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  <p:sldId id="269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Relationship Id="rId4" Type="http://schemas.openxmlformats.org/officeDocument/2006/relationships/hyperlink" Target="https://blog.naver.com/aosh8974/223409954436" TargetMode="External" /><Relationship Id="rId5" Type="http://schemas.openxmlformats.org/officeDocument/2006/relationships/hyperlink" Target="https://blog.naver.com/happybaby56/221368829629" TargetMode="Externa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Relationship Id="rId5" Type="http://schemas.openxmlformats.org/officeDocument/2006/relationships/image" Target="../media/image3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8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video" Target="file:///D:/&#44053;&#45224;&#45824;&#54617;&#44368;/&#45824;&#54617;&#44368;/2-1/&#50976;&#45768;&#54000;/&#44592;&#47568;/&#49884;&#50672;&#50689;&#49345;.mp4" TargetMode="External" /><Relationship Id="rId3" Type="http://schemas.microsoft.com/office/2007/relationships/media" Target="file:///D:\&#44053;&#45224;&#45824;&#54617;&#44368;\&#45824;&#54617;&#44368;\2-1\&#50976;&#45768;&#54000;\&#44592;&#47568;\&#49884;&#50672;&#50689;&#49345;.mp4" TargetMode="External" /><Relationship Id="rId4" Type="http://schemas.openxmlformats.org/officeDocument/2006/relationships/image" Target="../media/image39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Relationship Id="rId6" Type="http://schemas.openxmlformats.org/officeDocument/2006/relationships/hyperlink" Target="https://itadventure.tistory.com/389" TargetMode="External" /><Relationship Id="rId7" Type="http://schemas.openxmlformats.org/officeDocument/2006/relationships/hyperlink" Target="https://wookeee.tistory.com/10" TargetMode="External"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b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endParaRPr lang="ko-KR" altLang="en-US" sz="160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Unity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1~22 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048762" y="3000884"/>
            <a:ext cx="6094476" cy="569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lvl="0" algn="ctr" latinLnBrk="0">
              <a:defRPr/>
            </a:pPr>
            <a:r>
              <a:rPr lang="ko-KR" altLang="en-US" sz="3200" i="1" kern="0">
                <a:solidFill>
                  <a:prstClr val="black">
                    <a:lumMod val="65000"/>
                    <a:lumOff val="35000"/>
                  </a:prstClr>
                </a:solidFill>
                <a:latin typeface="Tmon몬소리 Black"/>
                <a:ea typeface="Tmon몬소리 Black"/>
              </a:rPr>
              <a:t>기말 프로젝트 발표</a:t>
            </a:r>
            <a:endParaRPr lang="ko-KR" altLang="en-US" sz="3200" i="1" kern="0">
              <a:solidFill>
                <a:prstClr val="black">
                  <a:lumMod val="65000"/>
                  <a:lumOff val="35000"/>
                </a:prstClr>
              </a:solidFill>
              <a:latin typeface="Tmon몬소리 Black"/>
              <a:ea typeface="Tmon몬소리 Black"/>
            </a:endParaRPr>
          </a:p>
        </p:txBody>
      </p:sp>
      <p:sp>
        <p:nvSpPr>
          <p:cNvPr id="49" name="TextBox 47"/>
          <p:cNvSpPr txBox="1"/>
          <p:nvPr/>
        </p:nvSpPr>
        <p:spPr>
          <a:xfrm>
            <a:off x="3220212" y="4379373"/>
            <a:ext cx="6094476" cy="31515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182563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1" u="none" strike="noStrike" kern="0" cap="none" spc="0" normalizeH="0" baseline="0" mc:Ignorable="hp" hp:hslEmbossed="0">
                <a:solidFill>
                  <a:srgbClr val="595959"/>
                </a:solidFill>
                <a:latin typeface="Tmon몬소리 Black"/>
                <a:ea typeface="Tmon몬소리 Black"/>
              </a:rPr>
              <a:t>202004030</a:t>
            </a:r>
            <a:r>
              <a:rPr xmlns:mc="http://schemas.openxmlformats.org/markup-compatibility/2006" xmlns:hp="http://schemas.haansoft.com/office/presentation/8.0" kumimoji="0" lang="ko-KR" altLang="en-US" sz="1500" b="0" i="1" u="none" strike="noStrike" kern="0" cap="none" spc="0" normalizeH="0" baseline="0" mc:Ignorable="hp" hp:hslEmbossed="0">
                <a:solidFill>
                  <a:srgbClr val="595959"/>
                </a:solidFill>
                <a:latin typeface="Tmon몬소리 Black"/>
                <a:ea typeface="Tmon몬소리 Black"/>
              </a:rPr>
              <a:t> 김준호</a:t>
            </a:r>
            <a:endParaRPr xmlns:mc="http://schemas.openxmlformats.org/markup-compatibility/2006" xmlns:hp="http://schemas.haansoft.com/office/presentation/8.0" kumimoji="0" lang="ko-KR" altLang="en-US" sz="1500" b="0" i="1" u="none" strike="noStrike" kern="0" cap="none" spc="0" normalizeH="0" baseline="0" mc:Ignorable="hp" hp:hslEmbossed="0">
              <a:solidFill>
                <a:srgbClr val="595959"/>
              </a:solidFill>
              <a:latin typeface="Tmon몬소리 Black"/>
              <a:ea typeface="Tmon몬소리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b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i="1" kern="0">
                    <a:solidFill>
                      <a:srgbClr val="44546a"/>
                    </a:solidFill>
                    <a:latin typeface="Tmon몬소리 Black"/>
                    <a:ea typeface="Tmon몬소리 Black"/>
                  </a:rPr>
                  <a:t>제작 과정</a:t>
                </a:r>
                <a:endParaRPr lang="ko-KR" altLang="en-US" sz="160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Unity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1~22 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618632" y="1465607"/>
            <a:ext cx="4073858" cy="1866238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Calibri"/>
                <a:ea typeface="맑은 고딕"/>
                <a:cs typeface="맑은 고딕"/>
              </a:rPr>
              <a:t>유령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595959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Calibri"/>
                <a:ea typeface="맑은 고딕"/>
                <a:cs typeface="Calibri"/>
              </a:rPr>
              <a:t>·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Calibri"/>
                <a:ea typeface="맑은 고딕"/>
                <a:cs typeface="맑은 고딕"/>
              </a:rPr>
              <a:t> 총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Calibri"/>
                <a:ea typeface="맑은 고딕"/>
                <a:cs typeface="맑은 고딕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Calibri"/>
                <a:ea typeface="맑은 고딕"/>
                <a:cs typeface="맑은 고딕"/>
              </a:rPr>
              <a:t>마리의 유령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Calibri"/>
                <a:ea typeface="맑은 고딕"/>
                <a:cs typeface="맑은 고딕"/>
              </a:rPr>
              <a:t> 초기에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Calibri"/>
                <a:ea typeface="맑은 고딕"/>
                <a:cs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Calibri"/>
                <a:ea typeface="맑은 고딕"/>
                <a:cs typeface="맑은 고딕"/>
              </a:rPr>
              <a:t>명의 유령만 생성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595959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Calibri"/>
                <a:ea typeface="맑은 고딕"/>
                <a:cs typeface="Calibri"/>
              </a:rPr>
              <a:t>·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Calibri"/>
                <a:ea typeface="맑은 고딕"/>
                <a:cs typeface="맑은 고딕"/>
              </a:rPr>
              <a:t> 코인을 절반 모으면 나머지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Calibri"/>
                <a:ea typeface="맑은 고딕"/>
                <a:cs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Calibri"/>
                <a:ea typeface="맑은 고딕"/>
                <a:cs typeface="맑은 고딕"/>
              </a:rPr>
              <a:t>명 생성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595959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Calibri"/>
                <a:ea typeface="맑은 고딕"/>
                <a:cs typeface="Calibri"/>
              </a:rPr>
              <a:t>·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Calibri"/>
                <a:ea typeface="맑은 고딕"/>
                <a:cs typeface="Calibri"/>
              </a:rPr>
              <a:t>초기 위치는 랜덤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595959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Calibri"/>
                <a:ea typeface="맑은 고딕"/>
                <a:cs typeface="Calibri"/>
              </a:rPr>
              <a:t>·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Calibri"/>
                <a:ea typeface="맑은 고딕"/>
                <a:cs typeface="Calibri"/>
              </a:rPr>
              <a:t> 이후 플레이어의 위치에 따라 멀리 생성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595959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729724" y="1689843"/>
            <a:ext cx="3075451" cy="4965159"/>
          </a:xfrm>
          <a:prstGeom prst="rect">
            <a:avLst/>
          </a:pr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>
            <a:solidFill>
              <a:srgbClr val="134fc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8097574" y="1689843"/>
            <a:ext cx="3308511" cy="4965159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19050" cap="flat" cmpd="sng" algn="ctr">
            <a:solidFill>
              <a:srgbClr val="134fc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604218" y="3990029"/>
            <a:ext cx="2102685" cy="2016462"/>
          </a:xfrm>
          <a:prstGeom prst="rect">
            <a:avLst/>
          </a:prstGeom>
          <a:blipFill rotWithShape="1">
            <a:blip r:embed="rId4">
              <a:alphaModFix/>
              <a:lum/>
            </a:blip>
            <a:srcRect/>
            <a:stretch>
              <a:fillRect/>
            </a:stretch>
          </a:blipFill>
          <a:ln w="19050" cap="flat" cmpd="sng" algn="ctr">
            <a:solidFill>
              <a:srgbClr val="134fc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b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i="1" kern="0">
                    <a:solidFill>
                      <a:srgbClr val="44546a"/>
                    </a:solidFill>
                    <a:latin typeface="Tmon몬소리 Black"/>
                    <a:ea typeface="Tmon몬소리 Black"/>
                  </a:rPr>
                  <a:t>제작 과정</a:t>
                </a:r>
                <a:endParaRPr lang="ko-KR" altLang="en-US" sz="160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Unity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1~22 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699696" y="1497840"/>
            <a:ext cx="4458912" cy="1872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b="1">
                <a:solidFill>
                  <a:prstClr val="black">
                    <a:lumMod val="65000"/>
                    <a:lumOff val="35000"/>
                  </a:prstClr>
                </a:solidFill>
              </a:rPr>
              <a:t>포탈</a:t>
            </a:r>
            <a:endParaRPr lang="ko-KR" altLang="en-US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·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180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개의 코인을 다 모으면 중앙에 출구 생성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·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일정 속도로 회전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·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Is Trigger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적용</a:t>
            </a: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플레이어와의 </a:t>
            </a: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OnTriggerEnter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계산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·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포탈에 들어가면 탈출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960467" y="1719296"/>
            <a:ext cx="3668138" cy="4711835"/>
          </a:xfrm>
          <a:prstGeom prst="rect">
            <a:avLst/>
          </a:pr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>
            <a:solidFill>
              <a:srgbClr val="134fc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4231533" y="3097381"/>
            <a:ext cx="3039894" cy="3333749"/>
          </a:xfrm>
          <a:prstGeom prst="roundRect">
            <a:avLst>
              <a:gd name="adj" fmla="val 16667"/>
            </a:avLst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>
            <a:solidFill>
              <a:srgbClr val="134fc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b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i="1" kern="0">
                    <a:solidFill>
                      <a:srgbClr val="44546a"/>
                    </a:solidFill>
                    <a:latin typeface="Tmon몬소리 Black"/>
                    <a:ea typeface="Tmon몬소리 Black"/>
                  </a:rPr>
                  <a:t>제작 과정</a:t>
                </a:r>
                <a:endParaRPr lang="ko-KR" altLang="en-US" sz="160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Unity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1~22 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593263" y="1496007"/>
            <a:ext cx="4296912" cy="220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b="1">
                <a:solidFill>
                  <a:prstClr val="black">
                    <a:lumMod val="65000"/>
                    <a:lumOff val="35000"/>
                  </a:prstClr>
                </a:solidFill>
              </a:rPr>
              <a:t>게임 매니저</a:t>
            </a:r>
            <a:endParaRPr lang="ko-KR" altLang="en-US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·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게임 진행</a:t>
            </a: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UI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관리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·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싱글턴  프로퍼티를 통한  하나의 매니저 생성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·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시작 화면 활성화 및 버튼 리스너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·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게임 진행 중 코인의 갯수 확인 및 출력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·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질주 중 슬라이더 </a:t>
            </a: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UI 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제어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285362" y="1496007"/>
            <a:ext cx="3252686" cy="5239113"/>
          </a:xfrm>
          <a:prstGeom prst="rect">
            <a:avLst/>
          </a:pr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>
            <a:solidFill>
              <a:srgbClr val="134fc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8771511" y="1496007"/>
            <a:ext cx="3252686" cy="5239113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19050" cap="flat" cmpd="sng" algn="ctr">
            <a:solidFill>
              <a:srgbClr val="134fc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93263" y="3963568"/>
            <a:ext cx="4296912" cy="117802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Calibri"/>
                <a:ea typeface="맑은 고딕"/>
                <a:cs typeface="맑은 고딕"/>
              </a:rPr>
              <a:t>참조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595959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Calibri"/>
                <a:ea typeface="맑은 고딕"/>
                <a:cs typeface="맑은 고딕"/>
              </a:rPr>
              <a:t>·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Calibri"/>
                <a:ea typeface="맑은 고딕"/>
                <a:cs typeface="맑은 고딕"/>
                <a:hlinkClick r:id="rId4"/>
              </a:rPr>
              <a:t>https://blog.naver.com/aosh8974/223409954436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Calibri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Calibri"/>
                <a:ea typeface="맑은 고딕"/>
                <a:cs typeface="맑은 고딕"/>
              </a:rPr>
              <a:t> 종료코드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595959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Calibri"/>
                <a:ea typeface="맑은 고딕"/>
                <a:cs typeface="맑은 고딕"/>
              </a:rPr>
              <a:t>·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Calibri"/>
                <a:ea typeface="맑은 고딕"/>
                <a:cs typeface="맑은 고딕"/>
                <a:hlinkClick r:id="rId5"/>
              </a:rPr>
              <a:t>https://blog.naver.com/happybaby56/221368829629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595959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Calibri"/>
                <a:ea typeface="맑은 고딕"/>
                <a:cs typeface="맑은 고딕"/>
              </a:rPr>
              <a:t>  - activeInHierarchy 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Calibri"/>
                <a:ea typeface="맑은 고딕"/>
                <a:cs typeface="맑은 고딕"/>
              </a:rPr>
              <a:t>코드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595959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b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i="1" kern="0">
                    <a:solidFill>
                      <a:srgbClr val="44546a"/>
                    </a:solidFill>
                    <a:latin typeface="Tmon몬소리 Black"/>
                    <a:ea typeface="Tmon몬소리 Black"/>
                  </a:rPr>
                  <a:t>제작 과정</a:t>
                </a:r>
                <a:endParaRPr lang="ko-KR" altLang="en-US" sz="160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Unity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1~22 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593263" y="1496007"/>
            <a:ext cx="4692099" cy="1864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b="1">
                <a:solidFill>
                  <a:prstClr val="black">
                    <a:lumMod val="65000"/>
                    <a:lumOff val="35000"/>
                  </a:prstClr>
                </a:solidFill>
              </a:rPr>
              <a:t>게임 매니저</a:t>
            </a:r>
            <a:endParaRPr lang="ko-KR" altLang="en-US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·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게임 진행</a:t>
            </a: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UI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관리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·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코루틴을 통한 스테미너 충전 슬라이더 제어 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·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코인 갯수 제어 및 포탈 생성 관리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·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게임 오버 혹은 탈출 시 해당 </a:t>
            </a: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UI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활성화 및 버튼 리스너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285362" y="1496007"/>
            <a:ext cx="3252686" cy="5239113"/>
          </a:xfrm>
          <a:prstGeom prst="rect">
            <a:avLst/>
          </a:pr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>
            <a:solidFill>
              <a:srgbClr val="134fc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8670180" y="1496007"/>
            <a:ext cx="3283085" cy="5239113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19050" cap="flat" cmpd="sng" algn="ctr">
            <a:solidFill>
              <a:srgbClr val="134fc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b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i="1" kern="0">
                    <a:solidFill>
                      <a:srgbClr val="44546a"/>
                    </a:solidFill>
                    <a:latin typeface="Tmon몬소리 Black"/>
                    <a:ea typeface="Tmon몬소리 Black"/>
                  </a:rPr>
                  <a:t>제작 과정</a:t>
                </a:r>
                <a:endParaRPr lang="ko-KR" altLang="en-US" sz="160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Unity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1~22 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593263" y="1496007"/>
            <a:ext cx="4296912" cy="1864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b="1">
                <a:solidFill>
                  <a:prstClr val="black">
                    <a:lumMod val="65000"/>
                    <a:lumOff val="35000"/>
                  </a:prstClr>
                </a:solidFill>
              </a:rPr>
              <a:t>UI</a:t>
            </a:r>
            <a:endParaRPr lang="en-US" altLang="ko-KR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·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메인 화면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·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게임 중 화면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·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게임 오버 화면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·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탈출 화면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319969" y="1496007"/>
            <a:ext cx="3516143" cy="2502845"/>
          </a:xfrm>
          <a:prstGeom prst="rect">
            <a:avLst/>
          </a:pr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>
            <a:solidFill>
              <a:srgbClr val="134fc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7352896" y="4172761"/>
            <a:ext cx="3516143" cy="2502845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19050" cap="flat" cmpd="sng" algn="ctr">
            <a:solidFill>
              <a:srgbClr val="134fc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19969" y="4172761"/>
            <a:ext cx="3516143" cy="2502845"/>
          </a:xfrm>
          <a:prstGeom prst="rect">
            <a:avLst/>
          </a:prstGeom>
          <a:blipFill rotWithShape="1">
            <a:blip r:embed="rId4">
              <a:alphaModFix/>
              <a:lum/>
            </a:blip>
            <a:srcRect/>
            <a:stretch>
              <a:fillRect/>
            </a:stretch>
          </a:blipFill>
          <a:ln w="19050" cap="flat" cmpd="sng" algn="ctr">
            <a:solidFill>
              <a:srgbClr val="134fc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352896" y="1496007"/>
            <a:ext cx="3516143" cy="2502845"/>
          </a:xfrm>
          <a:prstGeom prst="rect">
            <a:avLst/>
          </a:prstGeom>
          <a:blipFill rotWithShape="1">
            <a:blip r:embed="rId5">
              <a:alphaModFix/>
              <a:lum/>
            </a:blip>
            <a:srcRect/>
            <a:stretch>
              <a:fillRect/>
            </a:stretch>
          </a:blipFill>
          <a:ln w="19050" cap="flat" cmpd="sng" algn="ctr">
            <a:solidFill>
              <a:srgbClr val="134fc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b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i="1" kern="0">
                    <a:solidFill>
                      <a:srgbClr val="44546a"/>
                    </a:solidFill>
                    <a:latin typeface="Tmon몬소리 Black"/>
                    <a:ea typeface="Tmon몬소리 Black"/>
                  </a:rPr>
                  <a:t>최종 결과</a:t>
                </a:r>
                <a:endParaRPr lang="ko-KR" altLang="en-US" sz="2400" i="1" kern="0">
                  <a:solidFill>
                    <a:srgbClr val="44546a"/>
                  </a:solidFill>
                  <a:latin typeface="Tmon몬소리 Black"/>
                  <a:ea typeface="Tmon몬소리 Black"/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Unity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1~22</a:t>
                </a:r>
                <a:r>
                  <a:rPr lang="ko-KR" altLang="en-US" sz="1000" kern="0">
                    <a:solidFill>
                      <a:srgbClr val="44546a"/>
                    </a:solidFill>
                  </a:rPr>
                  <a:t> </a:t>
                </a:r>
                <a:r>
                  <a:rPr lang="en-US" altLang="ko-KR" sz="1000" kern="0">
                    <a:solidFill>
                      <a:srgbClr val="44546a"/>
                    </a:solidFill>
                  </a:rPr>
                  <a:t>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1485495" y="1587203"/>
            <a:ext cx="9221010" cy="4904361"/>
          </a:xfrm>
          <a:prstGeom prst="rect">
            <a:avLst/>
          </a:pr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>
            <a:solidFill>
              <a:srgbClr val="134fc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b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i="1" kern="0">
                    <a:solidFill>
                      <a:srgbClr val="44546a"/>
                    </a:solidFill>
                    <a:latin typeface="Tmon몬소리 Black"/>
                    <a:ea typeface="Tmon몬소리 Black"/>
                  </a:rPr>
                  <a:t>최종 결과</a:t>
                </a:r>
                <a:endParaRPr lang="ko-KR" altLang="en-US" sz="2400" i="1" kern="0">
                  <a:solidFill>
                    <a:srgbClr val="44546a"/>
                  </a:solidFill>
                  <a:latin typeface="Tmon몬소리 Black"/>
                  <a:ea typeface="Tmon몬소리 Black"/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Unity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1~22 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1485495" y="1587203"/>
            <a:ext cx="9221010" cy="4904361"/>
          </a:xfrm>
          <a:prstGeom prst="rect">
            <a:avLst/>
          </a:pr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>
            <a:solidFill>
              <a:srgbClr val="134fc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b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i="1" kern="0">
                    <a:solidFill>
                      <a:srgbClr val="44546a"/>
                    </a:solidFill>
                    <a:latin typeface="Tmon몬소리 Black"/>
                    <a:ea typeface="Tmon몬소리 Black"/>
                  </a:rPr>
                  <a:t>최종 결과</a:t>
                </a:r>
                <a:endParaRPr lang="ko-KR" altLang="en-US" sz="2400" i="1" kern="0">
                  <a:solidFill>
                    <a:srgbClr val="44546a"/>
                  </a:solidFill>
                  <a:latin typeface="Tmon몬소리 Black"/>
                  <a:ea typeface="Tmon몬소리 Black"/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Unity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1~22</a:t>
                </a:r>
                <a:r>
                  <a:rPr lang="ko-KR" altLang="en-US" sz="1000" kern="0">
                    <a:solidFill>
                      <a:srgbClr val="44546a"/>
                    </a:solidFill>
                  </a:rPr>
                  <a:t> </a:t>
                </a:r>
                <a:r>
                  <a:rPr lang="en-US" altLang="ko-KR" sz="1000" kern="0">
                    <a:solidFill>
                      <a:srgbClr val="44546a"/>
                    </a:solidFill>
                  </a:rPr>
                  <a:t>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1485495" y="1587203"/>
            <a:ext cx="9221010" cy="4904361"/>
          </a:xfrm>
          <a:prstGeom prst="rect">
            <a:avLst/>
          </a:pr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>
            <a:solidFill>
              <a:srgbClr val="134fc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b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i="1" kern="0">
                    <a:solidFill>
                      <a:srgbClr val="44546a"/>
                    </a:solidFill>
                    <a:latin typeface="Tmon몬소리 Black"/>
                    <a:ea typeface="Tmon몬소리 Black"/>
                  </a:rPr>
                  <a:t>최종 결과</a:t>
                </a:r>
                <a:endParaRPr lang="ko-KR" altLang="en-US" sz="2400" i="1" kern="0">
                  <a:solidFill>
                    <a:srgbClr val="44546a"/>
                  </a:solidFill>
                  <a:latin typeface="Tmon몬소리 Black"/>
                  <a:ea typeface="Tmon몬소리 Black"/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Unity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1~22 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1485495" y="1587203"/>
            <a:ext cx="9221010" cy="4904361"/>
          </a:xfrm>
          <a:prstGeom prst="rect">
            <a:avLst/>
          </a:pr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>
            <a:solidFill>
              <a:srgbClr val="134fc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b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i="1" kern="0">
                    <a:solidFill>
                      <a:srgbClr val="44546a"/>
                    </a:solidFill>
                    <a:latin typeface="Tmon몬소리 Black"/>
                    <a:ea typeface="Tmon몬소리 Black"/>
                  </a:rPr>
                  <a:t>최종 결과</a:t>
                </a:r>
                <a:endParaRPr lang="ko-KR" altLang="en-US" sz="2400" i="1" kern="0">
                  <a:solidFill>
                    <a:srgbClr val="44546a"/>
                  </a:solidFill>
                  <a:latin typeface="Tmon몬소리 Black"/>
                  <a:ea typeface="Tmon몬소리 Black"/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Unity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1~22 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1485495" y="1587203"/>
            <a:ext cx="9221010" cy="4904361"/>
          </a:xfrm>
          <a:prstGeom prst="rect">
            <a:avLst/>
          </a:pr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>
            <a:solidFill>
              <a:srgbClr val="134fc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b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endParaRPr lang="ko-KR" altLang="en-US" sz="160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Unity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1~22</a:t>
                </a:r>
                <a:r>
                  <a:rPr lang="ko-KR" altLang="en-US" sz="1000" kern="0">
                    <a:solidFill>
                      <a:srgbClr val="44546a"/>
                    </a:solidFill>
                  </a:rPr>
                  <a:t> </a:t>
                </a:r>
                <a:r>
                  <a:rPr lang="en-US" altLang="ko-KR" sz="1000" kern="0">
                    <a:solidFill>
                      <a:srgbClr val="44546a"/>
                    </a:solidFill>
                  </a:rPr>
                  <a:t>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048761" y="1854495"/>
            <a:ext cx="6094476" cy="3500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lvl="0" algn="ctr" latinLnBrk="0">
              <a:defRPr/>
            </a:pPr>
            <a:r>
              <a:rPr lang="ko-KR" altLang="en-US" sz="3200" i="1" kern="0">
                <a:solidFill>
                  <a:srgbClr val="134fc7"/>
                </a:solidFill>
                <a:latin typeface="Tmon몬소리 Black"/>
                <a:ea typeface="Tmon몬소리 Black"/>
              </a:rPr>
              <a:t>Ⅰ</a:t>
            </a:r>
            <a:r>
              <a:rPr lang="en-US" altLang="ko-KR" sz="3200" i="1" kern="0">
                <a:solidFill>
                  <a:srgbClr val="134fc7"/>
                </a:solidFill>
                <a:latin typeface="Tmon몬소리 Black"/>
                <a:ea typeface="Tmon몬소리 Black"/>
              </a:rPr>
              <a:t>.</a:t>
            </a:r>
            <a:r>
              <a:rPr lang="ko-KR" altLang="en-US" sz="3200" i="1" kern="0">
                <a:solidFill>
                  <a:prstClr val="black">
                    <a:lumMod val="65000"/>
                    <a:lumOff val="35000"/>
                  </a:prstClr>
                </a:solidFill>
                <a:latin typeface="Tmon몬소리 Black"/>
                <a:ea typeface="Tmon몬소리 Black"/>
              </a:rPr>
              <a:t> 게임 소개</a:t>
            </a:r>
            <a:endParaRPr lang="ko-KR" altLang="en-US" sz="3200" i="1" kern="0">
              <a:solidFill>
                <a:prstClr val="black">
                  <a:lumMod val="65000"/>
                  <a:lumOff val="35000"/>
                </a:prstClr>
              </a:solidFill>
              <a:latin typeface="Tmon몬소리 Black"/>
              <a:ea typeface="Tmon몬소리 Black"/>
            </a:endParaRPr>
          </a:p>
          <a:p>
            <a:pPr marL="182563" lvl="0" algn="ctr" latinLnBrk="0">
              <a:defRPr/>
            </a:pPr>
            <a:endParaRPr lang="ko-KR" altLang="en-US" sz="3200" i="1" kern="0">
              <a:solidFill>
                <a:prstClr val="black">
                  <a:lumMod val="65000"/>
                  <a:lumOff val="35000"/>
                </a:prstClr>
              </a:solidFill>
              <a:latin typeface="Tmon몬소리 Black"/>
              <a:ea typeface="Tmon몬소리 Black"/>
            </a:endParaRPr>
          </a:p>
          <a:p>
            <a:pPr marL="182563" lvl="0" algn="ctr" latinLnBrk="0">
              <a:defRPr/>
            </a:pPr>
            <a:endParaRPr lang="en-US" altLang="ko-KR" sz="3200" i="1" kern="0">
              <a:solidFill>
                <a:prstClr val="black">
                  <a:lumMod val="65000"/>
                  <a:lumOff val="35000"/>
                </a:prstClr>
              </a:solidFill>
              <a:latin typeface="Tmon몬소리 Black"/>
              <a:ea typeface="Tmon몬소리 Black"/>
            </a:endParaRPr>
          </a:p>
          <a:p>
            <a:pPr marL="182563" lvl="0" algn="ctr" latinLnBrk="0">
              <a:defRPr/>
            </a:pPr>
            <a:r>
              <a:rPr lang="ko-KR" altLang="en-US" sz="3200" i="1" kern="0">
                <a:solidFill>
                  <a:srgbClr val="134fc7"/>
                </a:solidFill>
                <a:latin typeface="Tmon몬소리 Black"/>
                <a:ea typeface="Tmon몬소리 Black"/>
              </a:rPr>
              <a:t>Ⅱ</a:t>
            </a:r>
            <a:r>
              <a:rPr lang="en-US" altLang="ko-KR" sz="3200" i="1" kern="0">
                <a:solidFill>
                  <a:srgbClr val="134fc7"/>
                </a:solidFill>
                <a:latin typeface="Tmon몬소리 Black"/>
                <a:ea typeface="Tmon몬소리 Black"/>
              </a:rPr>
              <a:t>.</a:t>
            </a:r>
            <a:r>
              <a:rPr lang="en-US" altLang="ko-KR" sz="3200" i="1" kern="0">
                <a:solidFill>
                  <a:prstClr val="black">
                    <a:lumMod val="65000"/>
                    <a:lumOff val="35000"/>
                  </a:prstClr>
                </a:solidFill>
                <a:latin typeface="Tmon몬소리 Black"/>
                <a:ea typeface="Tmon몬소리 Black"/>
              </a:rPr>
              <a:t> </a:t>
            </a:r>
            <a:r>
              <a:rPr lang="ko-KR" altLang="en-US" sz="3200" i="1" kern="0">
                <a:solidFill>
                  <a:prstClr val="black">
                    <a:lumMod val="65000"/>
                    <a:lumOff val="35000"/>
                  </a:prstClr>
                </a:solidFill>
                <a:latin typeface="Tmon몬소리 Black"/>
                <a:ea typeface="Tmon몬소리 Black"/>
              </a:rPr>
              <a:t>제작 과정</a:t>
            </a:r>
            <a:endParaRPr lang="ko-KR" altLang="en-US" sz="3200" i="1" kern="0">
              <a:solidFill>
                <a:prstClr val="black">
                  <a:lumMod val="65000"/>
                  <a:lumOff val="35000"/>
                </a:prstClr>
              </a:solidFill>
              <a:latin typeface="Tmon몬소리 Black"/>
              <a:ea typeface="Tmon몬소리 Black"/>
            </a:endParaRPr>
          </a:p>
          <a:p>
            <a:pPr marL="182563" lvl="0" algn="ctr" latinLnBrk="0">
              <a:defRPr/>
            </a:pPr>
            <a:endParaRPr lang="ko-KR" altLang="en-US" sz="3200" i="1" kern="0">
              <a:solidFill>
                <a:prstClr val="black">
                  <a:lumMod val="65000"/>
                  <a:lumOff val="35000"/>
                </a:prstClr>
              </a:solidFill>
              <a:latin typeface="Tmon몬소리 Black"/>
              <a:ea typeface="Tmon몬소리 Black"/>
            </a:endParaRPr>
          </a:p>
          <a:p>
            <a:pPr marL="182563" lvl="0" algn="ctr" latinLnBrk="0">
              <a:defRPr/>
            </a:pPr>
            <a:endParaRPr lang="ko-KR" altLang="en-US" sz="3200" i="1" kern="0">
              <a:solidFill>
                <a:prstClr val="black">
                  <a:lumMod val="65000"/>
                  <a:lumOff val="35000"/>
                </a:prstClr>
              </a:solidFill>
              <a:latin typeface="Tmon몬소리 Black"/>
              <a:ea typeface="Tmon몬소리 Black"/>
            </a:endParaRPr>
          </a:p>
          <a:p>
            <a:pPr marL="182563" lvl="0" algn="ctr" latinLnBrk="0">
              <a:defRPr/>
            </a:pPr>
            <a:r>
              <a:rPr lang="ko-KR" altLang="en-US" sz="3200" i="1" kern="0">
                <a:solidFill>
                  <a:srgbClr val="134fc7"/>
                </a:solidFill>
                <a:latin typeface="Tmon몬소리 Black"/>
                <a:ea typeface="Tmon몬소리 Black"/>
              </a:rPr>
              <a:t>Ⅲ</a:t>
            </a:r>
            <a:r>
              <a:rPr lang="en-US" altLang="ko-KR" sz="3200" i="1" kern="0">
                <a:solidFill>
                  <a:srgbClr val="134fc7"/>
                </a:solidFill>
                <a:latin typeface="Tmon몬소리 Black"/>
                <a:ea typeface="Tmon몬소리 Black"/>
              </a:rPr>
              <a:t>.</a:t>
            </a:r>
            <a:r>
              <a:rPr lang="ko-KR" altLang="en-US" sz="3200" i="1" kern="0">
                <a:solidFill>
                  <a:prstClr val="black">
                    <a:lumMod val="65000"/>
                    <a:lumOff val="35000"/>
                  </a:prstClr>
                </a:solidFill>
                <a:latin typeface="Tmon몬소리 Black"/>
                <a:ea typeface="Tmon몬소리 Black"/>
              </a:rPr>
              <a:t> 최종 결과</a:t>
            </a:r>
            <a:endParaRPr lang="ko-KR" altLang="en-US" sz="3200" i="1" kern="0">
              <a:solidFill>
                <a:prstClr val="black">
                  <a:lumMod val="65000"/>
                  <a:lumOff val="35000"/>
                </a:prstClr>
              </a:solidFill>
              <a:latin typeface="Tmon몬소리 Black"/>
              <a:ea typeface="Tmon몬소리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b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i="1" kern="0">
                    <a:solidFill>
                      <a:srgbClr val="44546a"/>
                    </a:solidFill>
                    <a:latin typeface="Tmon몬소리 Black"/>
                    <a:ea typeface="Tmon몬소리 Black"/>
                  </a:rPr>
                  <a:t>최종 결과</a:t>
                </a:r>
                <a:endParaRPr lang="ko-KR" altLang="en-US" sz="2400" i="1" kern="0">
                  <a:solidFill>
                    <a:srgbClr val="44546a"/>
                  </a:solidFill>
                  <a:latin typeface="Tmon몬소리 Black"/>
                  <a:ea typeface="Tmon몬소리 Black"/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Unity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1~22 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1485495" y="1587203"/>
            <a:ext cx="9221010" cy="4904361"/>
          </a:xfrm>
          <a:prstGeom prst="rect">
            <a:avLst/>
          </a:pr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>
            <a:solidFill>
              <a:srgbClr val="134fc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b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i="1" kern="0">
                    <a:solidFill>
                      <a:srgbClr val="44546a"/>
                    </a:solidFill>
                    <a:latin typeface="Tmon몬소리 Black"/>
                    <a:ea typeface="Tmon몬소리 Black"/>
                  </a:rPr>
                  <a:t>최종 결과</a:t>
                </a:r>
                <a:endParaRPr lang="ko-KR" altLang="en-US" sz="2400" i="1" kern="0">
                  <a:solidFill>
                    <a:srgbClr val="44546a"/>
                  </a:solidFill>
                  <a:latin typeface="Tmon몬소리 Black"/>
                  <a:ea typeface="Tmon몬소리 Black"/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Unity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1~22 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pic>
        <p:nvPicPr>
          <p:cNvPr id="72" name="그림 71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 rotWithShape="1">
          <a:blip r:embed="rId4"/>
          <a:stretch>
            <a:fillRect/>
          </a:stretch>
        </p:blipFill>
        <p:spPr>
          <a:xfrm>
            <a:off x="840227" y="1519946"/>
            <a:ext cx="10854446" cy="4628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/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400367" fill="hold"/>
                                        <p:tgtEl>
                                          <p:spTgt spid="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2"/>
                </p:tgtEl>
              </p:cMediaNode>
            </p:video>
          </p:childTnLst>
        </p:cTn>
      </p:par>
    </p:tn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b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i="1" kern="0">
                    <a:solidFill>
                      <a:srgbClr val="44546a"/>
                    </a:solidFill>
                    <a:latin typeface="Tmon몬소리 Black"/>
                    <a:ea typeface="Tmon몬소리 Black"/>
                  </a:rPr>
                  <a:t>최종 결과</a:t>
                </a:r>
                <a:endParaRPr lang="ko-KR" altLang="en-US" sz="2400" i="1" kern="0">
                  <a:solidFill>
                    <a:srgbClr val="44546a"/>
                  </a:solidFill>
                  <a:latin typeface="Tmon몬소리 Black"/>
                  <a:ea typeface="Tmon몬소리 Black"/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Unity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1~22</a:t>
                </a:r>
                <a:r>
                  <a:rPr lang="ko-KR" altLang="en-US" sz="1000" kern="0">
                    <a:solidFill>
                      <a:srgbClr val="44546a"/>
                    </a:solidFill>
                  </a:rPr>
                  <a:t> </a:t>
                </a:r>
                <a:r>
                  <a:rPr lang="en-US" altLang="ko-KR" sz="1000" kern="0">
                    <a:solidFill>
                      <a:srgbClr val="44546a"/>
                    </a:solidFill>
                  </a:rPr>
                  <a:t>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2042279" y="2316085"/>
            <a:ext cx="3840800" cy="117768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Calibri"/>
                <a:ea typeface="맑은 고딕"/>
                <a:cs typeface="Calibri"/>
              </a:rPr>
              <a:t>게임 완성도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595959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Calibri"/>
                <a:ea typeface="맑은 고딕"/>
                <a:cs typeface="맑은 고딕"/>
              </a:rPr>
              <a:t>사운드가 없어서 긴장감이 조금 떨어진다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595959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4" name="자유형: 도형 47"/>
          <p:cNvSpPr/>
          <p:nvPr/>
        </p:nvSpPr>
        <p:spPr>
          <a:xfrm rot="10800000" flipH="1" flipV="1">
            <a:off x="4790800" y="2381571"/>
            <a:ext cx="500609" cy="310894"/>
          </a:xfrm>
          <a:custGeom>
            <a:avLst/>
            <a:gd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rgbClr val="404040">
              <a:alpha val="100000"/>
            </a:srgbClr>
          </a:solidFill>
          <a:ln w="19050" cap="flat" cmpd="sng" algn="ctr">
            <a:noFill/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wrap="square" lIns="126000" bIns="72000" anchor="ctr">
            <a:no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85</a:t>
            </a:r>
            <a:endParaRPr xmlns:mc="http://schemas.openxmlformats.org/markup-compatibility/2006" xmlns:hp="http://schemas.haansoft.com/office/presentation/8.0" kumimoji="0" lang="en-US" altLang="ko-KR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5" name="사각형: 둥근 모서리 48"/>
          <p:cNvSpPr/>
          <p:nvPr/>
        </p:nvSpPr>
        <p:spPr>
          <a:xfrm>
            <a:off x="2085821" y="2809651"/>
            <a:ext cx="3600000" cy="175531"/>
          </a:xfrm>
          <a:prstGeom prst="roundRect">
            <a:avLst>
              <a:gd name="adj" fmla="val 50000"/>
            </a:avLst>
          </a:prstGeom>
          <a:solidFill>
            <a:srgbClr val="d9d9d9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6" name="사각형: 둥근 위쪽 모서리 49"/>
          <p:cNvSpPr/>
          <p:nvPr/>
        </p:nvSpPr>
        <p:spPr>
          <a:xfrm rot="16200000">
            <a:off x="3475698" y="1419775"/>
            <a:ext cx="175530" cy="295528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f77e5">
              <a:alpha val="100000"/>
            </a:srgbClr>
          </a:solidFill>
          <a:ln w="19050" cap="flat" cmpd="sng" algn="ctr">
            <a:noFill/>
            <a:prstDash val="solid"/>
          </a:ln>
          <a:effectLst>
            <a:outerShdw dist="38100" algn="l" rotWithShape="0">
              <a:srgbClr val="ffffff">
                <a:alpha val="100000"/>
              </a:srgbClr>
            </a:outerShdw>
          </a:effectLst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47050" y="4511061"/>
            <a:ext cx="3840800" cy="150264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Calibri"/>
                <a:ea typeface="맑은 고딕"/>
                <a:cs typeface="Calibri"/>
              </a:rPr>
              <a:t>개인 만족도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595959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Calibri"/>
                <a:ea typeface="맑은 고딕"/>
                <a:cs typeface="맑은 고딕"/>
              </a:rPr>
              <a:t>사운드가 없어서 아쉽고 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595959"/>
              </a:solidFill>
              <a:latin typeface="Calibri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Calibri"/>
                <a:ea typeface="맑은 고딕"/>
                <a:cs typeface="맑은 고딕"/>
              </a:rPr>
              <a:t>유령의 움직임에 역동적인게 없어서 아쉽다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Calibri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595959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8" name="자유형: 도형 51"/>
          <p:cNvSpPr/>
          <p:nvPr/>
        </p:nvSpPr>
        <p:spPr>
          <a:xfrm rot="10800000" flipH="1" flipV="1">
            <a:off x="7524941" y="4670738"/>
            <a:ext cx="500609" cy="310894"/>
          </a:xfrm>
          <a:custGeom>
            <a:avLst/>
            <a:gd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rgbClr val="404040">
              <a:alpha val="100000"/>
            </a:srgbClr>
          </a:solidFill>
          <a:ln w="19050" cap="flat" cmpd="sng" algn="ctr">
            <a:noFill/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wrap="square" lIns="126000" bIns="72000" anchor="ctr">
            <a:no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90</a:t>
            </a:r>
            <a:endParaRPr xmlns:mc="http://schemas.openxmlformats.org/markup-compatibility/2006" xmlns:hp="http://schemas.haansoft.com/office/presentation/8.0" kumimoji="0" lang="en-US" altLang="ko-KR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9" name="사각형: 둥근 모서리 52"/>
          <p:cNvSpPr/>
          <p:nvPr/>
        </p:nvSpPr>
        <p:spPr>
          <a:xfrm>
            <a:off x="4418580" y="5086851"/>
            <a:ext cx="3600000" cy="175531"/>
          </a:xfrm>
          <a:prstGeom prst="roundRect">
            <a:avLst>
              <a:gd name="adj" fmla="val 50000"/>
            </a:avLst>
          </a:prstGeom>
          <a:solidFill>
            <a:srgbClr val="d9d9d9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0" name="사각형: 둥근 위쪽 모서리 53"/>
          <p:cNvSpPr/>
          <p:nvPr/>
        </p:nvSpPr>
        <p:spPr>
          <a:xfrm rot="16200000">
            <a:off x="6008234" y="3497197"/>
            <a:ext cx="175531" cy="335483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f77e5">
              <a:alpha val="100000"/>
            </a:srgbClr>
          </a:solidFill>
          <a:ln w="19050" cap="flat" cmpd="sng" algn="ctr">
            <a:noFill/>
            <a:prstDash val="solid"/>
          </a:ln>
          <a:effectLst>
            <a:outerShdw dist="38100" algn="l" rotWithShape="0">
              <a:srgbClr val="ffffff">
                <a:alpha val="100000"/>
              </a:srgbClr>
            </a:outerShdw>
          </a:effectLst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913418" y="2316085"/>
            <a:ext cx="3840800" cy="117768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Calibri"/>
                <a:ea typeface="맑은 고딕"/>
                <a:cs typeface="Calibri"/>
              </a:rPr>
              <a:t>게임 난이도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595959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Calibri"/>
                <a:ea typeface="맑은 고딕"/>
                <a:cs typeface="맑은 고딕"/>
              </a:rPr>
              <a:t>미로가 단순패턴이라 아쉽다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595959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2" name="자유형: 도형 55"/>
          <p:cNvSpPr/>
          <p:nvPr/>
        </p:nvSpPr>
        <p:spPr>
          <a:xfrm rot="10800000" flipH="1" flipV="1">
            <a:off x="8843830" y="2381571"/>
            <a:ext cx="500609" cy="310894"/>
          </a:xfrm>
          <a:custGeom>
            <a:avLst/>
            <a:gd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rgbClr val="404040">
              <a:alpha val="100000"/>
            </a:srgbClr>
          </a:solidFill>
          <a:ln w="19050" cap="flat" cmpd="sng" algn="ctr">
            <a:noFill/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wrap="square" lIns="126000" bIns="72000" anchor="ctr">
            <a:no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60</a:t>
            </a:r>
            <a:endParaRPr xmlns:mc="http://schemas.openxmlformats.org/markup-compatibility/2006" xmlns:hp="http://schemas.haansoft.com/office/presentation/8.0" kumimoji="0" lang="en-US" altLang="ko-KR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83" name="사각형: 둥근 모서리 56"/>
          <p:cNvSpPr/>
          <p:nvPr/>
        </p:nvSpPr>
        <p:spPr>
          <a:xfrm>
            <a:off x="6956960" y="2811483"/>
            <a:ext cx="3600000" cy="175531"/>
          </a:xfrm>
          <a:prstGeom prst="roundRect">
            <a:avLst>
              <a:gd name="adj" fmla="val 50000"/>
            </a:avLst>
          </a:prstGeom>
          <a:solidFill>
            <a:srgbClr val="d9d9d9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4" name="사각형: 둥근 위쪽 모서리 57"/>
          <p:cNvSpPr/>
          <p:nvPr/>
        </p:nvSpPr>
        <p:spPr>
          <a:xfrm rot="16200000">
            <a:off x="7937785" y="1830662"/>
            <a:ext cx="175528" cy="213717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f77e5">
              <a:alpha val="100000"/>
            </a:srgbClr>
          </a:solidFill>
          <a:ln w="19050" cap="flat" cmpd="sng" algn="ctr">
            <a:noFill/>
            <a:prstDash val="solid"/>
          </a:ln>
          <a:effectLst>
            <a:outerShdw dist="38100" algn="l" rotWithShape="0">
              <a:srgbClr val="ffffff">
                <a:alpha val="100000"/>
              </a:srgbClr>
            </a:outerShdw>
          </a:effectLst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b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i="1" kern="0">
                    <a:solidFill>
                      <a:srgbClr val="44546a"/>
                    </a:solidFill>
                    <a:latin typeface="Tmon몬소리 Black"/>
                    <a:ea typeface="Tmon몬소리 Black"/>
                  </a:rPr>
                  <a:t>게임 소개</a:t>
                </a:r>
                <a:endParaRPr lang="ko-KR" altLang="en-US" sz="2400" i="1" kern="0">
                  <a:solidFill>
                    <a:srgbClr val="44546a"/>
                  </a:solidFill>
                  <a:latin typeface="Tmon몬소리 Black"/>
                  <a:ea typeface="Tmon몬소리 Black"/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Unity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1~22 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 rot="0">
            <a:off x="6096197" y="2190351"/>
            <a:ext cx="1391189" cy="1391189"/>
            <a:chOff x="1290883" y="1981384"/>
            <a:chExt cx="834663" cy="834663"/>
          </a:xfrm>
        </p:grpSpPr>
        <p:sp>
          <p:nvSpPr>
            <p:cNvPr id="14" name="모서리가 둥근 직사각형 34"/>
            <p:cNvSpPr/>
            <p:nvPr/>
          </p:nvSpPr>
          <p:spPr>
            <a:xfrm>
              <a:off x="1290883" y="1981384"/>
              <a:ext cx="834663" cy="8346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2f77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400" b="1">
                <a:solidFill>
                  <a:prstClr val="white"/>
                </a:solidFill>
              </a:endParaRPr>
            </a:p>
          </p:txBody>
        </p:sp>
        <p:grpSp>
          <p:nvGrpSpPr>
            <p:cNvPr id="15" name="Group 19"/>
            <p:cNvGrpSpPr>
              <a:grpSpLocks noChangeAspect="1"/>
            </p:cNvGrpSpPr>
            <p:nvPr/>
          </p:nvGrpSpPr>
          <p:grpSpPr>
            <a:xfrm rot="0">
              <a:off x="1461403" y="2154124"/>
              <a:ext cx="454933" cy="454933"/>
              <a:chOff x="2349" y="2828"/>
              <a:chExt cx="1784" cy="1784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2488" y="3316"/>
                <a:ext cx="985" cy="1268"/>
              </a:xfrm>
              <a:custGeom>
                <a:avLst/>
                <a:gdLst>
                  <a:gd name="T0" fmla="*/ 0 w 4921"/>
                  <a:gd name="T1" fmla="*/ 6342 h 6342"/>
                  <a:gd name="T2" fmla="*/ 4364 w 4921"/>
                  <a:gd name="T3" fmla="*/ 6342 h 6342"/>
                  <a:gd name="T4" fmla="*/ 4392 w 4921"/>
                  <a:gd name="T5" fmla="*/ 6342 h 6342"/>
                  <a:gd name="T6" fmla="*/ 4448 w 4921"/>
                  <a:gd name="T7" fmla="*/ 6336 h 6342"/>
                  <a:gd name="T8" fmla="*/ 4503 w 4921"/>
                  <a:gd name="T9" fmla="*/ 6325 h 6342"/>
                  <a:gd name="T10" fmla="*/ 4555 w 4921"/>
                  <a:gd name="T11" fmla="*/ 6309 h 6342"/>
                  <a:gd name="T12" fmla="*/ 4605 w 4921"/>
                  <a:gd name="T13" fmla="*/ 6288 h 6342"/>
                  <a:gd name="T14" fmla="*/ 4652 w 4921"/>
                  <a:gd name="T15" fmla="*/ 6261 h 6342"/>
                  <a:gd name="T16" fmla="*/ 4697 w 4921"/>
                  <a:gd name="T17" fmla="*/ 6231 h 6342"/>
                  <a:gd name="T18" fmla="*/ 4738 w 4921"/>
                  <a:gd name="T19" fmla="*/ 6197 h 6342"/>
                  <a:gd name="T20" fmla="*/ 4777 w 4921"/>
                  <a:gd name="T21" fmla="*/ 6159 h 6342"/>
                  <a:gd name="T22" fmla="*/ 4810 w 4921"/>
                  <a:gd name="T23" fmla="*/ 6118 h 6342"/>
                  <a:gd name="T24" fmla="*/ 4840 w 4921"/>
                  <a:gd name="T25" fmla="*/ 6073 h 6342"/>
                  <a:gd name="T26" fmla="*/ 4867 w 4921"/>
                  <a:gd name="T27" fmla="*/ 6026 h 6342"/>
                  <a:gd name="T28" fmla="*/ 4888 w 4921"/>
                  <a:gd name="T29" fmla="*/ 5976 h 6342"/>
                  <a:gd name="T30" fmla="*/ 4904 w 4921"/>
                  <a:gd name="T31" fmla="*/ 5924 h 6342"/>
                  <a:gd name="T32" fmla="*/ 4915 w 4921"/>
                  <a:gd name="T33" fmla="*/ 5869 h 6342"/>
                  <a:gd name="T34" fmla="*/ 4921 w 4921"/>
                  <a:gd name="T35" fmla="*/ 5813 h 6342"/>
                  <a:gd name="T36" fmla="*/ 4921 w 4921"/>
                  <a:gd name="T37" fmla="*/ 5785 h 6342"/>
                  <a:gd name="T38" fmla="*/ 4921 w 4921"/>
                  <a:gd name="T39" fmla="*/ 0 h 6342"/>
                  <a:gd name="T40" fmla="*/ 558 w 4921"/>
                  <a:gd name="T41" fmla="*/ 0 h 6342"/>
                  <a:gd name="T42" fmla="*/ 558 w 4921"/>
                  <a:gd name="T43" fmla="*/ 5785 h 6342"/>
                  <a:gd name="T44" fmla="*/ 558 w 4921"/>
                  <a:gd name="T45" fmla="*/ 5813 h 6342"/>
                  <a:gd name="T46" fmla="*/ 551 w 4921"/>
                  <a:gd name="T47" fmla="*/ 5869 h 6342"/>
                  <a:gd name="T48" fmla="*/ 540 w 4921"/>
                  <a:gd name="T49" fmla="*/ 5924 h 6342"/>
                  <a:gd name="T50" fmla="*/ 524 w 4921"/>
                  <a:gd name="T51" fmla="*/ 5976 h 6342"/>
                  <a:gd name="T52" fmla="*/ 502 w 4921"/>
                  <a:gd name="T53" fmla="*/ 6026 h 6342"/>
                  <a:gd name="T54" fmla="*/ 477 w 4921"/>
                  <a:gd name="T55" fmla="*/ 6073 h 6342"/>
                  <a:gd name="T56" fmla="*/ 447 w 4921"/>
                  <a:gd name="T57" fmla="*/ 6118 h 6342"/>
                  <a:gd name="T58" fmla="*/ 412 w 4921"/>
                  <a:gd name="T59" fmla="*/ 6159 h 6342"/>
                  <a:gd name="T60" fmla="*/ 375 w 4921"/>
                  <a:gd name="T61" fmla="*/ 6197 h 6342"/>
                  <a:gd name="T62" fmla="*/ 333 w 4921"/>
                  <a:gd name="T63" fmla="*/ 6231 h 6342"/>
                  <a:gd name="T64" fmla="*/ 289 w 4921"/>
                  <a:gd name="T65" fmla="*/ 6261 h 6342"/>
                  <a:gd name="T66" fmla="*/ 241 w 4921"/>
                  <a:gd name="T67" fmla="*/ 6288 h 6342"/>
                  <a:gd name="T68" fmla="*/ 192 w 4921"/>
                  <a:gd name="T69" fmla="*/ 6309 h 6342"/>
                  <a:gd name="T70" fmla="*/ 139 w 4921"/>
                  <a:gd name="T71" fmla="*/ 6325 h 6342"/>
                  <a:gd name="T72" fmla="*/ 85 w 4921"/>
                  <a:gd name="T73" fmla="*/ 6336 h 6342"/>
                  <a:gd name="T74" fmla="*/ 29 w 4921"/>
                  <a:gd name="T75" fmla="*/ 6342 h 6342"/>
                  <a:gd name="T76" fmla="*/ 0 w 4921"/>
                  <a:gd name="T77" fmla="*/ 6342 h 634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21" h="6342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Rectangle 21"/>
              <p:cNvSpPr>
                <a:spLocks noChangeArrowheads="1"/>
              </p:cNvSpPr>
              <p:nvPr/>
            </p:nvSpPr>
            <p:spPr>
              <a:xfrm>
                <a:off x="2711" y="3427"/>
                <a:ext cx="650" cy="1046"/>
              </a:xfrm>
              <a:prstGeom prst="rect">
                <a:avLst/>
              </a:prstGeom>
              <a:solidFill>
                <a:srgbClr val="0284fc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"/>
              <p:cNvSpPr/>
              <p:nvPr/>
            </p:nvSpPr>
            <p:spPr>
              <a:xfrm>
                <a:off x="3584" y="3890"/>
                <a:ext cx="523" cy="693"/>
              </a:xfrm>
              <a:custGeom>
                <a:avLst/>
                <a:gdLst>
                  <a:gd name="T0" fmla="*/ 2411 w 2614"/>
                  <a:gd name="T1" fmla="*/ 3178 h 3465"/>
                  <a:gd name="T2" fmla="*/ 1910 w 2614"/>
                  <a:gd name="T3" fmla="*/ 3429 h 3465"/>
                  <a:gd name="T4" fmla="*/ 1878 w 2614"/>
                  <a:gd name="T5" fmla="*/ 3444 h 3465"/>
                  <a:gd name="T6" fmla="*/ 1811 w 2614"/>
                  <a:gd name="T7" fmla="*/ 3462 h 3465"/>
                  <a:gd name="T8" fmla="*/ 1742 w 2614"/>
                  <a:gd name="T9" fmla="*/ 3465 h 3465"/>
                  <a:gd name="T10" fmla="*/ 1674 w 2614"/>
                  <a:gd name="T11" fmla="*/ 3456 h 3465"/>
                  <a:gd name="T12" fmla="*/ 1610 w 2614"/>
                  <a:gd name="T13" fmla="*/ 3435 h 3465"/>
                  <a:gd name="T14" fmla="*/ 1549 w 2614"/>
                  <a:gd name="T15" fmla="*/ 3403 h 3465"/>
                  <a:gd name="T16" fmla="*/ 1496 w 2614"/>
                  <a:gd name="T17" fmla="*/ 3360 h 3465"/>
                  <a:gd name="T18" fmla="*/ 1453 w 2614"/>
                  <a:gd name="T19" fmla="*/ 3307 h 3465"/>
                  <a:gd name="T20" fmla="*/ 1436 w 2614"/>
                  <a:gd name="T21" fmla="*/ 3277 h 3465"/>
                  <a:gd name="T22" fmla="*/ 0 w 2614"/>
                  <a:gd name="T23" fmla="*/ 572 h 3465"/>
                  <a:gd name="T24" fmla="*/ 1130 w 2614"/>
                  <a:gd name="T25" fmla="*/ 0 h 3465"/>
                  <a:gd name="T26" fmla="*/ 2579 w 2614"/>
                  <a:gd name="T27" fmla="*/ 2718 h 3465"/>
                  <a:gd name="T28" fmla="*/ 2593 w 2614"/>
                  <a:gd name="T29" fmla="*/ 2748 h 3465"/>
                  <a:gd name="T30" fmla="*/ 2611 w 2614"/>
                  <a:gd name="T31" fmla="*/ 2810 h 3465"/>
                  <a:gd name="T32" fmla="*/ 2614 w 2614"/>
                  <a:gd name="T33" fmla="*/ 2876 h 3465"/>
                  <a:gd name="T34" fmla="*/ 2605 w 2614"/>
                  <a:gd name="T35" fmla="*/ 2942 h 3465"/>
                  <a:gd name="T36" fmla="*/ 2583 w 2614"/>
                  <a:gd name="T37" fmla="*/ 3007 h 3465"/>
                  <a:gd name="T38" fmla="*/ 2548 w 2614"/>
                  <a:gd name="T39" fmla="*/ 3065 h 3465"/>
                  <a:gd name="T40" fmla="*/ 2502 w 2614"/>
                  <a:gd name="T41" fmla="*/ 3119 h 3465"/>
                  <a:gd name="T42" fmla="*/ 2445 w 2614"/>
                  <a:gd name="T43" fmla="*/ 3162 h 3465"/>
                  <a:gd name="T44" fmla="*/ 2411 w 2614"/>
                  <a:gd name="T45" fmla="*/ 3178 h 346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14" h="3465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3"/>
              <p:cNvSpPr/>
              <p:nvPr/>
            </p:nvSpPr>
            <p:spPr>
              <a:xfrm>
                <a:off x="3516" y="3696"/>
                <a:ext cx="253" cy="287"/>
              </a:xfrm>
              <a:custGeom>
                <a:avLst/>
                <a:gdLst>
                  <a:gd name="T0" fmla="*/ 0 w 1265"/>
                  <a:gd name="T1" fmla="*/ 368 h 1435"/>
                  <a:gd name="T2" fmla="*/ 719 w 1265"/>
                  <a:gd name="T3" fmla="*/ 0 h 1435"/>
                  <a:gd name="T4" fmla="*/ 1265 w 1265"/>
                  <a:gd name="T5" fmla="*/ 1067 h 1435"/>
                  <a:gd name="T6" fmla="*/ 545 w 1265"/>
                  <a:gd name="T7" fmla="*/ 1435 h 1435"/>
                  <a:gd name="T8" fmla="*/ 0 w 1265"/>
                  <a:gd name="T9" fmla="*/ 368 h 143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5" h="1435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4"/>
              <p:cNvSpPr/>
              <p:nvPr/>
            </p:nvSpPr>
            <p:spPr>
              <a:xfrm>
                <a:off x="2891" y="2856"/>
                <a:ext cx="1018" cy="1019"/>
              </a:xfrm>
              <a:custGeom>
                <a:avLst/>
                <a:gdLst>
                  <a:gd name="T0" fmla="*/ 1330 w 5091"/>
                  <a:gd name="T1" fmla="*/ 310 h 5097"/>
                  <a:gd name="T2" fmla="*/ 1005 w 5091"/>
                  <a:gd name="T3" fmla="*/ 520 h 5097"/>
                  <a:gd name="T4" fmla="*/ 722 w 5091"/>
                  <a:gd name="T5" fmla="*/ 771 h 5097"/>
                  <a:gd name="T6" fmla="*/ 483 w 5091"/>
                  <a:gd name="T7" fmla="*/ 1056 h 5097"/>
                  <a:gd name="T8" fmla="*/ 290 w 5091"/>
                  <a:gd name="T9" fmla="*/ 1370 h 5097"/>
                  <a:gd name="T10" fmla="*/ 144 w 5091"/>
                  <a:gd name="T11" fmla="*/ 1706 h 5097"/>
                  <a:gd name="T12" fmla="*/ 48 w 5091"/>
                  <a:gd name="T13" fmla="*/ 2060 h 5097"/>
                  <a:gd name="T14" fmla="*/ 3 w 5091"/>
                  <a:gd name="T15" fmla="*/ 2425 h 5097"/>
                  <a:gd name="T16" fmla="*/ 12 w 5091"/>
                  <a:gd name="T17" fmla="*/ 2796 h 5097"/>
                  <a:gd name="T18" fmla="*/ 73 w 5091"/>
                  <a:gd name="T19" fmla="*/ 3166 h 5097"/>
                  <a:gd name="T20" fmla="*/ 193 w 5091"/>
                  <a:gd name="T21" fmla="*/ 3531 h 5097"/>
                  <a:gd name="T22" fmla="*/ 273 w 5091"/>
                  <a:gd name="T23" fmla="*/ 3708 h 5097"/>
                  <a:gd name="T24" fmla="*/ 439 w 5091"/>
                  <a:gd name="T25" fmla="*/ 3989 h 5097"/>
                  <a:gd name="T26" fmla="*/ 677 w 5091"/>
                  <a:gd name="T27" fmla="*/ 4285 h 5097"/>
                  <a:gd name="T28" fmla="*/ 952 w 5091"/>
                  <a:gd name="T29" fmla="*/ 4540 h 5097"/>
                  <a:gd name="T30" fmla="*/ 1256 w 5091"/>
                  <a:gd name="T31" fmla="*/ 4749 h 5097"/>
                  <a:gd name="T32" fmla="*/ 1585 w 5091"/>
                  <a:gd name="T33" fmla="*/ 4910 h 5097"/>
                  <a:gd name="T34" fmla="*/ 1935 w 5091"/>
                  <a:gd name="T35" fmla="*/ 5023 h 5097"/>
                  <a:gd name="T36" fmla="*/ 2296 w 5091"/>
                  <a:gd name="T37" fmla="*/ 5084 h 5097"/>
                  <a:gd name="T38" fmla="*/ 2666 w 5091"/>
                  <a:gd name="T39" fmla="*/ 5095 h 5097"/>
                  <a:gd name="T40" fmla="*/ 3038 w 5091"/>
                  <a:gd name="T41" fmla="*/ 5051 h 5097"/>
                  <a:gd name="T42" fmla="*/ 3405 w 5091"/>
                  <a:gd name="T43" fmla="*/ 4950 h 5097"/>
                  <a:gd name="T44" fmla="*/ 3703 w 5091"/>
                  <a:gd name="T45" fmla="*/ 4824 h 5097"/>
                  <a:gd name="T46" fmla="*/ 3874 w 5091"/>
                  <a:gd name="T47" fmla="*/ 4728 h 5097"/>
                  <a:gd name="T48" fmla="*/ 4186 w 5091"/>
                  <a:gd name="T49" fmla="*/ 4504 h 5097"/>
                  <a:gd name="T50" fmla="*/ 4454 w 5091"/>
                  <a:gd name="T51" fmla="*/ 4242 h 5097"/>
                  <a:gd name="T52" fmla="*/ 4678 w 5091"/>
                  <a:gd name="T53" fmla="*/ 3946 h 5097"/>
                  <a:gd name="T54" fmla="*/ 4856 w 5091"/>
                  <a:gd name="T55" fmla="*/ 3624 h 5097"/>
                  <a:gd name="T56" fmla="*/ 4985 w 5091"/>
                  <a:gd name="T57" fmla="*/ 3281 h 5097"/>
                  <a:gd name="T58" fmla="*/ 5064 w 5091"/>
                  <a:gd name="T59" fmla="*/ 2922 h 5097"/>
                  <a:gd name="T60" fmla="*/ 5091 w 5091"/>
                  <a:gd name="T61" fmla="*/ 2555 h 5097"/>
                  <a:gd name="T62" fmla="*/ 5066 w 5091"/>
                  <a:gd name="T63" fmla="*/ 2184 h 5097"/>
                  <a:gd name="T64" fmla="*/ 4985 w 5091"/>
                  <a:gd name="T65" fmla="*/ 1815 h 5097"/>
                  <a:gd name="T66" fmla="*/ 4848 w 5091"/>
                  <a:gd name="T67" fmla="*/ 1453 h 5097"/>
                  <a:gd name="T68" fmla="*/ 4787 w 5091"/>
                  <a:gd name="T69" fmla="*/ 1336 h 5097"/>
                  <a:gd name="T70" fmla="*/ 4574 w 5091"/>
                  <a:gd name="T71" fmla="*/ 1010 h 5097"/>
                  <a:gd name="T72" fmla="*/ 4321 w 5091"/>
                  <a:gd name="T73" fmla="*/ 727 h 5097"/>
                  <a:gd name="T74" fmla="*/ 4033 w 5091"/>
                  <a:gd name="T75" fmla="*/ 486 h 5097"/>
                  <a:gd name="T76" fmla="*/ 3718 w 5091"/>
                  <a:gd name="T77" fmla="*/ 292 h 5097"/>
                  <a:gd name="T78" fmla="*/ 3381 w 5091"/>
                  <a:gd name="T79" fmla="*/ 145 h 5097"/>
                  <a:gd name="T80" fmla="*/ 3027 w 5091"/>
                  <a:gd name="T81" fmla="*/ 48 h 5097"/>
                  <a:gd name="T82" fmla="*/ 2663 w 5091"/>
                  <a:gd name="T83" fmla="*/ 3 h 5097"/>
                  <a:gd name="T84" fmla="*/ 2294 w 5091"/>
                  <a:gd name="T85" fmla="*/ 12 h 5097"/>
                  <a:gd name="T86" fmla="*/ 1926 w 5091"/>
                  <a:gd name="T87" fmla="*/ 75 h 5097"/>
                  <a:gd name="T88" fmla="*/ 1565 w 5091"/>
                  <a:gd name="T89" fmla="*/ 197 h 509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091" h="5097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>
              <a:xfrm>
                <a:off x="3002" y="2965"/>
                <a:ext cx="795" cy="797"/>
              </a:xfrm>
              <a:custGeom>
                <a:avLst/>
                <a:gdLst>
                  <a:gd name="T0" fmla="*/ 1919 w 3976"/>
                  <a:gd name="T1" fmla="*/ 3985 h 3986"/>
                  <a:gd name="T2" fmla="*/ 1643 w 3976"/>
                  <a:gd name="T3" fmla="*/ 3957 h 3986"/>
                  <a:gd name="T4" fmla="*/ 1378 w 3976"/>
                  <a:gd name="T5" fmla="*/ 3891 h 3986"/>
                  <a:gd name="T6" fmla="*/ 1126 w 3976"/>
                  <a:gd name="T7" fmla="*/ 3791 h 3986"/>
                  <a:gd name="T8" fmla="*/ 890 w 3976"/>
                  <a:gd name="T9" fmla="*/ 3657 h 3986"/>
                  <a:gd name="T10" fmla="*/ 676 w 3976"/>
                  <a:gd name="T11" fmla="*/ 3494 h 3986"/>
                  <a:gd name="T12" fmla="*/ 486 w 3976"/>
                  <a:gd name="T13" fmla="*/ 3300 h 3986"/>
                  <a:gd name="T14" fmla="*/ 322 w 3976"/>
                  <a:gd name="T15" fmla="*/ 3081 h 3986"/>
                  <a:gd name="T16" fmla="*/ 219 w 3976"/>
                  <a:gd name="T17" fmla="*/ 2899 h 3986"/>
                  <a:gd name="T18" fmla="*/ 154 w 3976"/>
                  <a:gd name="T19" fmla="*/ 2760 h 3986"/>
                  <a:gd name="T20" fmla="*/ 86 w 3976"/>
                  <a:gd name="T21" fmla="*/ 2572 h 3986"/>
                  <a:gd name="T22" fmla="*/ 38 w 3976"/>
                  <a:gd name="T23" fmla="*/ 2380 h 3986"/>
                  <a:gd name="T24" fmla="*/ 0 w 3976"/>
                  <a:gd name="T25" fmla="*/ 2043 h 3986"/>
                  <a:gd name="T26" fmla="*/ 28 w 3976"/>
                  <a:gd name="T27" fmla="*/ 1661 h 3986"/>
                  <a:gd name="T28" fmla="*/ 128 w 3976"/>
                  <a:gd name="T29" fmla="*/ 1292 h 3986"/>
                  <a:gd name="T30" fmla="*/ 296 w 3976"/>
                  <a:gd name="T31" fmla="*/ 949 h 3986"/>
                  <a:gd name="T32" fmla="*/ 530 w 3976"/>
                  <a:gd name="T33" fmla="*/ 642 h 3986"/>
                  <a:gd name="T34" fmla="*/ 785 w 3976"/>
                  <a:gd name="T35" fmla="*/ 411 h 3986"/>
                  <a:gd name="T36" fmla="*/ 950 w 3976"/>
                  <a:gd name="T37" fmla="*/ 297 h 3986"/>
                  <a:gd name="T38" fmla="*/ 1084 w 3976"/>
                  <a:gd name="T39" fmla="*/ 222 h 3986"/>
                  <a:gd name="T40" fmla="*/ 1244 w 3976"/>
                  <a:gd name="T41" fmla="*/ 149 h 3986"/>
                  <a:gd name="T42" fmla="*/ 1464 w 3976"/>
                  <a:gd name="T43" fmla="*/ 73 h 3986"/>
                  <a:gd name="T44" fmla="*/ 1693 w 3976"/>
                  <a:gd name="T45" fmla="*/ 23 h 3986"/>
                  <a:gd name="T46" fmla="*/ 1930 w 3976"/>
                  <a:gd name="T47" fmla="*/ 0 h 3986"/>
                  <a:gd name="T48" fmla="*/ 2060 w 3976"/>
                  <a:gd name="T49" fmla="*/ 0 h 3986"/>
                  <a:gd name="T50" fmla="*/ 2336 w 3976"/>
                  <a:gd name="T51" fmla="*/ 29 h 3986"/>
                  <a:gd name="T52" fmla="*/ 2603 w 3976"/>
                  <a:gd name="T53" fmla="*/ 95 h 3986"/>
                  <a:gd name="T54" fmla="*/ 2854 w 3976"/>
                  <a:gd name="T55" fmla="*/ 194 h 3986"/>
                  <a:gd name="T56" fmla="*/ 3089 w 3976"/>
                  <a:gd name="T57" fmla="*/ 328 h 3986"/>
                  <a:gd name="T58" fmla="*/ 3303 w 3976"/>
                  <a:gd name="T59" fmla="*/ 492 h 3986"/>
                  <a:gd name="T60" fmla="*/ 3494 w 3976"/>
                  <a:gd name="T61" fmla="*/ 685 h 3986"/>
                  <a:gd name="T62" fmla="*/ 3658 w 3976"/>
                  <a:gd name="T63" fmla="*/ 905 h 3986"/>
                  <a:gd name="T64" fmla="*/ 3760 w 3976"/>
                  <a:gd name="T65" fmla="*/ 1087 h 3986"/>
                  <a:gd name="T66" fmla="*/ 3874 w 3976"/>
                  <a:gd name="T67" fmla="*/ 1360 h 3986"/>
                  <a:gd name="T68" fmla="*/ 3960 w 3976"/>
                  <a:gd name="T69" fmla="*/ 1739 h 3986"/>
                  <a:gd name="T70" fmla="*/ 3974 w 3976"/>
                  <a:gd name="T71" fmla="*/ 2126 h 3986"/>
                  <a:gd name="T72" fmla="*/ 3913 w 3976"/>
                  <a:gd name="T73" fmla="*/ 2512 h 3986"/>
                  <a:gd name="T74" fmla="*/ 3853 w 3976"/>
                  <a:gd name="T75" fmla="*/ 2699 h 3986"/>
                  <a:gd name="T76" fmla="*/ 3678 w 3976"/>
                  <a:gd name="T77" fmla="*/ 3049 h 3986"/>
                  <a:gd name="T78" fmla="*/ 3443 w 3976"/>
                  <a:gd name="T79" fmla="*/ 3357 h 3986"/>
                  <a:gd name="T80" fmla="*/ 3188 w 3976"/>
                  <a:gd name="T81" fmla="*/ 3583 h 3986"/>
                  <a:gd name="T82" fmla="*/ 3026 w 3976"/>
                  <a:gd name="T83" fmla="*/ 3691 h 3986"/>
                  <a:gd name="T84" fmla="*/ 2896 w 3976"/>
                  <a:gd name="T85" fmla="*/ 3763 h 3986"/>
                  <a:gd name="T86" fmla="*/ 2731 w 3976"/>
                  <a:gd name="T87" fmla="*/ 3841 h 3986"/>
                  <a:gd name="T88" fmla="*/ 2505 w 3976"/>
                  <a:gd name="T89" fmla="*/ 3917 h 3986"/>
                  <a:gd name="T90" fmla="*/ 2277 w 3976"/>
                  <a:gd name="T91" fmla="*/ 3965 h 3986"/>
                  <a:gd name="T92" fmla="*/ 2048 w 3976"/>
                  <a:gd name="T93" fmla="*/ 3985 h 3986"/>
                  <a:gd name="T94" fmla="*/ 1990 w 3976"/>
                  <a:gd name="T95" fmla="*/ 3986 h 39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976" h="3986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0284fc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6"/>
              <p:cNvSpPr/>
              <p:nvPr/>
            </p:nvSpPr>
            <p:spPr>
              <a:xfrm>
                <a:off x="3001" y="3241"/>
                <a:ext cx="550" cy="521"/>
              </a:xfrm>
              <a:custGeom>
                <a:avLst/>
                <a:gdLst>
                  <a:gd name="T0" fmla="*/ 100 w 2749"/>
                  <a:gd name="T1" fmla="*/ 0 h 2606"/>
                  <a:gd name="T2" fmla="*/ 72 w 2749"/>
                  <a:gd name="T3" fmla="*/ 91 h 2606"/>
                  <a:gd name="T4" fmla="*/ 30 w 2749"/>
                  <a:gd name="T5" fmla="*/ 279 h 2606"/>
                  <a:gd name="T6" fmla="*/ 6 w 2749"/>
                  <a:gd name="T7" fmla="*/ 469 h 2606"/>
                  <a:gd name="T8" fmla="*/ 0 w 2749"/>
                  <a:gd name="T9" fmla="*/ 663 h 2606"/>
                  <a:gd name="T10" fmla="*/ 12 w 2749"/>
                  <a:gd name="T11" fmla="*/ 856 h 2606"/>
                  <a:gd name="T12" fmla="*/ 34 w 2749"/>
                  <a:gd name="T13" fmla="*/ 1000 h 2606"/>
                  <a:gd name="T14" fmla="*/ 55 w 2749"/>
                  <a:gd name="T15" fmla="*/ 1096 h 2606"/>
                  <a:gd name="T16" fmla="*/ 80 w 2749"/>
                  <a:gd name="T17" fmla="*/ 1192 h 2606"/>
                  <a:gd name="T18" fmla="*/ 111 w 2749"/>
                  <a:gd name="T19" fmla="*/ 1287 h 2606"/>
                  <a:gd name="T20" fmla="*/ 147 w 2749"/>
                  <a:gd name="T21" fmla="*/ 1380 h 2606"/>
                  <a:gd name="T22" fmla="*/ 188 w 2749"/>
                  <a:gd name="T23" fmla="*/ 1473 h 2606"/>
                  <a:gd name="T24" fmla="*/ 211 w 2749"/>
                  <a:gd name="T25" fmla="*/ 1519 h 2606"/>
                  <a:gd name="T26" fmla="*/ 245 w 2749"/>
                  <a:gd name="T27" fmla="*/ 1581 h 2606"/>
                  <a:gd name="T28" fmla="*/ 317 w 2749"/>
                  <a:gd name="T29" fmla="*/ 1701 h 2606"/>
                  <a:gd name="T30" fmla="*/ 398 w 2749"/>
                  <a:gd name="T31" fmla="*/ 1814 h 2606"/>
                  <a:gd name="T32" fmla="*/ 483 w 2749"/>
                  <a:gd name="T33" fmla="*/ 1920 h 2606"/>
                  <a:gd name="T34" fmla="*/ 576 w 2749"/>
                  <a:gd name="T35" fmla="*/ 2021 h 2606"/>
                  <a:gd name="T36" fmla="*/ 675 w 2749"/>
                  <a:gd name="T37" fmla="*/ 2114 h 2606"/>
                  <a:gd name="T38" fmla="*/ 779 w 2749"/>
                  <a:gd name="T39" fmla="*/ 2199 h 2606"/>
                  <a:gd name="T40" fmla="*/ 888 w 2749"/>
                  <a:gd name="T41" fmla="*/ 2277 h 2606"/>
                  <a:gd name="T42" fmla="*/ 1003 w 2749"/>
                  <a:gd name="T43" fmla="*/ 2348 h 2606"/>
                  <a:gd name="T44" fmla="*/ 1121 w 2749"/>
                  <a:gd name="T45" fmla="*/ 2411 h 2606"/>
                  <a:gd name="T46" fmla="*/ 1244 w 2749"/>
                  <a:gd name="T47" fmla="*/ 2465 h 2606"/>
                  <a:gd name="T48" fmla="*/ 1372 w 2749"/>
                  <a:gd name="T49" fmla="*/ 2511 h 2606"/>
                  <a:gd name="T50" fmla="*/ 1503 w 2749"/>
                  <a:gd name="T51" fmla="*/ 2548 h 2606"/>
                  <a:gd name="T52" fmla="*/ 1635 w 2749"/>
                  <a:gd name="T53" fmla="*/ 2577 h 2606"/>
                  <a:gd name="T54" fmla="*/ 1772 w 2749"/>
                  <a:gd name="T55" fmla="*/ 2596 h 2606"/>
                  <a:gd name="T56" fmla="*/ 1912 w 2749"/>
                  <a:gd name="T57" fmla="*/ 2605 h 2606"/>
                  <a:gd name="T58" fmla="*/ 1982 w 2749"/>
                  <a:gd name="T59" fmla="*/ 2606 h 2606"/>
                  <a:gd name="T60" fmla="*/ 2032 w 2749"/>
                  <a:gd name="T61" fmla="*/ 2605 h 2606"/>
                  <a:gd name="T62" fmla="*/ 2130 w 2749"/>
                  <a:gd name="T63" fmla="*/ 2600 h 2606"/>
                  <a:gd name="T64" fmla="*/ 2275 w 2749"/>
                  <a:gd name="T65" fmla="*/ 2584 h 2606"/>
                  <a:gd name="T66" fmla="*/ 2466 w 2749"/>
                  <a:gd name="T67" fmla="*/ 2544 h 2606"/>
                  <a:gd name="T68" fmla="*/ 2655 w 2749"/>
                  <a:gd name="T69" fmla="*/ 2488 h 2606"/>
                  <a:gd name="T70" fmla="*/ 2749 w 2749"/>
                  <a:gd name="T71" fmla="*/ 2452 h 2606"/>
                  <a:gd name="T72" fmla="*/ 2749 w 2749"/>
                  <a:gd name="T73" fmla="*/ 0 h 2606"/>
                  <a:gd name="T74" fmla="*/ 100 w 2749"/>
                  <a:gd name="T75" fmla="*/ 0 h 260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49" h="2606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7"/>
              <p:cNvSpPr/>
              <p:nvPr/>
            </p:nvSpPr>
            <p:spPr>
              <a:xfrm>
                <a:off x="3001" y="3391"/>
                <a:ext cx="399" cy="374"/>
              </a:xfrm>
              <a:custGeom>
                <a:avLst/>
                <a:gdLst>
                  <a:gd name="T0" fmla="*/ 0 w 1994"/>
                  <a:gd name="T1" fmla="*/ 0 h 1867"/>
                  <a:gd name="T2" fmla="*/ 3 w 1994"/>
                  <a:gd name="T3" fmla="*/ 49 h 1867"/>
                  <a:gd name="T4" fmla="*/ 14 w 1994"/>
                  <a:gd name="T5" fmla="*/ 148 h 1867"/>
                  <a:gd name="T6" fmla="*/ 30 w 1994"/>
                  <a:gd name="T7" fmla="*/ 247 h 1867"/>
                  <a:gd name="T8" fmla="*/ 50 w 1994"/>
                  <a:gd name="T9" fmla="*/ 346 h 1867"/>
                  <a:gd name="T10" fmla="*/ 77 w 1994"/>
                  <a:gd name="T11" fmla="*/ 444 h 1867"/>
                  <a:gd name="T12" fmla="*/ 108 w 1994"/>
                  <a:gd name="T13" fmla="*/ 541 h 1867"/>
                  <a:gd name="T14" fmla="*/ 145 w 1994"/>
                  <a:gd name="T15" fmla="*/ 637 h 1867"/>
                  <a:gd name="T16" fmla="*/ 186 w 1994"/>
                  <a:gd name="T17" fmla="*/ 732 h 1867"/>
                  <a:gd name="T18" fmla="*/ 209 w 1994"/>
                  <a:gd name="T19" fmla="*/ 779 h 1867"/>
                  <a:gd name="T20" fmla="*/ 243 w 1994"/>
                  <a:gd name="T21" fmla="*/ 842 h 1867"/>
                  <a:gd name="T22" fmla="*/ 315 w 1994"/>
                  <a:gd name="T23" fmla="*/ 961 h 1867"/>
                  <a:gd name="T24" fmla="*/ 396 w 1994"/>
                  <a:gd name="T25" fmla="*/ 1074 h 1867"/>
                  <a:gd name="T26" fmla="*/ 481 w 1994"/>
                  <a:gd name="T27" fmla="*/ 1181 h 1867"/>
                  <a:gd name="T28" fmla="*/ 574 w 1994"/>
                  <a:gd name="T29" fmla="*/ 1281 h 1867"/>
                  <a:gd name="T30" fmla="*/ 673 w 1994"/>
                  <a:gd name="T31" fmla="*/ 1374 h 1867"/>
                  <a:gd name="T32" fmla="*/ 777 w 1994"/>
                  <a:gd name="T33" fmla="*/ 1460 h 1867"/>
                  <a:gd name="T34" fmla="*/ 886 w 1994"/>
                  <a:gd name="T35" fmla="*/ 1538 h 1867"/>
                  <a:gd name="T36" fmla="*/ 1001 w 1994"/>
                  <a:gd name="T37" fmla="*/ 1608 h 1867"/>
                  <a:gd name="T38" fmla="*/ 1119 w 1994"/>
                  <a:gd name="T39" fmla="*/ 1671 h 1867"/>
                  <a:gd name="T40" fmla="*/ 1242 w 1994"/>
                  <a:gd name="T41" fmla="*/ 1726 h 1867"/>
                  <a:gd name="T42" fmla="*/ 1370 w 1994"/>
                  <a:gd name="T43" fmla="*/ 1772 h 1867"/>
                  <a:gd name="T44" fmla="*/ 1501 w 1994"/>
                  <a:gd name="T45" fmla="*/ 1809 h 1867"/>
                  <a:gd name="T46" fmla="*/ 1633 w 1994"/>
                  <a:gd name="T47" fmla="*/ 1837 h 1867"/>
                  <a:gd name="T48" fmla="*/ 1770 w 1994"/>
                  <a:gd name="T49" fmla="*/ 1856 h 1867"/>
                  <a:gd name="T50" fmla="*/ 1910 w 1994"/>
                  <a:gd name="T51" fmla="*/ 1866 h 1867"/>
                  <a:gd name="T52" fmla="*/ 1980 w 1994"/>
                  <a:gd name="T53" fmla="*/ 1867 h 1867"/>
                  <a:gd name="T54" fmla="*/ 1994 w 1994"/>
                  <a:gd name="T55" fmla="*/ 1867 h 1867"/>
                  <a:gd name="T56" fmla="*/ 1994 w 1994"/>
                  <a:gd name="T57" fmla="*/ 0 h 1867"/>
                  <a:gd name="T58" fmla="*/ 0 w 1994"/>
                  <a:gd name="T59" fmla="*/ 0 h 186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94" h="1867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284fc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8"/>
              <p:cNvSpPr/>
              <p:nvPr/>
            </p:nvSpPr>
            <p:spPr>
              <a:xfrm>
                <a:off x="2377" y="4239"/>
                <a:ext cx="223" cy="345"/>
              </a:xfrm>
              <a:custGeom>
                <a:avLst/>
                <a:gdLst>
                  <a:gd name="T0" fmla="*/ 558 w 1116"/>
                  <a:gd name="T1" fmla="*/ 1728 h 1728"/>
                  <a:gd name="T2" fmla="*/ 529 w 1116"/>
                  <a:gd name="T3" fmla="*/ 1728 h 1728"/>
                  <a:gd name="T4" fmla="*/ 474 w 1116"/>
                  <a:gd name="T5" fmla="*/ 1722 h 1728"/>
                  <a:gd name="T6" fmla="*/ 419 w 1116"/>
                  <a:gd name="T7" fmla="*/ 1711 h 1728"/>
                  <a:gd name="T8" fmla="*/ 367 w 1116"/>
                  <a:gd name="T9" fmla="*/ 1695 h 1728"/>
                  <a:gd name="T10" fmla="*/ 317 w 1116"/>
                  <a:gd name="T11" fmla="*/ 1674 h 1728"/>
                  <a:gd name="T12" fmla="*/ 270 w 1116"/>
                  <a:gd name="T13" fmla="*/ 1647 h 1728"/>
                  <a:gd name="T14" fmla="*/ 225 w 1116"/>
                  <a:gd name="T15" fmla="*/ 1617 h 1728"/>
                  <a:gd name="T16" fmla="*/ 183 w 1116"/>
                  <a:gd name="T17" fmla="*/ 1583 h 1728"/>
                  <a:gd name="T18" fmla="*/ 145 w 1116"/>
                  <a:gd name="T19" fmla="*/ 1545 h 1728"/>
                  <a:gd name="T20" fmla="*/ 111 w 1116"/>
                  <a:gd name="T21" fmla="*/ 1504 h 1728"/>
                  <a:gd name="T22" fmla="*/ 82 w 1116"/>
                  <a:gd name="T23" fmla="*/ 1459 h 1728"/>
                  <a:gd name="T24" fmla="*/ 55 w 1116"/>
                  <a:gd name="T25" fmla="*/ 1412 h 1728"/>
                  <a:gd name="T26" fmla="*/ 35 w 1116"/>
                  <a:gd name="T27" fmla="*/ 1362 h 1728"/>
                  <a:gd name="T28" fmla="*/ 18 w 1116"/>
                  <a:gd name="T29" fmla="*/ 1310 h 1728"/>
                  <a:gd name="T30" fmla="*/ 6 w 1116"/>
                  <a:gd name="T31" fmla="*/ 1255 h 1728"/>
                  <a:gd name="T32" fmla="*/ 1 w 1116"/>
                  <a:gd name="T33" fmla="*/ 1199 h 1728"/>
                  <a:gd name="T34" fmla="*/ 0 w 1116"/>
                  <a:gd name="T35" fmla="*/ 1171 h 1728"/>
                  <a:gd name="T36" fmla="*/ 0 w 1116"/>
                  <a:gd name="T37" fmla="*/ 0 h 1728"/>
                  <a:gd name="T38" fmla="*/ 1116 w 1116"/>
                  <a:gd name="T39" fmla="*/ 0 h 172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16" h="1728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Rectangle 29"/>
              <p:cNvSpPr>
                <a:spLocks noChangeArrowheads="1"/>
              </p:cNvSpPr>
              <p:nvPr/>
            </p:nvSpPr>
            <p:spPr>
              <a:xfrm>
                <a:off x="3211" y="4270"/>
                <a:ext cx="5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Rectangle 30"/>
              <p:cNvSpPr>
                <a:spLocks noChangeArrowheads="1"/>
              </p:cNvSpPr>
              <p:nvPr/>
            </p:nvSpPr>
            <p:spPr>
              <a:xfrm>
                <a:off x="3015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31"/>
              <p:cNvSpPr>
                <a:spLocks noChangeArrowheads="1"/>
              </p:cNvSpPr>
              <p:nvPr/>
            </p:nvSpPr>
            <p:spPr>
              <a:xfrm>
                <a:off x="2823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Rectangle 32"/>
              <p:cNvSpPr>
                <a:spLocks noChangeArrowheads="1"/>
              </p:cNvSpPr>
              <p:nvPr/>
            </p:nvSpPr>
            <p:spPr>
              <a:xfrm>
                <a:off x="2784" y="4030"/>
                <a:ext cx="50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33"/>
              <p:cNvSpPr>
                <a:spLocks noEditPoints="1"/>
              </p:cNvSpPr>
              <p:nvPr/>
            </p:nvSpPr>
            <p:spPr>
              <a:xfrm>
                <a:off x="2349" y="2828"/>
                <a:ext cx="1784" cy="1784"/>
              </a:xfrm>
              <a:custGeom>
                <a:avLst/>
                <a:gdLst>
                  <a:gd name="T0" fmla="*/ 7890 w 8922"/>
                  <a:gd name="T1" fmla="*/ 8635 h 8922"/>
                  <a:gd name="T2" fmla="*/ 6371 w 8922"/>
                  <a:gd name="T3" fmla="*/ 5925 h 8922"/>
                  <a:gd name="T4" fmla="*/ 8637 w 8922"/>
                  <a:gd name="T5" fmla="*/ 8222 h 8922"/>
                  <a:gd name="T6" fmla="*/ 6469 w 8922"/>
                  <a:gd name="T7" fmla="*/ 5075 h 8922"/>
                  <a:gd name="T8" fmla="*/ 6218 w 8922"/>
                  <a:gd name="T9" fmla="*/ 5186 h 8922"/>
                  <a:gd name="T10" fmla="*/ 2975 w 8922"/>
                  <a:gd name="T11" fmla="*/ 1894 h 8922"/>
                  <a:gd name="T12" fmla="*/ 3304 w 8922"/>
                  <a:gd name="T13" fmla="*/ 1266 h 8922"/>
                  <a:gd name="T14" fmla="*/ 3801 w 8922"/>
                  <a:gd name="T15" fmla="*/ 764 h 8922"/>
                  <a:gd name="T16" fmla="*/ 4323 w 8922"/>
                  <a:gd name="T17" fmla="*/ 466 h 8922"/>
                  <a:gd name="T18" fmla="*/ 5017 w 8922"/>
                  <a:gd name="T19" fmla="*/ 293 h 8922"/>
                  <a:gd name="T20" fmla="*/ 5712 w 8922"/>
                  <a:gd name="T21" fmla="*/ 325 h 8922"/>
                  <a:gd name="T22" fmla="*/ 6364 w 8922"/>
                  <a:gd name="T23" fmla="*/ 552 h 8922"/>
                  <a:gd name="T24" fmla="*/ 6928 w 8922"/>
                  <a:gd name="T25" fmla="*/ 960 h 8922"/>
                  <a:gd name="T26" fmla="*/ 7360 w 8922"/>
                  <a:gd name="T27" fmla="*/ 1534 h 8922"/>
                  <a:gd name="T28" fmla="*/ 7581 w 8922"/>
                  <a:gd name="T29" fmla="*/ 2101 h 8922"/>
                  <a:gd name="T30" fmla="*/ 7649 w 8922"/>
                  <a:gd name="T31" fmla="*/ 2802 h 8922"/>
                  <a:gd name="T32" fmla="*/ 7517 w 8922"/>
                  <a:gd name="T33" fmla="*/ 3480 h 8922"/>
                  <a:gd name="T34" fmla="*/ 7199 w 8922"/>
                  <a:gd name="T35" fmla="*/ 4094 h 8922"/>
                  <a:gd name="T36" fmla="*/ 6705 w 8922"/>
                  <a:gd name="T37" fmla="*/ 4598 h 8922"/>
                  <a:gd name="T38" fmla="*/ 6075 w 8922"/>
                  <a:gd name="T39" fmla="*/ 4943 h 8922"/>
                  <a:gd name="T40" fmla="*/ 5008 w 8922"/>
                  <a:gd name="T41" fmla="*/ 5083 h 8922"/>
                  <a:gd name="T42" fmla="*/ 4039 w 8922"/>
                  <a:gd name="T43" fmla="*/ 4763 h 8922"/>
                  <a:gd name="T44" fmla="*/ 3288 w 8922"/>
                  <a:gd name="T45" fmla="*/ 4082 h 8922"/>
                  <a:gd name="T46" fmla="*/ 2877 w 8922"/>
                  <a:gd name="T47" fmla="*/ 3143 h 8922"/>
                  <a:gd name="T48" fmla="*/ 2927 w 8922"/>
                  <a:gd name="T49" fmla="*/ 2047 h 8922"/>
                  <a:gd name="T50" fmla="*/ 5382 w 8922"/>
                  <a:gd name="T51" fmla="*/ 8493 h 8922"/>
                  <a:gd name="T52" fmla="*/ 1255 w 8922"/>
                  <a:gd name="T53" fmla="*/ 8643 h 8922"/>
                  <a:gd name="T54" fmla="*/ 1394 w 8922"/>
                  <a:gd name="T55" fmla="*/ 8225 h 8922"/>
                  <a:gd name="T56" fmla="*/ 2586 w 8922"/>
                  <a:gd name="T57" fmla="*/ 3030 h 8922"/>
                  <a:gd name="T58" fmla="*/ 2161 w 8922"/>
                  <a:gd name="T59" fmla="*/ 3596 h 8922"/>
                  <a:gd name="T60" fmla="*/ 3108 w 8922"/>
                  <a:gd name="T61" fmla="*/ 4319 h 8922"/>
                  <a:gd name="T62" fmla="*/ 2175 w 8922"/>
                  <a:gd name="T63" fmla="*/ 4796 h 8922"/>
                  <a:gd name="T64" fmla="*/ 4667 w 8922"/>
                  <a:gd name="T65" fmla="*/ 5301 h 8922"/>
                  <a:gd name="T66" fmla="*/ 5479 w 8922"/>
                  <a:gd name="T67" fmla="*/ 8225 h 8922"/>
                  <a:gd name="T68" fmla="*/ 960 w 8922"/>
                  <a:gd name="T69" fmla="*/ 8550 h 8922"/>
                  <a:gd name="T70" fmla="*/ 570 w 8922"/>
                  <a:gd name="T71" fmla="*/ 8624 h 8922"/>
                  <a:gd name="T72" fmla="*/ 280 w 8922"/>
                  <a:gd name="T73" fmla="*/ 8267 h 8922"/>
                  <a:gd name="T74" fmla="*/ 7361 w 8922"/>
                  <a:gd name="T75" fmla="*/ 5117 h 8922"/>
                  <a:gd name="T76" fmla="*/ 7348 w 8922"/>
                  <a:gd name="T77" fmla="*/ 4367 h 8922"/>
                  <a:gd name="T78" fmla="*/ 7907 w 8922"/>
                  <a:gd name="T79" fmla="*/ 3150 h 8922"/>
                  <a:gd name="T80" fmla="*/ 7905 w 8922"/>
                  <a:gd name="T81" fmla="*/ 2182 h 8922"/>
                  <a:gd name="T82" fmla="*/ 7681 w 8922"/>
                  <a:gd name="T83" fmla="*/ 1504 h 8922"/>
                  <a:gd name="T84" fmla="*/ 7314 w 8922"/>
                  <a:gd name="T85" fmla="*/ 945 h 8922"/>
                  <a:gd name="T86" fmla="*/ 6723 w 8922"/>
                  <a:gd name="T87" fmla="*/ 431 h 8922"/>
                  <a:gd name="T88" fmla="*/ 6021 w 8922"/>
                  <a:gd name="T89" fmla="*/ 110 h 8922"/>
                  <a:gd name="T90" fmla="*/ 5254 w 8922"/>
                  <a:gd name="T91" fmla="*/ 0 h 8922"/>
                  <a:gd name="T92" fmla="*/ 4472 w 8922"/>
                  <a:gd name="T93" fmla="*/ 115 h 8922"/>
                  <a:gd name="T94" fmla="*/ 3820 w 8922"/>
                  <a:gd name="T95" fmla="*/ 411 h 8922"/>
                  <a:gd name="T96" fmla="*/ 3118 w 8922"/>
                  <a:gd name="T97" fmla="*/ 1044 h 8922"/>
                  <a:gd name="T98" fmla="*/ 2681 w 8922"/>
                  <a:gd name="T99" fmla="*/ 1894 h 8922"/>
                  <a:gd name="T100" fmla="*/ 0 w 8922"/>
                  <a:gd name="T101" fmla="*/ 6915 h 8922"/>
                  <a:gd name="T102" fmla="*/ 68 w 8922"/>
                  <a:gd name="T103" fmla="*/ 8529 h 8922"/>
                  <a:gd name="T104" fmla="*/ 334 w 8922"/>
                  <a:gd name="T105" fmla="*/ 8822 h 8922"/>
                  <a:gd name="T106" fmla="*/ 697 w 8922"/>
                  <a:gd name="T107" fmla="*/ 8922 h 8922"/>
                  <a:gd name="T108" fmla="*/ 5365 w 8922"/>
                  <a:gd name="T109" fmla="*/ 8854 h 8922"/>
                  <a:gd name="T110" fmla="*/ 5659 w 8922"/>
                  <a:gd name="T111" fmla="*/ 8589 h 8922"/>
                  <a:gd name="T112" fmla="*/ 5758 w 8922"/>
                  <a:gd name="T113" fmla="*/ 8225 h 8922"/>
                  <a:gd name="T114" fmla="*/ 5981 w 8922"/>
                  <a:gd name="T115" fmla="*/ 5827 h 8922"/>
                  <a:gd name="T116" fmla="*/ 7700 w 8922"/>
                  <a:gd name="T117" fmla="*/ 8868 h 8922"/>
                  <a:gd name="T118" fmla="*/ 8001 w 8922"/>
                  <a:gd name="T119" fmla="*/ 8915 h 8922"/>
                  <a:gd name="T120" fmla="*/ 8710 w 8922"/>
                  <a:gd name="T121" fmla="*/ 8576 h 8922"/>
                  <a:gd name="T122" fmla="*/ 8915 w 8922"/>
                  <a:gd name="T123" fmla="*/ 8090 h 89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22" h="8922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34"/>
              <p:cNvSpPr/>
              <p:nvPr/>
            </p:nvSpPr>
            <p:spPr>
              <a:xfrm>
                <a:off x="3728" y="4053"/>
                <a:ext cx="75" cy="76"/>
              </a:xfrm>
              <a:custGeom>
                <a:avLst/>
                <a:gdLst>
                  <a:gd name="T0" fmla="*/ 0 w 378"/>
                  <a:gd name="T1" fmla="*/ 135 h 379"/>
                  <a:gd name="T2" fmla="*/ 243 w 378"/>
                  <a:gd name="T3" fmla="*/ 0 h 379"/>
                  <a:gd name="T4" fmla="*/ 378 w 378"/>
                  <a:gd name="T5" fmla="*/ 244 h 379"/>
                  <a:gd name="T6" fmla="*/ 135 w 378"/>
                  <a:gd name="T7" fmla="*/ 379 h 379"/>
                  <a:gd name="T8" fmla="*/ 0 w 378"/>
                  <a:gd name="T9" fmla="*/ 135 h 37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379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35"/>
              <p:cNvSpPr/>
              <p:nvPr/>
            </p:nvSpPr>
            <p:spPr>
              <a:xfrm>
                <a:off x="3808" y="4197"/>
                <a:ext cx="76" cy="76"/>
              </a:xfrm>
              <a:custGeom>
                <a:avLst/>
                <a:gdLst>
                  <a:gd name="T0" fmla="*/ 0 w 380"/>
                  <a:gd name="T1" fmla="*/ 135 h 378"/>
                  <a:gd name="T2" fmla="*/ 245 w 380"/>
                  <a:gd name="T3" fmla="*/ 0 h 378"/>
                  <a:gd name="T4" fmla="*/ 380 w 380"/>
                  <a:gd name="T5" fmla="*/ 243 h 378"/>
                  <a:gd name="T6" fmla="*/ 135 w 380"/>
                  <a:gd name="T7" fmla="*/ 378 h 378"/>
                  <a:gd name="T8" fmla="*/ 0 w 380"/>
                  <a:gd name="T9" fmla="*/ 135 h 37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378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36"/>
              <p:cNvSpPr/>
              <p:nvPr/>
            </p:nvSpPr>
            <p:spPr>
              <a:xfrm>
                <a:off x="3887" y="4346"/>
                <a:ext cx="76" cy="76"/>
              </a:xfrm>
              <a:custGeom>
                <a:avLst/>
                <a:gdLst>
                  <a:gd name="T0" fmla="*/ 0 w 379"/>
                  <a:gd name="T1" fmla="*/ 135 h 380"/>
                  <a:gd name="T2" fmla="*/ 244 w 379"/>
                  <a:gd name="T3" fmla="*/ 0 h 380"/>
                  <a:gd name="T4" fmla="*/ 379 w 379"/>
                  <a:gd name="T5" fmla="*/ 245 h 380"/>
                  <a:gd name="T6" fmla="*/ 135 w 379"/>
                  <a:gd name="T7" fmla="*/ 380 h 380"/>
                  <a:gd name="T8" fmla="*/ 0 w 379"/>
                  <a:gd name="T9" fmla="*/ 135 h 38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9" h="38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37"/>
              <p:cNvSpPr/>
              <p:nvPr/>
            </p:nvSpPr>
            <p:spPr>
              <a:xfrm>
                <a:off x="3046" y="3547"/>
                <a:ext cx="243" cy="56"/>
              </a:xfrm>
              <a:custGeom>
                <a:avLst/>
                <a:gdLst>
                  <a:gd name="T0" fmla="*/ 182 w 1213"/>
                  <a:gd name="T1" fmla="*/ 280 h 280"/>
                  <a:gd name="T2" fmla="*/ 1213 w 1213"/>
                  <a:gd name="T3" fmla="*/ 280 h 280"/>
                  <a:gd name="T4" fmla="*/ 1213 w 1213"/>
                  <a:gd name="T5" fmla="*/ 0 h 280"/>
                  <a:gd name="T6" fmla="*/ 0 w 1213"/>
                  <a:gd name="T7" fmla="*/ 0 h 280"/>
                  <a:gd name="T8" fmla="*/ 21 w 1213"/>
                  <a:gd name="T9" fmla="*/ 41 h 280"/>
                  <a:gd name="T10" fmla="*/ 64 w 1213"/>
                  <a:gd name="T11" fmla="*/ 116 h 280"/>
                  <a:gd name="T12" fmla="*/ 131 w 1213"/>
                  <a:gd name="T13" fmla="*/ 217 h 280"/>
                  <a:gd name="T14" fmla="*/ 182 w 1213"/>
                  <a:gd name="T15" fmla="*/ 280 h 28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3" h="28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38"/>
              <p:cNvSpPr/>
              <p:nvPr/>
            </p:nvSpPr>
            <p:spPr>
              <a:xfrm>
                <a:off x="3013" y="3213"/>
                <a:ext cx="568" cy="530"/>
              </a:xfrm>
              <a:custGeom>
                <a:avLst/>
                <a:gdLst>
                  <a:gd name="T0" fmla="*/ 2844 w 2844"/>
                  <a:gd name="T1" fmla="*/ 2537 h 2649"/>
                  <a:gd name="T2" fmla="*/ 2844 w 2844"/>
                  <a:gd name="T3" fmla="*/ 0 h 2649"/>
                  <a:gd name="T4" fmla="*/ 98 w 2844"/>
                  <a:gd name="T5" fmla="*/ 0 h 2649"/>
                  <a:gd name="T6" fmla="*/ 82 w 2844"/>
                  <a:gd name="T7" fmla="*/ 32 h 2649"/>
                  <a:gd name="T8" fmla="*/ 55 w 2844"/>
                  <a:gd name="T9" fmla="*/ 99 h 2649"/>
                  <a:gd name="T10" fmla="*/ 21 w 2844"/>
                  <a:gd name="T11" fmla="*/ 206 h 2649"/>
                  <a:gd name="T12" fmla="*/ 0 w 2844"/>
                  <a:gd name="T13" fmla="*/ 279 h 2649"/>
                  <a:gd name="T14" fmla="*/ 2551 w 2844"/>
                  <a:gd name="T15" fmla="*/ 279 h 2649"/>
                  <a:gd name="T16" fmla="*/ 2551 w 2844"/>
                  <a:gd name="T17" fmla="*/ 2649 h 2649"/>
                  <a:gd name="T18" fmla="*/ 2624 w 2844"/>
                  <a:gd name="T19" fmla="*/ 2626 h 2649"/>
                  <a:gd name="T20" fmla="*/ 2771 w 2844"/>
                  <a:gd name="T21" fmla="*/ 2568 h 2649"/>
                  <a:gd name="T22" fmla="*/ 2844 w 2844"/>
                  <a:gd name="T23" fmla="*/ 2537 h 264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44" h="2649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7" name="그룹 56"/>
          <p:cNvGrpSpPr/>
          <p:nvPr/>
        </p:nvGrpSpPr>
        <p:grpSpPr>
          <a:xfrm rot="0">
            <a:off x="6105014" y="4304495"/>
            <a:ext cx="1391189" cy="1391189"/>
            <a:chOff x="4647937" y="1987230"/>
            <a:chExt cx="834663" cy="834663"/>
          </a:xfrm>
        </p:grpSpPr>
        <p:sp>
          <p:nvSpPr>
            <p:cNvPr id="58" name="모서리가 둥근 직사각형 56"/>
            <p:cNvSpPr/>
            <p:nvPr/>
          </p:nvSpPr>
          <p:spPr>
            <a:xfrm>
              <a:off x="4647937" y="1987230"/>
              <a:ext cx="834663" cy="8346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2f77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400" b="1">
                <a:solidFill>
                  <a:prstClr val="white"/>
                </a:solidFill>
              </a:endParaRPr>
            </a:p>
          </p:txBody>
        </p:sp>
        <p:grpSp>
          <p:nvGrpSpPr>
            <p:cNvPr id="59" name="Group 58"/>
            <p:cNvGrpSpPr>
              <a:grpSpLocks noChangeAspect="1"/>
            </p:cNvGrpSpPr>
            <p:nvPr/>
          </p:nvGrpSpPr>
          <p:grpSpPr>
            <a:xfrm rot="0">
              <a:off x="4875004" y="2175498"/>
              <a:ext cx="367556" cy="452353"/>
              <a:chOff x="6133" y="1070"/>
              <a:chExt cx="1218" cy="1499"/>
            </a:xfrm>
          </p:grpSpPr>
          <p:sp>
            <p:nvSpPr>
              <p:cNvPr id="60" name="Freeform 59"/>
              <p:cNvSpPr/>
              <p:nvPr/>
            </p:nvSpPr>
            <p:spPr>
              <a:xfrm>
                <a:off x="6156" y="1093"/>
                <a:ext cx="1172" cy="1453"/>
              </a:xfrm>
              <a:custGeom>
                <a:avLst/>
                <a:gdLst>
                  <a:gd name="T0" fmla="*/ 6326 w 7029"/>
                  <a:gd name="T1" fmla="*/ 0 h 8715"/>
                  <a:gd name="T2" fmla="*/ 2095 w 7029"/>
                  <a:gd name="T3" fmla="*/ 0 h 8715"/>
                  <a:gd name="T4" fmla="*/ 0 w 7029"/>
                  <a:gd name="T5" fmla="*/ 2095 h 8715"/>
                  <a:gd name="T6" fmla="*/ 0 w 7029"/>
                  <a:gd name="T7" fmla="*/ 8012 h 8715"/>
                  <a:gd name="T8" fmla="*/ 1 w 7029"/>
                  <a:gd name="T9" fmla="*/ 8049 h 8715"/>
                  <a:gd name="T10" fmla="*/ 9 w 7029"/>
                  <a:gd name="T11" fmla="*/ 8120 h 8715"/>
                  <a:gd name="T12" fmla="*/ 22 w 7029"/>
                  <a:gd name="T13" fmla="*/ 8190 h 8715"/>
                  <a:gd name="T14" fmla="*/ 42 w 7029"/>
                  <a:gd name="T15" fmla="*/ 8256 h 8715"/>
                  <a:gd name="T16" fmla="*/ 69 w 7029"/>
                  <a:gd name="T17" fmla="*/ 8320 h 8715"/>
                  <a:gd name="T18" fmla="*/ 100 w 7029"/>
                  <a:gd name="T19" fmla="*/ 8379 h 8715"/>
                  <a:gd name="T20" fmla="*/ 138 w 7029"/>
                  <a:gd name="T21" fmla="*/ 8436 h 8715"/>
                  <a:gd name="T22" fmla="*/ 182 w 7029"/>
                  <a:gd name="T23" fmla="*/ 8487 h 8715"/>
                  <a:gd name="T24" fmla="*/ 229 w 7029"/>
                  <a:gd name="T25" fmla="*/ 8535 h 8715"/>
                  <a:gd name="T26" fmla="*/ 281 w 7029"/>
                  <a:gd name="T27" fmla="*/ 8577 h 8715"/>
                  <a:gd name="T28" fmla="*/ 337 w 7029"/>
                  <a:gd name="T29" fmla="*/ 8615 h 8715"/>
                  <a:gd name="T30" fmla="*/ 397 w 7029"/>
                  <a:gd name="T31" fmla="*/ 8646 h 8715"/>
                  <a:gd name="T32" fmla="*/ 460 w 7029"/>
                  <a:gd name="T33" fmla="*/ 8673 h 8715"/>
                  <a:gd name="T34" fmla="*/ 526 w 7029"/>
                  <a:gd name="T35" fmla="*/ 8694 h 8715"/>
                  <a:gd name="T36" fmla="*/ 595 w 7029"/>
                  <a:gd name="T37" fmla="*/ 8707 h 8715"/>
                  <a:gd name="T38" fmla="*/ 666 w 7029"/>
                  <a:gd name="T39" fmla="*/ 8714 h 8715"/>
                  <a:gd name="T40" fmla="*/ 703 w 7029"/>
                  <a:gd name="T41" fmla="*/ 8715 h 8715"/>
                  <a:gd name="T42" fmla="*/ 6326 w 7029"/>
                  <a:gd name="T43" fmla="*/ 8715 h 8715"/>
                  <a:gd name="T44" fmla="*/ 6363 w 7029"/>
                  <a:gd name="T45" fmla="*/ 8714 h 8715"/>
                  <a:gd name="T46" fmla="*/ 6434 w 7029"/>
                  <a:gd name="T47" fmla="*/ 8707 h 8715"/>
                  <a:gd name="T48" fmla="*/ 6504 w 7029"/>
                  <a:gd name="T49" fmla="*/ 8694 h 8715"/>
                  <a:gd name="T50" fmla="*/ 6570 w 7029"/>
                  <a:gd name="T51" fmla="*/ 8673 h 8715"/>
                  <a:gd name="T52" fmla="*/ 6633 w 7029"/>
                  <a:gd name="T53" fmla="*/ 8646 h 8715"/>
                  <a:gd name="T54" fmla="*/ 6693 w 7029"/>
                  <a:gd name="T55" fmla="*/ 8615 h 8715"/>
                  <a:gd name="T56" fmla="*/ 6749 w 7029"/>
                  <a:gd name="T57" fmla="*/ 8577 h 8715"/>
                  <a:gd name="T58" fmla="*/ 6801 w 7029"/>
                  <a:gd name="T59" fmla="*/ 8535 h 8715"/>
                  <a:gd name="T60" fmla="*/ 6849 w 7029"/>
                  <a:gd name="T61" fmla="*/ 8487 h 8715"/>
                  <a:gd name="T62" fmla="*/ 6891 w 7029"/>
                  <a:gd name="T63" fmla="*/ 8436 h 8715"/>
                  <a:gd name="T64" fmla="*/ 6929 w 7029"/>
                  <a:gd name="T65" fmla="*/ 8379 h 8715"/>
                  <a:gd name="T66" fmla="*/ 6960 w 7029"/>
                  <a:gd name="T67" fmla="*/ 8320 h 8715"/>
                  <a:gd name="T68" fmla="*/ 6987 w 7029"/>
                  <a:gd name="T69" fmla="*/ 8256 h 8715"/>
                  <a:gd name="T70" fmla="*/ 7008 w 7029"/>
                  <a:gd name="T71" fmla="*/ 8190 h 8715"/>
                  <a:gd name="T72" fmla="*/ 7021 w 7029"/>
                  <a:gd name="T73" fmla="*/ 8120 h 8715"/>
                  <a:gd name="T74" fmla="*/ 7028 w 7029"/>
                  <a:gd name="T75" fmla="*/ 8049 h 8715"/>
                  <a:gd name="T76" fmla="*/ 7029 w 7029"/>
                  <a:gd name="T77" fmla="*/ 8012 h 8715"/>
                  <a:gd name="T78" fmla="*/ 7029 w 7029"/>
                  <a:gd name="T79" fmla="*/ 703 h 8715"/>
                  <a:gd name="T80" fmla="*/ 7028 w 7029"/>
                  <a:gd name="T81" fmla="*/ 666 h 8715"/>
                  <a:gd name="T82" fmla="*/ 7021 w 7029"/>
                  <a:gd name="T83" fmla="*/ 595 h 8715"/>
                  <a:gd name="T84" fmla="*/ 7008 w 7029"/>
                  <a:gd name="T85" fmla="*/ 526 h 8715"/>
                  <a:gd name="T86" fmla="*/ 6987 w 7029"/>
                  <a:gd name="T87" fmla="*/ 460 h 8715"/>
                  <a:gd name="T88" fmla="*/ 6960 w 7029"/>
                  <a:gd name="T89" fmla="*/ 397 h 8715"/>
                  <a:gd name="T90" fmla="*/ 6929 w 7029"/>
                  <a:gd name="T91" fmla="*/ 336 h 8715"/>
                  <a:gd name="T92" fmla="*/ 6891 w 7029"/>
                  <a:gd name="T93" fmla="*/ 281 h 8715"/>
                  <a:gd name="T94" fmla="*/ 6849 w 7029"/>
                  <a:gd name="T95" fmla="*/ 229 h 8715"/>
                  <a:gd name="T96" fmla="*/ 6801 w 7029"/>
                  <a:gd name="T97" fmla="*/ 182 h 8715"/>
                  <a:gd name="T98" fmla="*/ 6749 w 7029"/>
                  <a:gd name="T99" fmla="*/ 138 h 8715"/>
                  <a:gd name="T100" fmla="*/ 6693 w 7029"/>
                  <a:gd name="T101" fmla="*/ 100 h 8715"/>
                  <a:gd name="T102" fmla="*/ 6633 w 7029"/>
                  <a:gd name="T103" fmla="*/ 69 h 8715"/>
                  <a:gd name="T104" fmla="*/ 6570 w 7029"/>
                  <a:gd name="T105" fmla="*/ 42 h 8715"/>
                  <a:gd name="T106" fmla="*/ 6504 w 7029"/>
                  <a:gd name="T107" fmla="*/ 22 h 8715"/>
                  <a:gd name="T108" fmla="*/ 6434 w 7029"/>
                  <a:gd name="T109" fmla="*/ 9 h 8715"/>
                  <a:gd name="T110" fmla="*/ 6363 w 7029"/>
                  <a:gd name="T111" fmla="*/ 1 h 8715"/>
                  <a:gd name="T112" fmla="*/ 6326 w 7029"/>
                  <a:gd name="T113" fmla="*/ 0 h 871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029" h="8715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60"/>
              <p:cNvSpPr>
                <a:spLocks noEditPoints="1"/>
              </p:cNvSpPr>
              <p:nvPr/>
            </p:nvSpPr>
            <p:spPr>
              <a:xfrm>
                <a:off x="6133" y="1070"/>
                <a:ext cx="1218" cy="1499"/>
              </a:xfrm>
              <a:custGeom>
                <a:avLst/>
                <a:gdLst>
                  <a:gd name="T0" fmla="*/ 281 w 7309"/>
                  <a:gd name="T1" fmla="*/ 8152 h 8995"/>
                  <a:gd name="T2" fmla="*/ 288 w 7309"/>
                  <a:gd name="T3" fmla="*/ 8237 h 8995"/>
                  <a:gd name="T4" fmla="*/ 315 w 7309"/>
                  <a:gd name="T5" fmla="*/ 8345 h 8995"/>
                  <a:gd name="T6" fmla="*/ 363 w 7309"/>
                  <a:gd name="T7" fmla="*/ 8443 h 8995"/>
                  <a:gd name="T8" fmla="*/ 427 w 7309"/>
                  <a:gd name="T9" fmla="*/ 8530 h 8995"/>
                  <a:gd name="T10" fmla="*/ 507 w 7309"/>
                  <a:gd name="T11" fmla="*/ 8603 h 8995"/>
                  <a:gd name="T12" fmla="*/ 600 w 7309"/>
                  <a:gd name="T13" fmla="*/ 8659 h 8995"/>
                  <a:gd name="T14" fmla="*/ 703 w 7309"/>
                  <a:gd name="T15" fmla="*/ 8697 h 8995"/>
                  <a:gd name="T16" fmla="*/ 815 w 7309"/>
                  <a:gd name="T17" fmla="*/ 8714 h 8995"/>
                  <a:gd name="T18" fmla="*/ 6466 w 7309"/>
                  <a:gd name="T19" fmla="*/ 8715 h 8995"/>
                  <a:gd name="T20" fmla="*/ 6551 w 7309"/>
                  <a:gd name="T21" fmla="*/ 8708 h 8995"/>
                  <a:gd name="T22" fmla="*/ 6659 w 7309"/>
                  <a:gd name="T23" fmla="*/ 8680 h 8995"/>
                  <a:gd name="T24" fmla="*/ 6757 w 7309"/>
                  <a:gd name="T25" fmla="*/ 8632 h 8995"/>
                  <a:gd name="T26" fmla="*/ 6844 w 7309"/>
                  <a:gd name="T27" fmla="*/ 8568 h 8995"/>
                  <a:gd name="T28" fmla="*/ 6917 w 7309"/>
                  <a:gd name="T29" fmla="*/ 8488 h 8995"/>
                  <a:gd name="T30" fmla="*/ 6973 w 7309"/>
                  <a:gd name="T31" fmla="*/ 8395 h 8995"/>
                  <a:gd name="T32" fmla="*/ 7011 w 7309"/>
                  <a:gd name="T33" fmla="*/ 8292 h 8995"/>
                  <a:gd name="T34" fmla="*/ 7028 w 7309"/>
                  <a:gd name="T35" fmla="*/ 8181 h 8995"/>
                  <a:gd name="T36" fmla="*/ 7029 w 7309"/>
                  <a:gd name="T37" fmla="*/ 843 h 8995"/>
                  <a:gd name="T38" fmla="*/ 7022 w 7309"/>
                  <a:gd name="T39" fmla="*/ 758 h 8995"/>
                  <a:gd name="T40" fmla="*/ 6994 w 7309"/>
                  <a:gd name="T41" fmla="*/ 650 h 8995"/>
                  <a:gd name="T42" fmla="*/ 6946 w 7309"/>
                  <a:gd name="T43" fmla="*/ 552 h 8995"/>
                  <a:gd name="T44" fmla="*/ 6882 w 7309"/>
                  <a:gd name="T45" fmla="*/ 466 h 8995"/>
                  <a:gd name="T46" fmla="*/ 6802 w 7309"/>
                  <a:gd name="T47" fmla="*/ 393 h 8995"/>
                  <a:gd name="T48" fmla="*/ 6709 w 7309"/>
                  <a:gd name="T49" fmla="*/ 336 h 8995"/>
                  <a:gd name="T50" fmla="*/ 6606 w 7309"/>
                  <a:gd name="T51" fmla="*/ 298 h 8995"/>
                  <a:gd name="T52" fmla="*/ 6495 w 7309"/>
                  <a:gd name="T53" fmla="*/ 281 h 8995"/>
                  <a:gd name="T54" fmla="*/ 2291 w 7309"/>
                  <a:gd name="T55" fmla="*/ 281 h 8995"/>
                  <a:gd name="T56" fmla="*/ 6466 w 7309"/>
                  <a:gd name="T57" fmla="*/ 8995 h 8995"/>
                  <a:gd name="T58" fmla="*/ 800 w 7309"/>
                  <a:gd name="T59" fmla="*/ 8995 h 8995"/>
                  <a:gd name="T60" fmla="*/ 634 w 7309"/>
                  <a:gd name="T61" fmla="*/ 8969 h 8995"/>
                  <a:gd name="T62" fmla="*/ 479 w 7309"/>
                  <a:gd name="T63" fmla="*/ 8912 h 8995"/>
                  <a:gd name="T64" fmla="*/ 339 w 7309"/>
                  <a:gd name="T65" fmla="*/ 8827 h 8995"/>
                  <a:gd name="T66" fmla="*/ 219 w 7309"/>
                  <a:gd name="T67" fmla="*/ 8719 h 8995"/>
                  <a:gd name="T68" fmla="*/ 122 w 7309"/>
                  <a:gd name="T69" fmla="*/ 8589 h 8995"/>
                  <a:gd name="T70" fmla="*/ 51 w 7309"/>
                  <a:gd name="T71" fmla="*/ 8442 h 8995"/>
                  <a:gd name="T72" fmla="*/ 9 w 7309"/>
                  <a:gd name="T73" fmla="*/ 8280 h 8995"/>
                  <a:gd name="T74" fmla="*/ 0 w 7309"/>
                  <a:gd name="T75" fmla="*/ 8152 h 8995"/>
                  <a:gd name="T76" fmla="*/ 2164 w 7309"/>
                  <a:gd name="T77" fmla="*/ 0 h 8995"/>
                  <a:gd name="T78" fmla="*/ 6509 w 7309"/>
                  <a:gd name="T79" fmla="*/ 1 h 8995"/>
                  <a:gd name="T80" fmla="*/ 6677 w 7309"/>
                  <a:gd name="T81" fmla="*/ 26 h 8995"/>
                  <a:gd name="T82" fmla="*/ 6831 w 7309"/>
                  <a:gd name="T83" fmla="*/ 83 h 8995"/>
                  <a:gd name="T84" fmla="*/ 6970 w 7309"/>
                  <a:gd name="T85" fmla="*/ 168 h 8995"/>
                  <a:gd name="T86" fmla="*/ 7090 w 7309"/>
                  <a:gd name="T87" fmla="*/ 277 h 8995"/>
                  <a:gd name="T88" fmla="*/ 7187 w 7309"/>
                  <a:gd name="T89" fmla="*/ 407 h 8995"/>
                  <a:gd name="T90" fmla="*/ 7258 w 7309"/>
                  <a:gd name="T91" fmla="*/ 554 h 8995"/>
                  <a:gd name="T92" fmla="*/ 7300 w 7309"/>
                  <a:gd name="T93" fmla="*/ 715 h 8995"/>
                  <a:gd name="T94" fmla="*/ 7309 w 7309"/>
                  <a:gd name="T95" fmla="*/ 843 h 8995"/>
                  <a:gd name="T96" fmla="*/ 7309 w 7309"/>
                  <a:gd name="T97" fmla="*/ 8195 h 8995"/>
                  <a:gd name="T98" fmla="*/ 7283 w 7309"/>
                  <a:gd name="T99" fmla="*/ 8363 h 8995"/>
                  <a:gd name="T100" fmla="*/ 7226 w 7309"/>
                  <a:gd name="T101" fmla="*/ 8518 h 8995"/>
                  <a:gd name="T102" fmla="*/ 7141 w 7309"/>
                  <a:gd name="T103" fmla="*/ 8656 h 8995"/>
                  <a:gd name="T104" fmla="*/ 7033 w 7309"/>
                  <a:gd name="T105" fmla="*/ 8776 h 8995"/>
                  <a:gd name="T106" fmla="*/ 6903 w 7309"/>
                  <a:gd name="T107" fmla="*/ 8873 h 8995"/>
                  <a:gd name="T108" fmla="*/ 6756 w 7309"/>
                  <a:gd name="T109" fmla="*/ 8944 h 8995"/>
                  <a:gd name="T110" fmla="*/ 6594 w 7309"/>
                  <a:gd name="T111" fmla="*/ 8986 h 8995"/>
                  <a:gd name="T112" fmla="*/ 6466 w 7309"/>
                  <a:gd name="T113" fmla="*/ 8995 h 899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09" h="8995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6250" y="1187"/>
                <a:ext cx="984" cy="1265"/>
              </a:xfrm>
              <a:custGeom>
                <a:avLst/>
                <a:gdLst>
                  <a:gd name="T0" fmla="*/ 0 w 5904"/>
                  <a:gd name="T1" fmla="*/ 7590 h 7590"/>
                  <a:gd name="T2" fmla="*/ 0 w 5904"/>
                  <a:gd name="T3" fmla="*/ 1756 h 7590"/>
                  <a:gd name="T4" fmla="*/ 1757 w 5904"/>
                  <a:gd name="T5" fmla="*/ 0 h 7590"/>
                  <a:gd name="T6" fmla="*/ 5904 w 5904"/>
                  <a:gd name="T7" fmla="*/ 0 h 7590"/>
                  <a:gd name="T8" fmla="*/ 5904 w 5904"/>
                  <a:gd name="T9" fmla="*/ 7590 h 7590"/>
                  <a:gd name="T10" fmla="*/ 0 w 5904"/>
                  <a:gd name="T11" fmla="*/ 7590 h 759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04" h="759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Rectangle 62"/>
              <p:cNvSpPr>
                <a:spLocks noChangeArrowheads="1"/>
              </p:cNvSpPr>
              <p:nvPr/>
            </p:nvSpPr>
            <p:spPr>
              <a:xfrm>
                <a:off x="6423" y="2016"/>
                <a:ext cx="284" cy="2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63"/>
              <p:cNvSpPr>
                <a:spLocks noEditPoints="1"/>
              </p:cNvSpPr>
              <p:nvPr/>
            </p:nvSpPr>
            <p:spPr>
              <a:xfrm>
                <a:off x="6400" y="1993"/>
                <a:ext cx="330" cy="330"/>
              </a:xfrm>
              <a:custGeom>
                <a:avLst/>
                <a:gdLst>
                  <a:gd name="T0" fmla="*/ 282 w 1982"/>
                  <a:gd name="T1" fmla="*/ 1702 h 1982"/>
                  <a:gd name="T2" fmla="*/ 1701 w 1982"/>
                  <a:gd name="T3" fmla="*/ 1702 h 1982"/>
                  <a:gd name="T4" fmla="*/ 1701 w 1982"/>
                  <a:gd name="T5" fmla="*/ 282 h 1982"/>
                  <a:gd name="T6" fmla="*/ 282 w 1982"/>
                  <a:gd name="T7" fmla="*/ 282 h 1982"/>
                  <a:gd name="T8" fmla="*/ 282 w 1982"/>
                  <a:gd name="T9" fmla="*/ 1702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64"/>
              <p:cNvSpPr/>
              <p:nvPr/>
            </p:nvSpPr>
            <p:spPr>
              <a:xfrm>
                <a:off x="6484" y="2068"/>
                <a:ext cx="169" cy="178"/>
              </a:xfrm>
              <a:custGeom>
                <a:avLst/>
                <a:gdLst>
                  <a:gd name="T0" fmla="*/ 366 w 1013"/>
                  <a:gd name="T1" fmla="*/ 730 h 1067"/>
                  <a:gd name="T2" fmla="*/ 225 w 1013"/>
                  <a:gd name="T3" fmla="*/ 506 h 1067"/>
                  <a:gd name="T4" fmla="*/ 0 w 1013"/>
                  <a:gd name="T5" fmla="*/ 674 h 1067"/>
                  <a:gd name="T6" fmla="*/ 267 w 1013"/>
                  <a:gd name="T7" fmla="*/ 969 h 1067"/>
                  <a:gd name="T8" fmla="*/ 366 w 1013"/>
                  <a:gd name="T9" fmla="*/ 1067 h 1067"/>
                  <a:gd name="T10" fmla="*/ 436 w 1013"/>
                  <a:gd name="T11" fmla="*/ 969 h 1067"/>
                  <a:gd name="T12" fmla="*/ 1013 w 1013"/>
                  <a:gd name="T13" fmla="*/ 0 h 1067"/>
                  <a:gd name="T14" fmla="*/ 366 w 1013"/>
                  <a:gd name="T15" fmla="*/ 730 h 106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7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0284fc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Rectangle 65"/>
              <p:cNvSpPr>
                <a:spLocks noChangeArrowheads="1"/>
              </p:cNvSpPr>
              <p:nvPr/>
            </p:nvSpPr>
            <p:spPr>
              <a:xfrm>
                <a:off x="6423" y="1574"/>
                <a:ext cx="284" cy="2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6"/>
              <p:cNvSpPr>
                <a:spLocks noEditPoints="1"/>
              </p:cNvSpPr>
              <p:nvPr/>
            </p:nvSpPr>
            <p:spPr>
              <a:xfrm>
                <a:off x="6400" y="1550"/>
                <a:ext cx="330" cy="330"/>
              </a:xfrm>
              <a:custGeom>
                <a:avLst/>
                <a:gdLst>
                  <a:gd name="T0" fmla="*/ 282 w 1982"/>
                  <a:gd name="T1" fmla="*/ 1701 h 1982"/>
                  <a:gd name="T2" fmla="*/ 1701 w 1982"/>
                  <a:gd name="T3" fmla="*/ 1701 h 1982"/>
                  <a:gd name="T4" fmla="*/ 1701 w 1982"/>
                  <a:gd name="T5" fmla="*/ 281 h 1982"/>
                  <a:gd name="T6" fmla="*/ 282 w 1982"/>
                  <a:gd name="T7" fmla="*/ 281 h 1982"/>
                  <a:gd name="T8" fmla="*/ 282 w 1982"/>
                  <a:gd name="T9" fmla="*/ 1701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7"/>
              <p:cNvSpPr/>
              <p:nvPr/>
            </p:nvSpPr>
            <p:spPr>
              <a:xfrm>
                <a:off x="6484" y="1627"/>
                <a:ext cx="169" cy="179"/>
              </a:xfrm>
              <a:custGeom>
                <a:avLst/>
                <a:gdLst>
                  <a:gd name="T0" fmla="*/ 366 w 1013"/>
                  <a:gd name="T1" fmla="*/ 717 h 1069"/>
                  <a:gd name="T2" fmla="*/ 225 w 1013"/>
                  <a:gd name="T3" fmla="*/ 492 h 1069"/>
                  <a:gd name="T4" fmla="*/ 0 w 1013"/>
                  <a:gd name="T5" fmla="*/ 661 h 1069"/>
                  <a:gd name="T6" fmla="*/ 267 w 1013"/>
                  <a:gd name="T7" fmla="*/ 956 h 1069"/>
                  <a:gd name="T8" fmla="*/ 366 w 1013"/>
                  <a:gd name="T9" fmla="*/ 1069 h 1069"/>
                  <a:gd name="T10" fmla="*/ 436 w 1013"/>
                  <a:gd name="T11" fmla="*/ 956 h 1069"/>
                  <a:gd name="T12" fmla="*/ 1013 w 1013"/>
                  <a:gd name="T13" fmla="*/ 0 h 1069"/>
                  <a:gd name="T14" fmla="*/ 366 w 1013"/>
                  <a:gd name="T15" fmla="*/ 717 h 106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9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0284fc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Rectangle 68"/>
              <p:cNvSpPr>
                <a:spLocks noChangeArrowheads="1"/>
              </p:cNvSpPr>
              <p:nvPr/>
            </p:nvSpPr>
            <p:spPr>
              <a:xfrm>
                <a:off x="6782" y="1620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Rectangle 69"/>
              <p:cNvSpPr>
                <a:spLocks noChangeArrowheads="1"/>
              </p:cNvSpPr>
              <p:nvPr/>
            </p:nvSpPr>
            <p:spPr>
              <a:xfrm>
                <a:off x="6782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Rectangle 70"/>
              <p:cNvSpPr>
                <a:spLocks noChangeArrowheads="1"/>
              </p:cNvSpPr>
              <p:nvPr/>
            </p:nvSpPr>
            <p:spPr>
              <a:xfrm>
                <a:off x="6918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Rectangle 71"/>
              <p:cNvSpPr>
                <a:spLocks noChangeArrowheads="1"/>
              </p:cNvSpPr>
              <p:nvPr/>
            </p:nvSpPr>
            <p:spPr>
              <a:xfrm>
                <a:off x="7051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Rectangle 72"/>
              <p:cNvSpPr>
                <a:spLocks noChangeArrowheads="1"/>
              </p:cNvSpPr>
              <p:nvPr/>
            </p:nvSpPr>
            <p:spPr>
              <a:xfrm>
                <a:off x="6782" y="2061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Rectangle 73"/>
              <p:cNvSpPr>
                <a:spLocks noChangeArrowheads="1"/>
              </p:cNvSpPr>
              <p:nvPr/>
            </p:nvSpPr>
            <p:spPr>
              <a:xfrm>
                <a:off x="6782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Rectangle 74"/>
              <p:cNvSpPr>
                <a:spLocks noChangeArrowheads="1"/>
              </p:cNvSpPr>
              <p:nvPr/>
            </p:nvSpPr>
            <p:spPr>
              <a:xfrm>
                <a:off x="6918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Rectangle 75"/>
              <p:cNvSpPr>
                <a:spLocks noChangeArrowheads="1"/>
              </p:cNvSpPr>
              <p:nvPr/>
            </p:nvSpPr>
            <p:spPr>
              <a:xfrm>
                <a:off x="7051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6"/>
              <p:cNvSpPr/>
              <p:nvPr/>
            </p:nvSpPr>
            <p:spPr>
              <a:xfrm>
                <a:off x="6250" y="1187"/>
                <a:ext cx="293" cy="293"/>
              </a:xfrm>
              <a:custGeom>
                <a:avLst/>
                <a:gdLst>
                  <a:gd name="T0" fmla="*/ 1757 w 1757"/>
                  <a:gd name="T1" fmla="*/ 1756 h 1756"/>
                  <a:gd name="T2" fmla="*/ 1757 w 1757"/>
                  <a:gd name="T3" fmla="*/ 0 h 1756"/>
                  <a:gd name="T4" fmla="*/ 0 w 1757"/>
                  <a:gd name="T5" fmla="*/ 1756 h 1756"/>
                  <a:gd name="T6" fmla="*/ 1757 w 1757"/>
                  <a:gd name="T7" fmla="*/ 1756 h 175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57" h="1756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0284fc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77"/>
              <p:cNvSpPr>
                <a:spLocks noChangeArrowheads="1"/>
              </p:cNvSpPr>
              <p:nvPr/>
            </p:nvSpPr>
            <p:spPr>
              <a:xfrm>
                <a:off x="6676" y="1311"/>
                <a:ext cx="43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 rot="0">
            <a:off x="4424626" y="4291649"/>
            <a:ext cx="1391189" cy="1391189"/>
            <a:chOff x="4580156" y="4053654"/>
            <a:chExt cx="1391189" cy="1391189"/>
          </a:xfrm>
        </p:grpSpPr>
        <p:sp>
          <p:nvSpPr>
            <p:cNvPr id="81" name="모서리가 둥근 직사각형 78"/>
            <p:cNvSpPr/>
            <p:nvPr/>
          </p:nvSpPr>
          <p:spPr>
            <a:xfrm>
              <a:off x="4580156" y="4053654"/>
              <a:ext cx="1391189" cy="139118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2f77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400" b="1">
                <a:solidFill>
                  <a:prstClr val="white"/>
                </a:solidFill>
              </a:endParaRPr>
            </a:p>
          </p:txBody>
        </p:sp>
        <p:sp>
          <p:nvSpPr>
            <p:cNvPr id="82" name="Freeform 42"/>
            <p:cNvSpPr>
              <a:spLocks noEditPoints="1"/>
            </p:cNvSpPr>
            <p:nvPr/>
          </p:nvSpPr>
          <p:spPr>
            <a:xfrm>
              <a:off x="4764875" y="4334463"/>
              <a:ext cx="419371" cy="838742"/>
            </a:xfrm>
            <a:custGeom>
              <a:avLst/>
              <a:gdLst>
                <a:gd name="T0" fmla="*/ 4501 w 4501"/>
                <a:gd name="T1" fmla="*/ 282 h 9004"/>
                <a:gd name="T2" fmla="*/ 3874 w 4501"/>
                <a:gd name="T3" fmla="*/ 50 h 9004"/>
                <a:gd name="T4" fmla="*/ 3769 w 4501"/>
                <a:gd name="T5" fmla="*/ 353 h 9004"/>
                <a:gd name="T6" fmla="*/ 3431 w 4501"/>
                <a:gd name="T7" fmla="*/ 127 h 9004"/>
                <a:gd name="T8" fmla="*/ 2729 w 4501"/>
                <a:gd name="T9" fmla="*/ 675 h 9004"/>
                <a:gd name="T10" fmla="*/ 2883 w 4501"/>
                <a:gd name="T11" fmla="*/ 310 h 9004"/>
                <a:gd name="T12" fmla="*/ 2729 w 4501"/>
                <a:gd name="T13" fmla="*/ 675 h 9004"/>
                <a:gd name="T14" fmla="*/ 2300 w 4501"/>
                <a:gd name="T15" fmla="*/ 580 h 9004"/>
                <a:gd name="T16" fmla="*/ 2402 w 4501"/>
                <a:gd name="T17" fmla="*/ 843 h 9004"/>
                <a:gd name="T18" fmla="*/ 1632 w 4501"/>
                <a:gd name="T19" fmla="*/ 1042 h 9004"/>
                <a:gd name="T20" fmla="*/ 1814 w 4501"/>
                <a:gd name="T21" fmla="*/ 1253 h 9004"/>
                <a:gd name="T22" fmla="*/ 1617 w 4501"/>
                <a:gd name="T23" fmla="*/ 1421 h 9004"/>
                <a:gd name="T24" fmla="*/ 886 w 4501"/>
                <a:gd name="T25" fmla="*/ 1824 h 9004"/>
                <a:gd name="T26" fmla="*/ 1069 w 4501"/>
                <a:gd name="T27" fmla="*/ 2041 h 9004"/>
                <a:gd name="T28" fmla="*/ 641 w 4501"/>
                <a:gd name="T29" fmla="*/ 2188 h 9004"/>
                <a:gd name="T30" fmla="*/ 820 w 4501"/>
                <a:gd name="T31" fmla="*/ 2443 h 9004"/>
                <a:gd name="T32" fmla="*/ 319 w 4501"/>
                <a:gd name="T33" fmla="*/ 2833 h 9004"/>
                <a:gd name="T34" fmla="*/ 631 w 4501"/>
                <a:gd name="T35" fmla="*/ 2807 h 9004"/>
                <a:gd name="T36" fmla="*/ 127 w 4501"/>
                <a:gd name="T37" fmla="*/ 3447 h 9004"/>
                <a:gd name="T38" fmla="*/ 464 w 4501"/>
                <a:gd name="T39" fmla="*/ 3250 h 9004"/>
                <a:gd name="T40" fmla="*/ 309 w 4501"/>
                <a:gd name="T41" fmla="*/ 4052 h 9004"/>
                <a:gd name="T42" fmla="*/ 351 w 4501"/>
                <a:gd name="T43" fmla="*/ 3785 h 9004"/>
                <a:gd name="T44" fmla="*/ 309 w 4501"/>
                <a:gd name="T45" fmla="*/ 4052 h 9004"/>
                <a:gd name="T46" fmla="*/ 282 w 4501"/>
                <a:gd name="T47" fmla="*/ 4333 h 9004"/>
                <a:gd name="T48" fmla="*/ 56 w 4501"/>
                <a:gd name="T49" fmla="*/ 5191 h 9004"/>
                <a:gd name="T50" fmla="*/ 309 w 4501"/>
                <a:gd name="T51" fmla="*/ 4882 h 9004"/>
                <a:gd name="T52" fmla="*/ 56 w 4501"/>
                <a:gd name="T53" fmla="*/ 5191 h 9004"/>
                <a:gd name="T54" fmla="*/ 98 w 4501"/>
                <a:gd name="T55" fmla="*/ 5473 h 9004"/>
                <a:gd name="T56" fmla="*/ 450 w 4501"/>
                <a:gd name="T57" fmla="*/ 5684 h 9004"/>
                <a:gd name="T58" fmla="*/ 283 w 4501"/>
                <a:gd name="T59" fmla="*/ 6101 h 9004"/>
                <a:gd name="T60" fmla="*/ 603 w 4501"/>
                <a:gd name="T61" fmla="*/ 6127 h 9004"/>
                <a:gd name="T62" fmla="*/ 593 w 4501"/>
                <a:gd name="T63" fmla="*/ 6746 h 9004"/>
                <a:gd name="T64" fmla="*/ 809 w 4501"/>
                <a:gd name="T65" fmla="*/ 6549 h 9004"/>
                <a:gd name="T66" fmla="*/ 928 w 4501"/>
                <a:gd name="T67" fmla="*/ 7233 h 9004"/>
                <a:gd name="T68" fmla="*/ 1068 w 4501"/>
                <a:gd name="T69" fmla="*/ 6947 h 9004"/>
                <a:gd name="T70" fmla="*/ 1350 w 4501"/>
                <a:gd name="T71" fmla="*/ 7723 h 9004"/>
                <a:gd name="T72" fmla="*/ 1364 w 4501"/>
                <a:gd name="T73" fmla="*/ 7330 h 9004"/>
                <a:gd name="T74" fmla="*/ 1350 w 4501"/>
                <a:gd name="T75" fmla="*/ 7723 h 9004"/>
                <a:gd name="T76" fmla="*/ 1575 w 4501"/>
                <a:gd name="T77" fmla="*/ 7921 h 9004"/>
                <a:gd name="T78" fmla="*/ 2278 w 4501"/>
                <a:gd name="T79" fmla="*/ 8413 h 9004"/>
                <a:gd name="T80" fmla="*/ 2180 w 4501"/>
                <a:gd name="T81" fmla="*/ 8019 h 9004"/>
                <a:gd name="T82" fmla="*/ 2419 w 4501"/>
                <a:gd name="T83" fmla="*/ 8160 h 9004"/>
                <a:gd name="T84" fmla="*/ 2597 w 4501"/>
                <a:gd name="T85" fmla="*/ 8598 h 9004"/>
                <a:gd name="T86" fmla="*/ 2848 w 4501"/>
                <a:gd name="T87" fmla="*/ 8397 h 9004"/>
                <a:gd name="T88" fmla="*/ 3207 w 4501"/>
                <a:gd name="T89" fmla="*/ 8820 h 9004"/>
                <a:gd name="T90" fmla="*/ 3418 w 4501"/>
                <a:gd name="T91" fmla="*/ 8596 h 9004"/>
                <a:gd name="T92" fmla="*/ 3642 w 4501"/>
                <a:gd name="T93" fmla="*/ 8920 h 9004"/>
                <a:gd name="T94" fmla="*/ 3924 w 4501"/>
                <a:gd name="T95" fmla="*/ 8962 h 9004"/>
                <a:gd name="T96" fmla="*/ 4206 w 4501"/>
                <a:gd name="T97" fmla="*/ 8989 h 9004"/>
                <a:gd name="T98" fmla="*/ 4486 w 4501"/>
                <a:gd name="T99" fmla="*/ 8722 h 900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01" h="9004">
                  <a:moveTo>
                    <a:pt x="4304" y="282"/>
                  </a:moveTo>
                  <a:lnTo>
                    <a:pt x="4290" y="0"/>
                  </a:lnTo>
                  <a:lnTo>
                    <a:pt x="4501" y="0"/>
                  </a:lnTo>
                  <a:lnTo>
                    <a:pt x="4501" y="282"/>
                  </a:lnTo>
                  <a:lnTo>
                    <a:pt x="4304" y="282"/>
                  </a:lnTo>
                  <a:close/>
                  <a:moveTo>
                    <a:pt x="3769" y="353"/>
                  </a:moveTo>
                  <a:lnTo>
                    <a:pt x="3727" y="71"/>
                  </a:lnTo>
                  <a:lnTo>
                    <a:pt x="3874" y="50"/>
                  </a:lnTo>
                  <a:lnTo>
                    <a:pt x="4008" y="29"/>
                  </a:lnTo>
                  <a:lnTo>
                    <a:pt x="4037" y="310"/>
                  </a:lnTo>
                  <a:lnTo>
                    <a:pt x="3896" y="331"/>
                  </a:lnTo>
                  <a:lnTo>
                    <a:pt x="3769" y="353"/>
                  </a:lnTo>
                  <a:close/>
                  <a:moveTo>
                    <a:pt x="3235" y="479"/>
                  </a:moveTo>
                  <a:lnTo>
                    <a:pt x="3151" y="211"/>
                  </a:lnTo>
                  <a:lnTo>
                    <a:pt x="3291" y="169"/>
                  </a:lnTo>
                  <a:lnTo>
                    <a:pt x="3431" y="127"/>
                  </a:lnTo>
                  <a:lnTo>
                    <a:pt x="3502" y="395"/>
                  </a:lnTo>
                  <a:lnTo>
                    <a:pt x="3368" y="437"/>
                  </a:lnTo>
                  <a:lnTo>
                    <a:pt x="3235" y="479"/>
                  </a:lnTo>
                  <a:close/>
                  <a:moveTo>
                    <a:pt x="2729" y="675"/>
                  </a:moveTo>
                  <a:lnTo>
                    <a:pt x="2616" y="422"/>
                  </a:lnTo>
                  <a:lnTo>
                    <a:pt x="2681" y="391"/>
                  </a:lnTo>
                  <a:lnTo>
                    <a:pt x="2819" y="333"/>
                  </a:lnTo>
                  <a:lnTo>
                    <a:pt x="2883" y="310"/>
                  </a:lnTo>
                  <a:lnTo>
                    <a:pt x="2982" y="564"/>
                  </a:lnTo>
                  <a:lnTo>
                    <a:pt x="2919" y="593"/>
                  </a:lnTo>
                  <a:lnTo>
                    <a:pt x="2792" y="646"/>
                  </a:lnTo>
                  <a:lnTo>
                    <a:pt x="2729" y="675"/>
                  </a:lnTo>
                  <a:close/>
                  <a:moveTo>
                    <a:pt x="2250" y="929"/>
                  </a:moveTo>
                  <a:lnTo>
                    <a:pt x="2110" y="690"/>
                  </a:lnTo>
                  <a:lnTo>
                    <a:pt x="2173" y="649"/>
                  </a:lnTo>
                  <a:lnTo>
                    <a:pt x="2300" y="580"/>
                  </a:lnTo>
                  <a:lnTo>
                    <a:pt x="2363" y="549"/>
                  </a:lnTo>
                  <a:lnTo>
                    <a:pt x="2503" y="802"/>
                  </a:lnTo>
                  <a:lnTo>
                    <a:pt x="2467" y="814"/>
                  </a:lnTo>
                  <a:lnTo>
                    <a:pt x="2402" y="843"/>
                  </a:lnTo>
                  <a:lnTo>
                    <a:pt x="2312" y="896"/>
                  </a:lnTo>
                  <a:lnTo>
                    <a:pt x="2250" y="929"/>
                  </a:lnTo>
                  <a:close/>
                  <a:moveTo>
                    <a:pt x="1814" y="1253"/>
                  </a:moveTo>
                  <a:lnTo>
                    <a:pt x="1632" y="1042"/>
                  </a:lnTo>
                  <a:lnTo>
                    <a:pt x="1744" y="950"/>
                  </a:lnTo>
                  <a:lnTo>
                    <a:pt x="1857" y="859"/>
                  </a:lnTo>
                  <a:lnTo>
                    <a:pt x="2025" y="1084"/>
                  </a:lnTo>
                  <a:lnTo>
                    <a:pt x="1814" y="1253"/>
                  </a:lnTo>
                  <a:close/>
                  <a:moveTo>
                    <a:pt x="1421" y="1619"/>
                  </a:moveTo>
                  <a:lnTo>
                    <a:pt x="1210" y="1421"/>
                  </a:lnTo>
                  <a:lnTo>
                    <a:pt x="1421" y="1210"/>
                  </a:lnTo>
                  <a:lnTo>
                    <a:pt x="1617" y="1421"/>
                  </a:lnTo>
                  <a:lnTo>
                    <a:pt x="1421" y="1619"/>
                  </a:lnTo>
                  <a:close/>
                  <a:moveTo>
                    <a:pt x="1069" y="2041"/>
                  </a:moveTo>
                  <a:lnTo>
                    <a:pt x="844" y="1886"/>
                  </a:lnTo>
                  <a:lnTo>
                    <a:pt x="886" y="1824"/>
                  </a:lnTo>
                  <a:lnTo>
                    <a:pt x="976" y="1714"/>
                  </a:lnTo>
                  <a:lnTo>
                    <a:pt x="1026" y="1661"/>
                  </a:lnTo>
                  <a:lnTo>
                    <a:pt x="1237" y="1830"/>
                  </a:lnTo>
                  <a:lnTo>
                    <a:pt x="1069" y="2041"/>
                  </a:lnTo>
                  <a:close/>
                  <a:moveTo>
                    <a:pt x="788" y="2505"/>
                  </a:moveTo>
                  <a:lnTo>
                    <a:pt x="535" y="2378"/>
                  </a:lnTo>
                  <a:lnTo>
                    <a:pt x="568" y="2315"/>
                  </a:lnTo>
                  <a:lnTo>
                    <a:pt x="641" y="2188"/>
                  </a:lnTo>
                  <a:lnTo>
                    <a:pt x="675" y="2125"/>
                  </a:lnTo>
                  <a:lnTo>
                    <a:pt x="915" y="2279"/>
                  </a:lnTo>
                  <a:lnTo>
                    <a:pt x="883" y="2332"/>
                  </a:lnTo>
                  <a:lnTo>
                    <a:pt x="820" y="2443"/>
                  </a:lnTo>
                  <a:lnTo>
                    <a:pt x="788" y="2505"/>
                  </a:lnTo>
                  <a:close/>
                  <a:moveTo>
                    <a:pt x="562" y="2997"/>
                  </a:moveTo>
                  <a:lnTo>
                    <a:pt x="295" y="2898"/>
                  </a:lnTo>
                  <a:lnTo>
                    <a:pt x="319" y="2833"/>
                  </a:lnTo>
                  <a:lnTo>
                    <a:pt x="377" y="2696"/>
                  </a:lnTo>
                  <a:lnTo>
                    <a:pt x="408" y="2631"/>
                  </a:lnTo>
                  <a:lnTo>
                    <a:pt x="661" y="2743"/>
                  </a:lnTo>
                  <a:lnTo>
                    <a:pt x="631" y="2807"/>
                  </a:lnTo>
                  <a:lnTo>
                    <a:pt x="583" y="2933"/>
                  </a:lnTo>
                  <a:lnTo>
                    <a:pt x="562" y="2997"/>
                  </a:lnTo>
                  <a:close/>
                  <a:moveTo>
                    <a:pt x="393" y="3518"/>
                  </a:moveTo>
                  <a:lnTo>
                    <a:pt x="127" y="3447"/>
                  </a:lnTo>
                  <a:lnTo>
                    <a:pt x="146" y="3375"/>
                  </a:lnTo>
                  <a:lnTo>
                    <a:pt x="177" y="3238"/>
                  </a:lnTo>
                  <a:lnTo>
                    <a:pt x="197" y="3165"/>
                  </a:lnTo>
                  <a:lnTo>
                    <a:pt x="464" y="3250"/>
                  </a:lnTo>
                  <a:lnTo>
                    <a:pt x="445" y="3323"/>
                  </a:lnTo>
                  <a:lnTo>
                    <a:pt x="414" y="3454"/>
                  </a:lnTo>
                  <a:lnTo>
                    <a:pt x="393" y="3518"/>
                  </a:lnTo>
                  <a:close/>
                  <a:moveTo>
                    <a:pt x="309" y="4052"/>
                  </a:moveTo>
                  <a:lnTo>
                    <a:pt x="28" y="4024"/>
                  </a:lnTo>
                  <a:lnTo>
                    <a:pt x="50" y="3876"/>
                  </a:lnTo>
                  <a:lnTo>
                    <a:pt x="71" y="3742"/>
                  </a:lnTo>
                  <a:lnTo>
                    <a:pt x="351" y="3785"/>
                  </a:lnTo>
                  <a:lnTo>
                    <a:pt x="332" y="3856"/>
                  </a:lnTo>
                  <a:lnTo>
                    <a:pt x="315" y="3957"/>
                  </a:lnTo>
                  <a:lnTo>
                    <a:pt x="310" y="4020"/>
                  </a:lnTo>
                  <a:lnTo>
                    <a:pt x="309" y="4052"/>
                  </a:lnTo>
                  <a:close/>
                  <a:moveTo>
                    <a:pt x="0" y="4600"/>
                  </a:moveTo>
                  <a:lnTo>
                    <a:pt x="0" y="4502"/>
                  </a:lnTo>
                  <a:lnTo>
                    <a:pt x="0" y="4320"/>
                  </a:lnTo>
                  <a:lnTo>
                    <a:pt x="282" y="4333"/>
                  </a:lnTo>
                  <a:lnTo>
                    <a:pt x="282" y="4502"/>
                  </a:lnTo>
                  <a:lnTo>
                    <a:pt x="282" y="4600"/>
                  </a:lnTo>
                  <a:lnTo>
                    <a:pt x="0" y="4600"/>
                  </a:lnTo>
                  <a:close/>
                  <a:moveTo>
                    <a:pt x="56" y="5191"/>
                  </a:moveTo>
                  <a:lnTo>
                    <a:pt x="45" y="5117"/>
                  </a:lnTo>
                  <a:lnTo>
                    <a:pt x="30" y="4975"/>
                  </a:lnTo>
                  <a:lnTo>
                    <a:pt x="28" y="4910"/>
                  </a:lnTo>
                  <a:lnTo>
                    <a:pt x="309" y="4882"/>
                  </a:lnTo>
                  <a:lnTo>
                    <a:pt x="319" y="4947"/>
                  </a:lnTo>
                  <a:lnTo>
                    <a:pt x="329" y="5085"/>
                  </a:lnTo>
                  <a:lnTo>
                    <a:pt x="338" y="5149"/>
                  </a:lnTo>
                  <a:lnTo>
                    <a:pt x="56" y="5191"/>
                  </a:lnTo>
                  <a:close/>
                  <a:moveTo>
                    <a:pt x="169" y="5754"/>
                  </a:moveTo>
                  <a:lnTo>
                    <a:pt x="148" y="5682"/>
                  </a:lnTo>
                  <a:lnTo>
                    <a:pt x="111" y="5545"/>
                  </a:lnTo>
                  <a:lnTo>
                    <a:pt x="98" y="5473"/>
                  </a:lnTo>
                  <a:lnTo>
                    <a:pt x="380" y="5417"/>
                  </a:lnTo>
                  <a:lnTo>
                    <a:pt x="392" y="5481"/>
                  </a:lnTo>
                  <a:lnTo>
                    <a:pt x="429" y="5618"/>
                  </a:lnTo>
                  <a:lnTo>
                    <a:pt x="450" y="5684"/>
                  </a:lnTo>
                  <a:lnTo>
                    <a:pt x="169" y="5754"/>
                  </a:lnTo>
                  <a:close/>
                  <a:moveTo>
                    <a:pt x="366" y="6303"/>
                  </a:moveTo>
                  <a:lnTo>
                    <a:pt x="335" y="6238"/>
                  </a:lnTo>
                  <a:lnTo>
                    <a:pt x="283" y="6101"/>
                  </a:lnTo>
                  <a:lnTo>
                    <a:pt x="253" y="6035"/>
                  </a:lnTo>
                  <a:lnTo>
                    <a:pt x="520" y="5937"/>
                  </a:lnTo>
                  <a:lnTo>
                    <a:pt x="551" y="6000"/>
                  </a:lnTo>
                  <a:lnTo>
                    <a:pt x="603" y="6127"/>
                  </a:lnTo>
                  <a:lnTo>
                    <a:pt x="633" y="6190"/>
                  </a:lnTo>
                  <a:lnTo>
                    <a:pt x="366" y="6303"/>
                  </a:lnTo>
                  <a:close/>
                  <a:moveTo>
                    <a:pt x="633" y="6810"/>
                  </a:moveTo>
                  <a:lnTo>
                    <a:pt x="593" y="6746"/>
                  </a:lnTo>
                  <a:lnTo>
                    <a:pt x="524" y="6620"/>
                  </a:lnTo>
                  <a:lnTo>
                    <a:pt x="493" y="6556"/>
                  </a:lnTo>
                  <a:lnTo>
                    <a:pt x="746" y="6430"/>
                  </a:lnTo>
                  <a:lnTo>
                    <a:pt x="809" y="6549"/>
                  </a:lnTo>
                  <a:lnTo>
                    <a:pt x="872" y="6668"/>
                  </a:lnTo>
                  <a:lnTo>
                    <a:pt x="633" y="6810"/>
                  </a:lnTo>
                  <a:close/>
                  <a:moveTo>
                    <a:pt x="970" y="7287"/>
                  </a:moveTo>
                  <a:lnTo>
                    <a:pt x="928" y="7233"/>
                  </a:lnTo>
                  <a:lnTo>
                    <a:pt x="844" y="7111"/>
                  </a:lnTo>
                  <a:lnTo>
                    <a:pt x="802" y="7048"/>
                  </a:lnTo>
                  <a:lnTo>
                    <a:pt x="1026" y="6894"/>
                  </a:lnTo>
                  <a:lnTo>
                    <a:pt x="1068" y="6947"/>
                  </a:lnTo>
                  <a:lnTo>
                    <a:pt x="1141" y="7057"/>
                  </a:lnTo>
                  <a:lnTo>
                    <a:pt x="1181" y="7119"/>
                  </a:lnTo>
                  <a:lnTo>
                    <a:pt x="970" y="7287"/>
                  </a:lnTo>
                  <a:close/>
                  <a:moveTo>
                    <a:pt x="1350" y="7723"/>
                  </a:moveTo>
                  <a:lnTo>
                    <a:pt x="1297" y="7670"/>
                  </a:lnTo>
                  <a:lnTo>
                    <a:pt x="1197" y="7565"/>
                  </a:lnTo>
                  <a:lnTo>
                    <a:pt x="1153" y="7512"/>
                  </a:lnTo>
                  <a:lnTo>
                    <a:pt x="1364" y="7330"/>
                  </a:lnTo>
                  <a:lnTo>
                    <a:pt x="1408" y="7380"/>
                  </a:lnTo>
                  <a:lnTo>
                    <a:pt x="1503" y="7475"/>
                  </a:lnTo>
                  <a:lnTo>
                    <a:pt x="1547" y="7527"/>
                  </a:lnTo>
                  <a:lnTo>
                    <a:pt x="1350" y="7723"/>
                  </a:lnTo>
                  <a:close/>
                  <a:moveTo>
                    <a:pt x="1801" y="8103"/>
                  </a:moveTo>
                  <a:lnTo>
                    <a:pt x="1746" y="8061"/>
                  </a:lnTo>
                  <a:lnTo>
                    <a:pt x="1630" y="7971"/>
                  </a:lnTo>
                  <a:lnTo>
                    <a:pt x="1575" y="7921"/>
                  </a:lnTo>
                  <a:lnTo>
                    <a:pt x="1758" y="7709"/>
                  </a:lnTo>
                  <a:lnTo>
                    <a:pt x="1969" y="7878"/>
                  </a:lnTo>
                  <a:lnTo>
                    <a:pt x="1801" y="8103"/>
                  </a:lnTo>
                  <a:close/>
                  <a:moveTo>
                    <a:pt x="2278" y="8413"/>
                  </a:moveTo>
                  <a:lnTo>
                    <a:pt x="2215" y="8379"/>
                  </a:lnTo>
                  <a:lnTo>
                    <a:pt x="2089" y="8300"/>
                  </a:lnTo>
                  <a:lnTo>
                    <a:pt x="2025" y="8258"/>
                  </a:lnTo>
                  <a:lnTo>
                    <a:pt x="2180" y="8019"/>
                  </a:lnTo>
                  <a:lnTo>
                    <a:pt x="2207" y="8040"/>
                  </a:lnTo>
                  <a:lnTo>
                    <a:pt x="2264" y="8078"/>
                  </a:lnTo>
                  <a:lnTo>
                    <a:pt x="2355" y="8128"/>
                  </a:lnTo>
                  <a:lnTo>
                    <a:pt x="2419" y="8160"/>
                  </a:lnTo>
                  <a:lnTo>
                    <a:pt x="2278" y="8413"/>
                  </a:lnTo>
                  <a:close/>
                  <a:moveTo>
                    <a:pt x="2799" y="8680"/>
                  </a:moveTo>
                  <a:lnTo>
                    <a:pt x="2734" y="8651"/>
                  </a:lnTo>
                  <a:lnTo>
                    <a:pt x="2597" y="8598"/>
                  </a:lnTo>
                  <a:lnTo>
                    <a:pt x="2532" y="8567"/>
                  </a:lnTo>
                  <a:lnTo>
                    <a:pt x="2658" y="8314"/>
                  </a:lnTo>
                  <a:lnTo>
                    <a:pt x="2722" y="8345"/>
                  </a:lnTo>
                  <a:lnTo>
                    <a:pt x="2848" y="8397"/>
                  </a:lnTo>
                  <a:lnTo>
                    <a:pt x="2911" y="8427"/>
                  </a:lnTo>
                  <a:lnTo>
                    <a:pt x="2799" y="8680"/>
                  </a:lnTo>
                  <a:close/>
                  <a:moveTo>
                    <a:pt x="3347" y="8863"/>
                  </a:moveTo>
                  <a:lnTo>
                    <a:pt x="3207" y="8820"/>
                  </a:lnTo>
                  <a:lnTo>
                    <a:pt x="3066" y="8778"/>
                  </a:lnTo>
                  <a:lnTo>
                    <a:pt x="3151" y="8511"/>
                  </a:lnTo>
                  <a:lnTo>
                    <a:pt x="3277" y="8554"/>
                  </a:lnTo>
                  <a:lnTo>
                    <a:pt x="3418" y="8596"/>
                  </a:lnTo>
                  <a:lnTo>
                    <a:pt x="3347" y="8863"/>
                  </a:lnTo>
                  <a:close/>
                  <a:moveTo>
                    <a:pt x="3924" y="8962"/>
                  </a:moveTo>
                  <a:lnTo>
                    <a:pt x="3776" y="8941"/>
                  </a:lnTo>
                  <a:lnTo>
                    <a:pt x="3642" y="8920"/>
                  </a:lnTo>
                  <a:lnTo>
                    <a:pt x="3699" y="8638"/>
                  </a:lnTo>
                  <a:lnTo>
                    <a:pt x="3832" y="8659"/>
                  </a:lnTo>
                  <a:lnTo>
                    <a:pt x="3966" y="8680"/>
                  </a:lnTo>
                  <a:lnTo>
                    <a:pt x="3924" y="8962"/>
                  </a:lnTo>
                  <a:close/>
                  <a:moveTo>
                    <a:pt x="4501" y="9004"/>
                  </a:moveTo>
                  <a:lnTo>
                    <a:pt x="4427" y="9004"/>
                  </a:lnTo>
                  <a:lnTo>
                    <a:pt x="4280" y="8999"/>
                  </a:lnTo>
                  <a:lnTo>
                    <a:pt x="4206" y="8989"/>
                  </a:lnTo>
                  <a:lnTo>
                    <a:pt x="4219" y="8709"/>
                  </a:lnTo>
                  <a:lnTo>
                    <a:pt x="4285" y="8710"/>
                  </a:lnTo>
                  <a:lnTo>
                    <a:pt x="4422" y="8720"/>
                  </a:lnTo>
                  <a:lnTo>
                    <a:pt x="4486" y="8722"/>
                  </a:lnTo>
                  <a:lnTo>
                    <a:pt x="4486" y="9004"/>
                  </a:lnTo>
                  <a:lnTo>
                    <a:pt x="4501" y="9004"/>
                  </a:lnTo>
                  <a:close/>
                </a:path>
              </a:pathLst>
            </a:custGeom>
            <a:solidFill>
              <a:srgbClr val="0284f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Rectangle 43"/>
            <p:cNvSpPr>
              <a:spLocks noChangeArrowheads="1"/>
            </p:cNvSpPr>
            <p:nvPr/>
          </p:nvSpPr>
          <p:spPr>
            <a:xfrm>
              <a:off x="5188160" y="4947863"/>
              <a:ext cx="263365" cy="129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44"/>
            <p:cNvSpPr>
              <a:spLocks noEditPoints="1"/>
            </p:cNvSpPr>
            <p:nvPr/>
          </p:nvSpPr>
          <p:spPr>
            <a:xfrm>
              <a:off x="5175299" y="4934443"/>
              <a:ext cx="289646" cy="154888"/>
            </a:xfrm>
            <a:custGeom>
              <a:avLst/>
              <a:gdLst>
                <a:gd name="T0" fmla="*/ 282 w 3109"/>
                <a:gd name="T1" fmla="*/ 1379 h 1660"/>
                <a:gd name="T2" fmla="*/ 2827 w 3109"/>
                <a:gd name="T3" fmla="*/ 1379 h 1660"/>
                <a:gd name="T4" fmla="*/ 2827 w 3109"/>
                <a:gd name="T5" fmla="*/ 267 h 1660"/>
                <a:gd name="T6" fmla="*/ 282 w 3109"/>
                <a:gd name="T7" fmla="*/ 267 h 1660"/>
                <a:gd name="T8" fmla="*/ 282 w 3109"/>
                <a:gd name="T9" fmla="*/ 1379 h 1660"/>
                <a:gd name="T10" fmla="*/ 3109 w 3109"/>
                <a:gd name="T11" fmla="*/ 1660 h 1660"/>
                <a:gd name="T12" fmla="*/ 0 w 3109"/>
                <a:gd name="T13" fmla="*/ 1660 h 1660"/>
                <a:gd name="T14" fmla="*/ 0 w 3109"/>
                <a:gd name="T15" fmla="*/ 0 h 1660"/>
                <a:gd name="T16" fmla="*/ 3109 w 3109"/>
                <a:gd name="T17" fmla="*/ 0 h 1660"/>
                <a:gd name="T18" fmla="*/ 3109 w 3109"/>
                <a:gd name="T19" fmla="*/ 1660 h 166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9" h="1660">
                  <a:moveTo>
                    <a:pt x="282" y="1379"/>
                  </a:moveTo>
                  <a:lnTo>
                    <a:pt x="2827" y="1379"/>
                  </a:lnTo>
                  <a:lnTo>
                    <a:pt x="2827" y="267"/>
                  </a:lnTo>
                  <a:lnTo>
                    <a:pt x="282" y="267"/>
                  </a:lnTo>
                  <a:lnTo>
                    <a:pt x="282" y="1379"/>
                  </a:lnTo>
                  <a:close/>
                  <a:moveTo>
                    <a:pt x="3109" y="1660"/>
                  </a:moveTo>
                  <a:lnTo>
                    <a:pt x="0" y="1660"/>
                  </a:lnTo>
                  <a:lnTo>
                    <a:pt x="0" y="0"/>
                  </a:lnTo>
                  <a:lnTo>
                    <a:pt x="3109" y="0"/>
                  </a:lnTo>
                  <a:lnTo>
                    <a:pt x="3109" y="1660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45"/>
            <p:cNvSpPr/>
            <p:nvPr/>
          </p:nvSpPr>
          <p:spPr>
            <a:xfrm>
              <a:off x="5236807" y="5080384"/>
              <a:ext cx="164953" cy="79960"/>
            </a:xfrm>
            <a:custGeom>
              <a:avLst/>
              <a:gdLst>
                <a:gd name="T0" fmla="*/ 1772 w 1772"/>
                <a:gd name="T1" fmla="*/ 0 h 858"/>
                <a:gd name="T2" fmla="*/ 0 w 1772"/>
                <a:gd name="T3" fmla="*/ 0 h 858"/>
                <a:gd name="T4" fmla="*/ 0 w 1772"/>
                <a:gd name="T5" fmla="*/ 422 h 858"/>
                <a:gd name="T6" fmla="*/ 1 w 1772"/>
                <a:gd name="T7" fmla="*/ 466 h 858"/>
                <a:gd name="T8" fmla="*/ 19 w 1772"/>
                <a:gd name="T9" fmla="*/ 552 h 858"/>
                <a:gd name="T10" fmla="*/ 53 w 1772"/>
                <a:gd name="T11" fmla="*/ 630 h 858"/>
                <a:gd name="T12" fmla="*/ 99 w 1772"/>
                <a:gd name="T13" fmla="*/ 699 h 858"/>
                <a:gd name="T14" fmla="*/ 160 w 1772"/>
                <a:gd name="T15" fmla="*/ 759 h 858"/>
                <a:gd name="T16" fmla="*/ 229 w 1772"/>
                <a:gd name="T17" fmla="*/ 806 h 858"/>
                <a:gd name="T18" fmla="*/ 307 w 1772"/>
                <a:gd name="T19" fmla="*/ 839 h 858"/>
                <a:gd name="T20" fmla="*/ 392 w 1772"/>
                <a:gd name="T21" fmla="*/ 857 h 858"/>
                <a:gd name="T22" fmla="*/ 436 w 1772"/>
                <a:gd name="T23" fmla="*/ 858 h 858"/>
                <a:gd name="T24" fmla="*/ 1322 w 1772"/>
                <a:gd name="T25" fmla="*/ 858 h 858"/>
                <a:gd name="T26" fmla="*/ 1367 w 1772"/>
                <a:gd name="T27" fmla="*/ 857 h 858"/>
                <a:gd name="T28" fmla="*/ 1452 w 1772"/>
                <a:gd name="T29" fmla="*/ 839 h 858"/>
                <a:gd name="T30" fmla="*/ 1530 w 1772"/>
                <a:gd name="T31" fmla="*/ 806 h 858"/>
                <a:gd name="T32" fmla="*/ 1599 w 1772"/>
                <a:gd name="T33" fmla="*/ 759 h 858"/>
                <a:gd name="T34" fmla="*/ 1659 w 1772"/>
                <a:gd name="T35" fmla="*/ 699 h 858"/>
                <a:gd name="T36" fmla="*/ 1706 w 1772"/>
                <a:gd name="T37" fmla="*/ 630 h 858"/>
                <a:gd name="T38" fmla="*/ 1740 w 1772"/>
                <a:gd name="T39" fmla="*/ 552 h 858"/>
                <a:gd name="T40" fmla="*/ 1757 w 1772"/>
                <a:gd name="T41" fmla="*/ 466 h 858"/>
                <a:gd name="T42" fmla="*/ 1759 w 1772"/>
                <a:gd name="T43" fmla="*/ 422 h 858"/>
                <a:gd name="T44" fmla="*/ 1759 w 1772"/>
                <a:gd name="T45" fmla="*/ 0 h 858"/>
                <a:gd name="T46" fmla="*/ 1772 w 1772"/>
                <a:gd name="T47" fmla="*/ 0 h 85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72" h="858">
                  <a:moveTo>
                    <a:pt x="1772" y="0"/>
                  </a:moveTo>
                  <a:lnTo>
                    <a:pt x="0" y="0"/>
                  </a:lnTo>
                  <a:lnTo>
                    <a:pt x="0" y="422"/>
                  </a:lnTo>
                  <a:lnTo>
                    <a:pt x="1" y="466"/>
                  </a:lnTo>
                  <a:lnTo>
                    <a:pt x="19" y="552"/>
                  </a:lnTo>
                  <a:lnTo>
                    <a:pt x="53" y="630"/>
                  </a:lnTo>
                  <a:lnTo>
                    <a:pt x="99" y="699"/>
                  </a:lnTo>
                  <a:lnTo>
                    <a:pt x="160" y="759"/>
                  </a:lnTo>
                  <a:lnTo>
                    <a:pt x="229" y="806"/>
                  </a:lnTo>
                  <a:lnTo>
                    <a:pt x="307" y="839"/>
                  </a:lnTo>
                  <a:lnTo>
                    <a:pt x="392" y="857"/>
                  </a:lnTo>
                  <a:lnTo>
                    <a:pt x="436" y="858"/>
                  </a:lnTo>
                  <a:lnTo>
                    <a:pt x="1322" y="858"/>
                  </a:lnTo>
                  <a:lnTo>
                    <a:pt x="1367" y="857"/>
                  </a:lnTo>
                  <a:lnTo>
                    <a:pt x="1452" y="839"/>
                  </a:lnTo>
                  <a:lnTo>
                    <a:pt x="1530" y="806"/>
                  </a:lnTo>
                  <a:lnTo>
                    <a:pt x="1599" y="759"/>
                  </a:lnTo>
                  <a:lnTo>
                    <a:pt x="1659" y="699"/>
                  </a:lnTo>
                  <a:lnTo>
                    <a:pt x="1706" y="630"/>
                  </a:lnTo>
                  <a:lnTo>
                    <a:pt x="1740" y="552"/>
                  </a:lnTo>
                  <a:lnTo>
                    <a:pt x="1757" y="466"/>
                  </a:lnTo>
                  <a:lnTo>
                    <a:pt x="1759" y="422"/>
                  </a:lnTo>
                  <a:lnTo>
                    <a:pt x="1759" y="0"/>
                  </a:lnTo>
                  <a:lnTo>
                    <a:pt x="17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46"/>
            <p:cNvSpPr>
              <a:spLocks noEditPoints="1"/>
            </p:cNvSpPr>
            <p:nvPr/>
          </p:nvSpPr>
          <p:spPr>
            <a:xfrm>
              <a:off x="5225065" y="5066964"/>
              <a:ext cx="191233" cy="106241"/>
            </a:xfrm>
            <a:custGeom>
              <a:avLst/>
              <a:gdLst>
                <a:gd name="T0" fmla="*/ 267 w 2054"/>
                <a:gd name="T1" fmla="*/ 280 h 1139"/>
                <a:gd name="T2" fmla="*/ 267 w 2054"/>
                <a:gd name="T3" fmla="*/ 562 h 1139"/>
                <a:gd name="T4" fmla="*/ 268 w 2054"/>
                <a:gd name="T5" fmla="*/ 594 h 1139"/>
                <a:gd name="T6" fmla="*/ 280 w 2054"/>
                <a:gd name="T7" fmla="*/ 652 h 1139"/>
                <a:gd name="T8" fmla="*/ 304 w 2054"/>
                <a:gd name="T9" fmla="*/ 705 h 1139"/>
                <a:gd name="T10" fmla="*/ 337 w 2054"/>
                <a:gd name="T11" fmla="*/ 753 h 1139"/>
                <a:gd name="T12" fmla="*/ 377 w 2054"/>
                <a:gd name="T13" fmla="*/ 792 h 1139"/>
                <a:gd name="T14" fmla="*/ 425 w 2054"/>
                <a:gd name="T15" fmla="*/ 824 h 1139"/>
                <a:gd name="T16" fmla="*/ 478 w 2054"/>
                <a:gd name="T17" fmla="*/ 845 h 1139"/>
                <a:gd name="T18" fmla="*/ 533 w 2054"/>
                <a:gd name="T19" fmla="*/ 856 h 1139"/>
                <a:gd name="T20" fmla="*/ 562 w 2054"/>
                <a:gd name="T21" fmla="*/ 857 h 1139"/>
                <a:gd name="T22" fmla="*/ 1448 w 2054"/>
                <a:gd name="T23" fmla="*/ 857 h 1139"/>
                <a:gd name="T24" fmla="*/ 1480 w 2054"/>
                <a:gd name="T25" fmla="*/ 856 h 1139"/>
                <a:gd name="T26" fmla="*/ 1539 w 2054"/>
                <a:gd name="T27" fmla="*/ 844 h 1139"/>
                <a:gd name="T28" fmla="*/ 1591 w 2054"/>
                <a:gd name="T29" fmla="*/ 820 h 1139"/>
                <a:gd name="T30" fmla="*/ 1639 w 2054"/>
                <a:gd name="T31" fmla="*/ 788 h 1139"/>
                <a:gd name="T32" fmla="*/ 1678 w 2054"/>
                <a:gd name="T33" fmla="*/ 747 h 1139"/>
                <a:gd name="T34" fmla="*/ 1710 w 2054"/>
                <a:gd name="T35" fmla="*/ 699 h 1139"/>
                <a:gd name="T36" fmla="*/ 1732 w 2054"/>
                <a:gd name="T37" fmla="*/ 646 h 1139"/>
                <a:gd name="T38" fmla="*/ 1742 w 2054"/>
                <a:gd name="T39" fmla="*/ 590 h 1139"/>
                <a:gd name="T40" fmla="*/ 1743 w 2054"/>
                <a:gd name="T41" fmla="*/ 562 h 1139"/>
                <a:gd name="T42" fmla="*/ 1743 w 2054"/>
                <a:gd name="T43" fmla="*/ 280 h 1139"/>
                <a:gd name="T44" fmla="*/ 267 w 2054"/>
                <a:gd name="T45" fmla="*/ 280 h 1139"/>
                <a:gd name="T46" fmla="*/ 1463 w 2054"/>
                <a:gd name="T47" fmla="*/ 1139 h 1139"/>
                <a:gd name="T48" fmla="*/ 577 w 2054"/>
                <a:gd name="T49" fmla="*/ 1139 h 1139"/>
                <a:gd name="T50" fmla="*/ 546 w 2054"/>
                <a:gd name="T51" fmla="*/ 1138 h 1139"/>
                <a:gd name="T52" fmla="*/ 487 w 2054"/>
                <a:gd name="T53" fmla="*/ 1132 h 1139"/>
                <a:gd name="T54" fmla="*/ 430 w 2054"/>
                <a:gd name="T55" fmla="*/ 1120 h 1139"/>
                <a:gd name="T56" fmla="*/ 376 w 2054"/>
                <a:gd name="T57" fmla="*/ 1103 h 1139"/>
                <a:gd name="T58" fmla="*/ 324 w 2054"/>
                <a:gd name="T59" fmla="*/ 1080 h 1139"/>
                <a:gd name="T60" fmla="*/ 275 w 2054"/>
                <a:gd name="T61" fmla="*/ 1054 h 1139"/>
                <a:gd name="T62" fmla="*/ 229 w 2054"/>
                <a:gd name="T63" fmla="*/ 1022 h 1139"/>
                <a:gd name="T64" fmla="*/ 186 w 2054"/>
                <a:gd name="T65" fmla="*/ 986 h 1139"/>
                <a:gd name="T66" fmla="*/ 147 w 2054"/>
                <a:gd name="T67" fmla="*/ 946 h 1139"/>
                <a:gd name="T68" fmla="*/ 113 w 2054"/>
                <a:gd name="T69" fmla="*/ 904 h 1139"/>
                <a:gd name="T70" fmla="*/ 82 w 2054"/>
                <a:gd name="T71" fmla="*/ 857 h 1139"/>
                <a:gd name="T72" fmla="*/ 56 w 2054"/>
                <a:gd name="T73" fmla="*/ 808 h 1139"/>
                <a:gd name="T74" fmla="*/ 33 w 2054"/>
                <a:gd name="T75" fmla="*/ 757 h 1139"/>
                <a:gd name="T76" fmla="*/ 18 w 2054"/>
                <a:gd name="T77" fmla="*/ 703 h 1139"/>
                <a:gd name="T78" fmla="*/ 6 w 2054"/>
                <a:gd name="T79" fmla="*/ 647 h 1139"/>
                <a:gd name="T80" fmla="*/ 0 w 2054"/>
                <a:gd name="T81" fmla="*/ 590 h 1139"/>
                <a:gd name="T82" fmla="*/ 0 w 2054"/>
                <a:gd name="T83" fmla="*/ 562 h 1139"/>
                <a:gd name="T84" fmla="*/ 0 w 2054"/>
                <a:gd name="T85" fmla="*/ 0 h 1139"/>
                <a:gd name="T86" fmla="*/ 2054 w 2054"/>
                <a:gd name="T87" fmla="*/ 0 h 1139"/>
                <a:gd name="T88" fmla="*/ 2054 w 2054"/>
                <a:gd name="T89" fmla="*/ 562 h 1139"/>
                <a:gd name="T90" fmla="*/ 2051 w 2054"/>
                <a:gd name="T91" fmla="*/ 593 h 1139"/>
                <a:gd name="T92" fmla="*/ 2043 w 2054"/>
                <a:gd name="T93" fmla="*/ 651 h 1139"/>
                <a:gd name="T94" fmla="*/ 2030 w 2054"/>
                <a:gd name="T95" fmla="*/ 708 h 1139"/>
                <a:gd name="T96" fmla="*/ 2011 w 2054"/>
                <a:gd name="T97" fmla="*/ 762 h 1139"/>
                <a:gd name="T98" fmla="*/ 1988 w 2054"/>
                <a:gd name="T99" fmla="*/ 814 h 1139"/>
                <a:gd name="T100" fmla="*/ 1961 w 2054"/>
                <a:gd name="T101" fmla="*/ 864 h 1139"/>
                <a:gd name="T102" fmla="*/ 1929 w 2054"/>
                <a:gd name="T103" fmla="*/ 909 h 1139"/>
                <a:gd name="T104" fmla="*/ 1893 w 2054"/>
                <a:gd name="T105" fmla="*/ 952 h 1139"/>
                <a:gd name="T106" fmla="*/ 1854 w 2054"/>
                <a:gd name="T107" fmla="*/ 990 h 1139"/>
                <a:gd name="T108" fmla="*/ 1811 w 2054"/>
                <a:gd name="T109" fmla="*/ 1026 h 1139"/>
                <a:gd name="T110" fmla="*/ 1764 w 2054"/>
                <a:gd name="T111" fmla="*/ 1057 h 1139"/>
                <a:gd name="T112" fmla="*/ 1715 w 2054"/>
                <a:gd name="T113" fmla="*/ 1083 h 1139"/>
                <a:gd name="T114" fmla="*/ 1663 w 2054"/>
                <a:gd name="T115" fmla="*/ 1104 h 1139"/>
                <a:gd name="T116" fmla="*/ 1608 w 2054"/>
                <a:gd name="T117" fmla="*/ 1121 h 1139"/>
                <a:gd name="T118" fmla="*/ 1551 w 2054"/>
                <a:gd name="T119" fmla="*/ 1133 h 1139"/>
                <a:gd name="T120" fmla="*/ 1492 w 2054"/>
                <a:gd name="T121" fmla="*/ 1138 h 1139"/>
                <a:gd name="T122" fmla="*/ 1463 w 2054"/>
                <a:gd name="T123" fmla="*/ 1139 h 113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54" h="1139">
                  <a:moveTo>
                    <a:pt x="267" y="280"/>
                  </a:moveTo>
                  <a:lnTo>
                    <a:pt x="267" y="562"/>
                  </a:lnTo>
                  <a:lnTo>
                    <a:pt x="268" y="594"/>
                  </a:lnTo>
                  <a:lnTo>
                    <a:pt x="280" y="652"/>
                  </a:lnTo>
                  <a:lnTo>
                    <a:pt x="304" y="705"/>
                  </a:lnTo>
                  <a:lnTo>
                    <a:pt x="337" y="753"/>
                  </a:lnTo>
                  <a:lnTo>
                    <a:pt x="377" y="792"/>
                  </a:lnTo>
                  <a:lnTo>
                    <a:pt x="425" y="824"/>
                  </a:lnTo>
                  <a:lnTo>
                    <a:pt x="478" y="845"/>
                  </a:lnTo>
                  <a:lnTo>
                    <a:pt x="533" y="856"/>
                  </a:lnTo>
                  <a:lnTo>
                    <a:pt x="562" y="857"/>
                  </a:lnTo>
                  <a:lnTo>
                    <a:pt x="1448" y="857"/>
                  </a:lnTo>
                  <a:lnTo>
                    <a:pt x="1480" y="856"/>
                  </a:lnTo>
                  <a:lnTo>
                    <a:pt x="1539" y="844"/>
                  </a:lnTo>
                  <a:lnTo>
                    <a:pt x="1591" y="820"/>
                  </a:lnTo>
                  <a:lnTo>
                    <a:pt x="1639" y="788"/>
                  </a:lnTo>
                  <a:lnTo>
                    <a:pt x="1678" y="747"/>
                  </a:lnTo>
                  <a:lnTo>
                    <a:pt x="1710" y="699"/>
                  </a:lnTo>
                  <a:lnTo>
                    <a:pt x="1732" y="646"/>
                  </a:lnTo>
                  <a:lnTo>
                    <a:pt x="1742" y="590"/>
                  </a:lnTo>
                  <a:lnTo>
                    <a:pt x="1743" y="562"/>
                  </a:lnTo>
                  <a:lnTo>
                    <a:pt x="1743" y="280"/>
                  </a:lnTo>
                  <a:lnTo>
                    <a:pt x="267" y="280"/>
                  </a:lnTo>
                  <a:close/>
                  <a:moveTo>
                    <a:pt x="1463" y="1139"/>
                  </a:moveTo>
                  <a:lnTo>
                    <a:pt x="577" y="1139"/>
                  </a:lnTo>
                  <a:lnTo>
                    <a:pt x="546" y="1138"/>
                  </a:lnTo>
                  <a:lnTo>
                    <a:pt x="487" y="1132"/>
                  </a:lnTo>
                  <a:lnTo>
                    <a:pt x="430" y="1120"/>
                  </a:lnTo>
                  <a:lnTo>
                    <a:pt x="376" y="1103"/>
                  </a:lnTo>
                  <a:lnTo>
                    <a:pt x="324" y="1080"/>
                  </a:lnTo>
                  <a:lnTo>
                    <a:pt x="275" y="1054"/>
                  </a:lnTo>
                  <a:lnTo>
                    <a:pt x="229" y="1022"/>
                  </a:lnTo>
                  <a:lnTo>
                    <a:pt x="186" y="986"/>
                  </a:lnTo>
                  <a:lnTo>
                    <a:pt x="147" y="946"/>
                  </a:lnTo>
                  <a:lnTo>
                    <a:pt x="113" y="904"/>
                  </a:lnTo>
                  <a:lnTo>
                    <a:pt x="82" y="857"/>
                  </a:lnTo>
                  <a:lnTo>
                    <a:pt x="56" y="808"/>
                  </a:lnTo>
                  <a:lnTo>
                    <a:pt x="33" y="757"/>
                  </a:lnTo>
                  <a:lnTo>
                    <a:pt x="18" y="703"/>
                  </a:lnTo>
                  <a:lnTo>
                    <a:pt x="6" y="647"/>
                  </a:lnTo>
                  <a:lnTo>
                    <a:pt x="0" y="590"/>
                  </a:lnTo>
                  <a:lnTo>
                    <a:pt x="0" y="562"/>
                  </a:lnTo>
                  <a:lnTo>
                    <a:pt x="0" y="0"/>
                  </a:lnTo>
                  <a:lnTo>
                    <a:pt x="2054" y="0"/>
                  </a:lnTo>
                  <a:lnTo>
                    <a:pt x="2054" y="562"/>
                  </a:lnTo>
                  <a:lnTo>
                    <a:pt x="2051" y="593"/>
                  </a:lnTo>
                  <a:lnTo>
                    <a:pt x="2043" y="651"/>
                  </a:lnTo>
                  <a:lnTo>
                    <a:pt x="2030" y="708"/>
                  </a:lnTo>
                  <a:lnTo>
                    <a:pt x="2011" y="762"/>
                  </a:lnTo>
                  <a:lnTo>
                    <a:pt x="1988" y="814"/>
                  </a:lnTo>
                  <a:lnTo>
                    <a:pt x="1961" y="864"/>
                  </a:lnTo>
                  <a:lnTo>
                    <a:pt x="1929" y="909"/>
                  </a:lnTo>
                  <a:lnTo>
                    <a:pt x="1893" y="952"/>
                  </a:lnTo>
                  <a:lnTo>
                    <a:pt x="1854" y="990"/>
                  </a:lnTo>
                  <a:lnTo>
                    <a:pt x="1811" y="1026"/>
                  </a:lnTo>
                  <a:lnTo>
                    <a:pt x="1764" y="1057"/>
                  </a:lnTo>
                  <a:lnTo>
                    <a:pt x="1715" y="1083"/>
                  </a:lnTo>
                  <a:lnTo>
                    <a:pt x="1663" y="1104"/>
                  </a:lnTo>
                  <a:lnTo>
                    <a:pt x="1608" y="1121"/>
                  </a:lnTo>
                  <a:lnTo>
                    <a:pt x="1551" y="1133"/>
                  </a:lnTo>
                  <a:lnTo>
                    <a:pt x="1492" y="1138"/>
                  </a:lnTo>
                  <a:lnTo>
                    <a:pt x="1463" y="1139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47"/>
            <p:cNvSpPr/>
            <p:nvPr/>
          </p:nvSpPr>
          <p:spPr>
            <a:xfrm>
              <a:off x="5048370" y="4347324"/>
              <a:ext cx="542386" cy="599421"/>
            </a:xfrm>
            <a:custGeom>
              <a:avLst/>
              <a:gdLst>
                <a:gd name="T0" fmla="*/ 5818 w 5819"/>
                <a:gd name="T1" fmla="*/ 2879 h 6432"/>
                <a:gd name="T2" fmla="*/ 5794 w 5819"/>
                <a:gd name="T3" fmla="*/ 2568 h 6432"/>
                <a:gd name="T4" fmla="*/ 5741 w 5819"/>
                <a:gd name="T5" fmla="*/ 2268 h 6432"/>
                <a:gd name="T6" fmla="*/ 5657 w 5819"/>
                <a:gd name="T7" fmla="*/ 1980 h 6432"/>
                <a:gd name="T8" fmla="*/ 5548 w 5819"/>
                <a:gd name="T9" fmla="*/ 1704 h 6432"/>
                <a:gd name="T10" fmla="*/ 5412 w 5819"/>
                <a:gd name="T11" fmla="*/ 1444 h 6432"/>
                <a:gd name="T12" fmla="*/ 5252 w 5819"/>
                <a:gd name="T13" fmla="*/ 1199 h 6432"/>
                <a:gd name="T14" fmla="*/ 5071 w 5819"/>
                <a:gd name="T15" fmla="*/ 972 h 6432"/>
                <a:gd name="T16" fmla="*/ 4868 w 5819"/>
                <a:gd name="T17" fmla="*/ 765 h 6432"/>
                <a:gd name="T18" fmla="*/ 4646 w 5819"/>
                <a:gd name="T19" fmla="*/ 580 h 6432"/>
                <a:gd name="T20" fmla="*/ 4406 w 5819"/>
                <a:gd name="T21" fmla="*/ 417 h 6432"/>
                <a:gd name="T22" fmla="*/ 4151 w 5819"/>
                <a:gd name="T23" fmla="*/ 279 h 6432"/>
                <a:gd name="T24" fmla="*/ 3881 w 5819"/>
                <a:gd name="T25" fmla="*/ 166 h 6432"/>
                <a:gd name="T26" fmla="*/ 3598 w 5819"/>
                <a:gd name="T27" fmla="*/ 81 h 6432"/>
                <a:gd name="T28" fmla="*/ 3304 w 5819"/>
                <a:gd name="T29" fmla="*/ 26 h 6432"/>
                <a:gd name="T30" fmla="*/ 3000 w 5819"/>
                <a:gd name="T31" fmla="*/ 0 h 6432"/>
                <a:gd name="T32" fmla="*/ 2767 w 5819"/>
                <a:gd name="T33" fmla="*/ 4 h 6432"/>
                <a:gd name="T34" fmla="*/ 2567 w 5819"/>
                <a:gd name="T35" fmla="*/ 20 h 6432"/>
                <a:gd name="T36" fmla="*/ 2306 w 5819"/>
                <a:gd name="T37" fmla="*/ 65 h 6432"/>
                <a:gd name="T38" fmla="*/ 2052 w 5819"/>
                <a:gd name="T39" fmla="*/ 132 h 6432"/>
                <a:gd name="T40" fmla="*/ 1808 w 5819"/>
                <a:gd name="T41" fmla="*/ 223 h 6432"/>
                <a:gd name="T42" fmla="*/ 1574 w 5819"/>
                <a:gd name="T43" fmla="*/ 335 h 6432"/>
                <a:gd name="T44" fmla="*/ 1351 w 5819"/>
                <a:gd name="T45" fmla="*/ 466 h 6432"/>
                <a:gd name="T46" fmla="*/ 1140 w 5819"/>
                <a:gd name="T47" fmla="*/ 617 h 6432"/>
                <a:gd name="T48" fmla="*/ 944 w 5819"/>
                <a:gd name="T49" fmla="*/ 785 h 6432"/>
                <a:gd name="T50" fmla="*/ 763 w 5819"/>
                <a:gd name="T51" fmla="*/ 970 h 6432"/>
                <a:gd name="T52" fmla="*/ 598 w 5819"/>
                <a:gd name="T53" fmla="*/ 1169 h 6432"/>
                <a:gd name="T54" fmla="*/ 451 w 5819"/>
                <a:gd name="T55" fmla="*/ 1384 h 6432"/>
                <a:gd name="T56" fmla="*/ 322 w 5819"/>
                <a:gd name="T57" fmla="*/ 1610 h 6432"/>
                <a:gd name="T58" fmla="*/ 212 w 5819"/>
                <a:gd name="T59" fmla="*/ 1849 h 6432"/>
                <a:gd name="T60" fmla="*/ 125 w 5819"/>
                <a:gd name="T61" fmla="*/ 2098 h 6432"/>
                <a:gd name="T62" fmla="*/ 58 w 5819"/>
                <a:gd name="T63" fmla="*/ 2356 h 6432"/>
                <a:gd name="T64" fmla="*/ 16 w 5819"/>
                <a:gd name="T65" fmla="*/ 2622 h 6432"/>
                <a:gd name="T66" fmla="*/ 5 w 5819"/>
                <a:gd name="T67" fmla="*/ 2759 h 6432"/>
                <a:gd name="T68" fmla="*/ 1 w 5819"/>
                <a:gd name="T69" fmla="*/ 3035 h 6432"/>
                <a:gd name="T70" fmla="*/ 21 w 5819"/>
                <a:gd name="T71" fmla="*/ 3302 h 6432"/>
                <a:gd name="T72" fmla="*/ 62 w 5819"/>
                <a:gd name="T73" fmla="*/ 3560 h 6432"/>
                <a:gd name="T74" fmla="*/ 126 w 5819"/>
                <a:gd name="T75" fmla="*/ 3810 h 6432"/>
                <a:gd name="T76" fmla="*/ 210 w 5819"/>
                <a:gd name="T77" fmla="*/ 4051 h 6432"/>
                <a:gd name="T78" fmla="*/ 315 w 5819"/>
                <a:gd name="T79" fmla="*/ 4282 h 6432"/>
                <a:gd name="T80" fmla="*/ 439 w 5819"/>
                <a:gd name="T81" fmla="*/ 4502 h 6432"/>
                <a:gd name="T82" fmla="*/ 544 w 5819"/>
                <a:gd name="T83" fmla="*/ 4660 h 6432"/>
                <a:gd name="T84" fmla="*/ 672 w 5819"/>
                <a:gd name="T85" fmla="*/ 4829 h 6432"/>
                <a:gd name="T86" fmla="*/ 1010 w 5819"/>
                <a:gd name="T87" fmla="*/ 5200 h 6432"/>
                <a:gd name="T88" fmla="*/ 1214 w 5819"/>
                <a:gd name="T89" fmla="*/ 5438 h 6432"/>
                <a:gd name="T90" fmla="*/ 1307 w 5819"/>
                <a:gd name="T91" fmla="*/ 5597 h 6432"/>
                <a:gd name="T92" fmla="*/ 1382 w 5819"/>
                <a:gd name="T93" fmla="*/ 5795 h 6432"/>
                <a:gd name="T94" fmla="*/ 1435 w 5819"/>
                <a:gd name="T95" fmla="*/ 6048 h 6432"/>
                <a:gd name="T96" fmla="*/ 1486 w 5819"/>
                <a:gd name="T97" fmla="*/ 6432 h 6432"/>
                <a:gd name="T98" fmla="*/ 4342 w 5819"/>
                <a:gd name="T99" fmla="*/ 6207 h 6432"/>
                <a:gd name="T100" fmla="*/ 4379 w 5819"/>
                <a:gd name="T101" fmla="*/ 5989 h 6432"/>
                <a:gd name="T102" fmla="*/ 4447 w 5819"/>
                <a:gd name="T103" fmla="*/ 5754 h 6432"/>
                <a:gd name="T104" fmla="*/ 4535 w 5819"/>
                <a:gd name="T105" fmla="*/ 5565 h 6432"/>
                <a:gd name="T106" fmla="*/ 4642 w 5819"/>
                <a:gd name="T107" fmla="*/ 5404 h 6432"/>
                <a:gd name="T108" fmla="*/ 4869 w 5819"/>
                <a:gd name="T109" fmla="*/ 5140 h 6432"/>
                <a:gd name="T110" fmla="*/ 5150 w 5819"/>
                <a:gd name="T111" fmla="*/ 4814 h 6432"/>
                <a:gd name="T112" fmla="*/ 5284 w 5819"/>
                <a:gd name="T113" fmla="*/ 4631 h 6432"/>
                <a:gd name="T114" fmla="*/ 5459 w 5819"/>
                <a:gd name="T115" fmla="*/ 4359 h 6432"/>
                <a:gd name="T116" fmla="*/ 5643 w 5819"/>
                <a:gd name="T117" fmla="*/ 3962 h 6432"/>
                <a:gd name="T118" fmla="*/ 5764 w 5819"/>
                <a:gd name="T119" fmla="*/ 3533 h 6432"/>
                <a:gd name="T120" fmla="*/ 5818 w 5819"/>
                <a:gd name="T121" fmla="*/ 3076 h 643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9" h="6432">
                  <a:moveTo>
                    <a:pt x="5819" y="2958"/>
                  </a:moveTo>
                  <a:lnTo>
                    <a:pt x="5818" y="2879"/>
                  </a:lnTo>
                  <a:lnTo>
                    <a:pt x="5810" y="2722"/>
                  </a:lnTo>
                  <a:lnTo>
                    <a:pt x="5794" y="2568"/>
                  </a:lnTo>
                  <a:lnTo>
                    <a:pt x="5771" y="2416"/>
                  </a:lnTo>
                  <a:lnTo>
                    <a:pt x="5741" y="2268"/>
                  </a:lnTo>
                  <a:lnTo>
                    <a:pt x="5703" y="2122"/>
                  </a:lnTo>
                  <a:lnTo>
                    <a:pt x="5657" y="1980"/>
                  </a:lnTo>
                  <a:lnTo>
                    <a:pt x="5606" y="1840"/>
                  </a:lnTo>
                  <a:lnTo>
                    <a:pt x="5548" y="1704"/>
                  </a:lnTo>
                  <a:lnTo>
                    <a:pt x="5483" y="1571"/>
                  </a:lnTo>
                  <a:lnTo>
                    <a:pt x="5412" y="1444"/>
                  </a:lnTo>
                  <a:lnTo>
                    <a:pt x="5336" y="1319"/>
                  </a:lnTo>
                  <a:lnTo>
                    <a:pt x="5252" y="1199"/>
                  </a:lnTo>
                  <a:lnTo>
                    <a:pt x="5165" y="1083"/>
                  </a:lnTo>
                  <a:lnTo>
                    <a:pt x="5071" y="972"/>
                  </a:lnTo>
                  <a:lnTo>
                    <a:pt x="4972" y="867"/>
                  </a:lnTo>
                  <a:lnTo>
                    <a:pt x="4868" y="765"/>
                  </a:lnTo>
                  <a:lnTo>
                    <a:pt x="4760" y="670"/>
                  </a:lnTo>
                  <a:lnTo>
                    <a:pt x="4646" y="580"/>
                  </a:lnTo>
                  <a:lnTo>
                    <a:pt x="4529" y="495"/>
                  </a:lnTo>
                  <a:lnTo>
                    <a:pt x="4406" y="417"/>
                  </a:lnTo>
                  <a:lnTo>
                    <a:pt x="4281" y="344"/>
                  </a:lnTo>
                  <a:lnTo>
                    <a:pt x="4151" y="279"/>
                  </a:lnTo>
                  <a:lnTo>
                    <a:pt x="4018" y="219"/>
                  </a:lnTo>
                  <a:lnTo>
                    <a:pt x="3881" y="166"/>
                  </a:lnTo>
                  <a:lnTo>
                    <a:pt x="3741" y="120"/>
                  </a:lnTo>
                  <a:lnTo>
                    <a:pt x="3598" y="81"/>
                  </a:lnTo>
                  <a:lnTo>
                    <a:pt x="3453" y="49"/>
                  </a:lnTo>
                  <a:lnTo>
                    <a:pt x="3304" y="26"/>
                  </a:lnTo>
                  <a:lnTo>
                    <a:pt x="3153" y="9"/>
                  </a:lnTo>
                  <a:lnTo>
                    <a:pt x="3000" y="0"/>
                  </a:lnTo>
                  <a:lnTo>
                    <a:pt x="2845" y="0"/>
                  </a:lnTo>
                  <a:lnTo>
                    <a:pt x="2767" y="4"/>
                  </a:lnTo>
                  <a:lnTo>
                    <a:pt x="2700" y="7"/>
                  </a:lnTo>
                  <a:lnTo>
                    <a:pt x="2567" y="20"/>
                  </a:lnTo>
                  <a:lnTo>
                    <a:pt x="2435" y="39"/>
                  </a:lnTo>
                  <a:lnTo>
                    <a:pt x="2306" y="65"/>
                  </a:lnTo>
                  <a:lnTo>
                    <a:pt x="2177" y="95"/>
                  </a:lnTo>
                  <a:lnTo>
                    <a:pt x="2052" y="132"/>
                  </a:lnTo>
                  <a:lnTo>
                    <a:pt x="1928" y="174"/>
                  </a:lnTo>
                  <a:lnTo>
                    <a:pt x="1808" y="223"/>
                  </a:lnTo>
                  <a:lnTo>
                    <a:pt x="1690" y="276"/>
                  </a:lnTo>
                  <a:lnTo>
                    <a:pt x="1574" y="335"/>
                  </a:lnTo>
                  <a:lnTo>
                    <a:pt x="1461" y="398"/>
                  </a:lnTo>
                  <a:lnTo>
                    <a:pt x="1351" y="466"/>
                  </a:lnTo>
                  <a:lnTo>
                    <a:pt x="1244" y="540"/>
                  </a:lnTo>
                  <a:lnTo>
                    <a:pt x="1140" y="617"/>
                  </a:lnTo>
                  <a:lnTo>
                    <a:pt x="1041" y="699"/>
                  </a:lnTo>
                  <a:lnTo>
                    <a:pt x="944" y="785"/>
                  </a:lnTo>
                  <a:lnTo>
                    <a:pt x="851" y="875"/>
                  </a:lnTo>
                  <a:lnTo>
                    <a:pt x="763" y="970"/>
                  </a:lnTo>
                  <a:lnTo>
                    <a:pt x="678" y="1068"/>
                  </a:lnTo>
                  <a:lnTo>
                    <a:pt x="598" y="1169"/>
                  </a:lnTo>
                  <a:lnTo>
                    <a:pt x="522" y="1275"/>
                  </a:lnTo>
                  <a:lnTo>
                    <a:pt x="451" y="1384"/>
                  </a:lnTo>
                  <a:lnTo>
                    <a:pt x="383" y="1495"/>
                  </a:lnTo>
                  <a:lnTo>
                    <a:pt x="322" y="1610"/>
                  </a:lnTo>
                  <a:lnTo>
                    <a:pt x="264" y="1729"/>
                  </a:lnTo>
                  <a:lnTo>
                    <a:pt x="212" y="1849"/>
                  </a:lnTo>
                  <a:lnTo>
                    <a:pt x="166" y="1972"/>
                  </a:lnTo>
                  <a:lnTo>
                    <a:pt x="125" y="2098"/>
                  </a:lnTo>
                  <a:lnTo>
                    <a:pt x="89" y="2226"/>
                  </a:lnTo>
                  <a:lnTo>
                    <a:pt x="58" y="2356"/>
                  </a:lnTo>
                  <a:lnTo>
                    <a:pt x="35" y="2488"/>
                  </a:lnTo>
                  <a:lnTo>
                    <a:pt x="16" y="2622"/>
                  </a:lnTo>
                  <a:lnTo>
                    <a:pt x="10" y="2690"/>
                  </a:lnTo>
                  <a:lnTo>
                    <a:pt x="5" y="2759"/>
                  </a:lnTo>
                  <a:lnTo>
                    <a:pt x="0" y="2898"/>
                  </a:lnTo>
                  <a:lnTo>
                    <a:pt x="1" y="3035"/>
                  </a:lnTo>
                  <a:lnTo>
                    <a:pt x="9" y="3169"/>
                  </a:lnTo>
                  <a:lnTo>
                    <a:pt x="21" y="3302"/>
                  </a:lnTo>
                  <a:lnTo>
                    <a:pt x="39" y="3431"/>
                  </a:lnTo>
                  <a:lnTo>
                    <a:pt x="62" y="3560"/>
                  </a:lnTo>
                  <a:lnTo>
                    <a:pt x="92" y="3687"/>
                  </a:lnTo>
                  <a:lnTo>
                    <a:pt x="126" y="3810"/>
                  </a:lnTo>
                  <a:lnTo>
                    <a:pt x="166" y="3933"/>
                  </a:lnTo>
                  <a:lnTo>
                    <a:pt x="210" y="4051"/>
                  </a:lnTo>
                  <a:lnTo>
                    <a:pt x="260" y="4168"/>
                  </a:lnTo>
                  <a:lnTo>
                    <a:pt x="315" y="4282"/>
                  </a:lnTo>
                  <a:lnTo>
                    <a:pt x="375" y="4394"/>
                  </a:lnTo>
                  <a:lnTo>
                    <a:pt x="439" y="4502"/>
                  </a:lnTo>
                  <a:lnTo>
                    <a:pt x="508" y="4608"/>
                  </a:lnTo>
                  <a:lnTo>
                    <a:pt x="544" y="4660"/>
                  </a:lnTo>
                  <a:lnTo>
                    <a:pt x="588" y="4721"/>
                  </a:lnTo>
                  <a:lnTo>
                    <a:pt x="672" y="4829"/>
                  </a:lnTo>
                  <a:lnTo>
                    <a:pt x="792" y="4972"/>
                  </a:lnTo>
                  <a:lnTo>
                    <a:pt x="1010" y="5200"/>
                  </a:lnTo>
                  <a:lnTo>
                    <a:pt x="1161" y="5367"/>
                  </a:lnTo>
                  <a:lnTo>
                    <a:pt x="1214" y="5438"/>
                  </a:lnTo>
                  <a:lnTo>
                    <a:pt x="1263" y="5514"/>
                  </a:lnTo>
                  <a:lnTo>
                    <a:pt x="1307" y="5597"/>
                  </a:lnTo>
                  <a:lnTo>
                    <a:pt x="1347" y="5690"/>
                  </a:lnTo>
                  <a:lnTo>
                    <a:pt x="1382" y="5795"/>
                  </a:lnTo>
                  <a:lnTo>
                    <a:pt x="1411" y="5913"/>
                  </a:lnTo>
                  <a:lnTo>
                    <a:pt x="1435" y="6048"/>
                  </a:lnTo>
                  <a:lnTo>
                    <a:pt x="1444" y="6123"/>
                  </a:lnTo>
                  <a:lnTo>
                    <a:pt x="1486" y="6432"/>
                  </a:lnTo>
                  <a:lnTo>
                    <a:pt x="4313" y="6432"/>
                  </a:lnTo>
                  <a:lnTo>
                    <a:pt x="4342" y="6207"/>
                  </a:lnTo>
                  <a:lnTo>
                    <a:pt x="4353" y="6129"/>
                  </a:lnTo>
                  <a:lnTo>
                    <a:pt x="4379" y="5989"/>
                  </a:lnTo>
                  <a:lnTo>
                    <a:pt x="4411" y="5864"/>
                  </a:lnTo>
                  <a:lnTo>
                    <a:pt x="4447" y="5754"/>
                  </a:lnTo>
                  <a:lnTo>
                    <a:pt x="4489" y="5654"/>
                  </a:lnTo>
                  <a:lnTo>
                    <a:pt x="4535" y="5565"/>
                  </a:lnTo>
                  <a:lnTo>
                    <a:pt x="4586" y="5482"/>
                  </a:lnTo>
                  <a:lnTo>
                    <a:pt x="4642" y="5404"/>
                  </a:lnTo>
                  <a:lnTo>
                    <a:pt x="4732" y="5292"/>
                  </a:lnTo>
                  <a:lnTo>
                    <a:pt x="4869" y="5140"/>
                  </a:lnTo>
                  <a:lnTo>
                    <a:pt x="5023" y="4968"/>
                  </a:lnTo>
                  <a:lnTo>
                    <a:pt x="5150" y="4814"/>
                  </a:lnTo>
                  <a:lnTo>
                    <a:pt x="5239" y="4696"/>
                  </a:lnTo>
                  <a:lnTo>
                    <a:pt x="5284" y="4631"/>
                  </a:lnTo>
                  <a:lnTo>
                    <a:pt x="5346" y="4543"/>
                  </a:lnTo>
                  <a:lnTo>
                    <a:pt x="5459" y="4359"/>
                  </a:lnTo>
                  <a:lnTo>
                    <a:pt x="5558" y="4166"/>
                  </a:lnTo>
                  <a:lnTo>
                    <a:pt x="5643" y="3962"/>
                  </a:lnTo>
                  <a:lnTo>
                    <a:pt x="5711" y="3751"/>
                  </a:lnTo>
                  <a:lnTo>
                    <a:pt x="5764" y="3533"/>
                  </a:lnTo>
                  <a:lnTo>
                    <a:pt x="5799" y="3307"/>
                  </a:lnTo>
                  <a:lnTo>
                    <a:pt x="5818" y="3076"/>
                  </a:lnTo>
                  <a:lnTo>
                    <a:pt x="5819" y="2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48"/>
            <p:cNvSpPr>
              <a:spLocks noEditPoints="1"/>
            </p:cNvSpPr>
            <p:nvPr/>
          </p:nvSpPr>
          <p:spPr>
            <a:xfrm>
              <a:off x="5035509" y="4333904"/>
              <a:ext cx="568108" cy="626820"/>
            </a:xfrm>
            <a:custGeom>
              <a:avLst/>
              <a:gdLst>
                <a:gd name="T0" fmla="*/ 4372 w 6099"/>
                <a:gd name="T1" fmla="*/ 6235 h 6728"/>
                <a:gd name="T2" fmla="*/ 4597 w 6099"/>
                <a:gd name="T3" fmla="*/ 5597 h 6728"/>
                <a:gd name="T4" fmla="*/ 4904 w 6099"/>
                <a:gd name="T5" fmla="*/ 5223 h 6728"/>
                <a:gd name="T6" fmla="*/ 5326 w 6099"/>
                <a:gd name="T7" fmla="*/ 4716 h 6728"/>
                <a:gd name="T8" fmla="*/ 5661 w 6099"/>
                <a:gd name="T9" fmla="*/ 4046 h 6728"/>
                <a:gd name="T10" fmla="*/ 5816 w 6099"/>
                <a:gd name="T11" fmla="*/ 3206 h 6728"/>
                <a:gd name="T12" fmla="*/ 5794 w 6099"/>
                <a:gd name="T13" fmla="*/ 2728 h 6728"/>
                <a:gd name="T14" fmla="*/ 5663 w 6099"/>
                <a:gd name="T15" fmla="*/ 2169 h 6728"/>
                <a:gd name="T16" fmla="*/ 5428 w 6099"/>
                <a:gd name="T17" fmla="*/ 1661 h 6728"/>
                <a:gd name="T18" fmla="*/ 5102 w 6099"/>
                <a:gd name="T19" fmla="*/ 1213 h 6728"/>
                <a:gd name="T20" fmla="*/ 4696 w 6099"/>
                <a:gd name="T21" fmla="*/ 840 h 6728"/>
                <a:gd name="T22" fmla="*/ 4225 w 6099"/>
                <a:gd name="T23" fmla="*/ 552 h 6728"/>
                <a:gd name="T24" fmla="*/ 3697 w 6099"/>
                <a:gd name="T25" fmla="*/ 363 h 6728"/>
                <a:gd name="T26" fmla="*/ 3129 w 6099"/>
                <a:gd name="T27" fmla="*/ 284 h 6728"/>
                <a:gd name="T28" fmla="*/ 2715 w 6099"/>
                <a:gd name="T29" fmla="*/ 301 h 6728"/>
                <a:gd name="T30" fmla="*/ 2222 w 6099"/>
                <a:gd name="T31" fmla="*/ 408 h 6728"/>
                <a:gd name="T32" fmla="*/ 1766 w 6099"/>
                <a:gd name="T33" fmla="*/ 599 h 6728"/>
                <a:gd name="T34" fmla="*/ 1354 w 6099"/>
                <a:gd name="T35" fmla="*/ 867 h 6728"/>
                <a:gd name="T36" fmla="*/ 997 w 6099"/>
                <a:gd name="T37" fmla="*/ 1202 h 6728"/>
                <a:gd name="T38" fmla="*/ 701 w 6099"/>
                <a:gd name="T39" fmla="*/ 1595 h 6728"/>
                <a:gd name="T40" fmla="*/ 478 w 6099"/>
                <a:gd name="T41" fmla="*/ 2039 h 6728"/>
                <a:gd name="T42" fmla="*/ 335 w 6099"/>
                <a:gd name="T43" fmla="*/ 2525 h 6728"/>
                <a:gd name="T44" fmla="*/ 286 w 6099"/>
                <a:gd name="T45" fmla="*/ 2909 h 6728"/>
                <a:gd name="T46" fmla="*/ 298 w 6099"/>
                <a:gd name="T47" fmla="*/ 3409 h 6728"/>
                <a:gd name="T48" fmla="*/ 397 w 6099"/>
                <a:gd name="T49" fmla="*/ 3894 h 6728"/>
                <a:gd name="T50" fmla="*/ 576 w 6099"/>
                <a:gd name="T51" fmla="*/ 4355 h 6728"/>
                <a:gd name="T52" fmla="*/ 797 w 6099"/>
                <a:gd name="T53" fmla="*/ 4730 h 6728"/>
                <a:gd name="T54" fmla="*/ 1205 w 6099"/>
                <a:gd name="T55" fmla="*/ 5209 h 6728"/>
                <a:gd name="T56" fmla="*/ 1566 w 6099"/>
                <a:gd name="T57" fmla="*/ 5661 h 6728"/>
                <a:gd name="T58" fmla="*/ 1726 w 6099"/>
                <a:gd name="T59" fmla="*/ 6249 h 6728"/>
                <a:gd name="T60" fmla="*/ 1458 w 6099"/>
                <a:gd name="T61" fmla="*/ 6291 h 6728"/>
                <a:gd name="T62" fmla="*/ 1324 w 6099"/>
                <a:gd name="T63" fmla="*/ 5809 h 6728"/>
                <a:gd name="T64" fmla="*/ 1008 w 6099"/>
                <a:gd name="T65" fmla="*/ 5420 h 6728"/>
                <a:gd name="T66" fmla="*/ 634 w 6099"/>
                <a:gd name="T67" fmla="*/ 4986 h 6728"/>
                <a:gd name="T68" fmla="*/ 390 w 6099"/>
                <a:gd name="T69" fmla="*/ 4612 h 6728"/>
                <a:gd name="T70" fmla="*/ 171 w 6099"/>
                <a:gd name="T71" fmla="*/ 4114 h 6728"/>
                <a:gd name="T72" fmla="*/ 40 w 6099"/>
                <a:gd name="T73" fmla="*/ 3584 h 6728"/>
                <a:gd name="T74" fmla="*/ 0 w 6099"/>
                <a:gd name="T75" fmla="*/ 3038 h 6728"/>
                <a:gd name="T76" fmla="*/ 36 w 6099"/>
                <a:gd name="T77" fmla="*/ 2618 h 6728"/>
                <a:gd name="T78" fmla="*/ 175 w 6099"/>
                <a:gd name="T79" fmla="*/ 2073 h 6728"/>
                <a:gd name="T80" fmla="*/ 403 w 6099"/>
                <a:gd name="T81" fmla="*/ 1572 h 6728"/>
                <a:gd name="T82" fmla="*/ 711 w 6099"/>
                <a:gd name="T83" fmla="*/ 1124 h 6728"/>
                <a:gd name="T84" fmla="*/ 1089 w 6099"/>
                <a:gd name="T85" fmla="*/ 736 h 6728"/>
                <a:gd name="T86" fmla="*/ 1526 w 6099"/>
                <a:gd name="T87" fmla="*/ 422 h 6728"/>
                <a:gd name="T88" fmla="*/ 2016 w 6099"/>
                <a:gd name="T89" fmla="*/ 188 h 6728"/>
                <a:gd name="T90" fmla="*/ 2545 w 6099"/>
                <a:gd name="T91" fmla="*/ 43 h 6728"/>
                <a:gd name="T92" fmla="*/ 2975 w 6099"/>
                <a:gd name="T93" fmla="*/ 0 h 6728"/>
                <a:gd name="T94" fmla="*/ 3613 w 6099"/>
                <a:gd name="T95" fmla="*/ 54 h 6728"/>
                <a:gd name="T96" fmla="*/ 4207 w 6099"/>
                <a:gd name="T97" fmla="*/ 233 h 6728"/>
                <a:gd name="T98" fmla="*/ 4744 w 6099"/>
                <a:gd name="T99" fmla="*/ 523 h 6728"/>
                <a:gd name="T100" fmla="*/ 5210 w 6099"/>
                <a:gd name="T101" fmla="*/ 914 h 6728"/>
                <a:gd name="T102" fmla="*/ 5592 w 6099"/>
                <a:gd name="T103" fmla="*/ 1387 h 6728"/>
                <a:gd name="T104" fmla="*/ 5875 w 6099"/>
                <a:gd name="T105" fmla="*/ 1933 h 6728"/>
                <a:gd name="T106" fmla="*/ 6049 w 6099"/>
                <a:gd name="T107" fmla="*/ 2535 h 6728"/>
                <a:gd name="T108" fmla="*/ 6099 w 6099"/>
                <a:gd name="T109" fmla="*/ 3099 h 6728"/>
                <a:gd name="T110" fmla="*/ 5995 w 6099"/>
                <a:gd name="T111" fmla="*/ 3914 h 6728"/>
                <a:gd name="T112" fmla="*/ 5618 w 6099"/>
                <a:gd name="T113" fmla="*/ 4772 h 6728"/>
                <a:gd name="T114" fmla="*/ 5212 w 6099"/>
                <a:gd name="T115" fmla="*/ 5299 h 6728"/>
                <a:gd name="T116" fmla="*/ 4837 w 6099"/>
                <a:gd name="T117" fmla="*/ 5749 h 6728"/>
                <a:gd name="T118" fmla="*/ 4651 w 6099"/>
                <a:gd name="T119" fmla="*/ 6281 h 672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099" h="6728">
                  <a:moveTo>
                    <a:pt x="1753" y="6446"/>
                  </a:moveTo>
                  <a:lnTo>
                    <a:pt x="4342" y="6446"/>
                  </a:lnTo>
                  <a:lnTo>
                    <a:pt x="4355" y="6348"/>
                  </a:lnTo>
                  <a:lnTo>
                    <a:pt x="4372" y="6235"/>
                  </a:lnTo>
                  <a:lnTo>
                    <a:pt x="4414" y="6037"/>
                  </a:lnTo>
                  <a:lnTo>
                    <a:pt x="4466" y="5868"/>
                  </a:lnTo>
                  <a:lnTo>
                    <a:pt x="4527" y="5724"/>
                  </a:lnTo>
                  <a:lnTo>
                    <a:pt x="4597" y="5597"/>
                  </a:lnTo>
                  <a:lnTo>
                    <a:pt x="4675" y="5483"/>
                  </a:lnTo>
                  <a:lnTo>
                    <a:pt x="4762" y="5378"/>
                  </a:lnTo>
                  <a:lnTo>
                    <a:pt x="4854" y="5275"/>
                  </a:lnTo>
                  <a:lnTo>
                    <a:pt x="4904" y="5223"/>
                  </a:lnTo>
                  <a:lnTo>
                    <a:pt x="5001" y="5117"/>
                  </a:lnTo>
                  <a:lnTo>
                    <a:pt x="5157" y="4939"/>
                  </a:lnTo>
                  <a:lnTo>
                    <a:pt x="5268" y="4798"/>
                  </a:lnTo>
                  <a:lnTo>
                    <a:pt x="5326" y="4716"/>
                  </a:lnTo>
                  <a:lnTo>
                    <a:pt x="5385" y="4625"/>
                  </a:lnTo>
                  <a:lnTo>
                    <a:pt x="5493" y="4439"/>
                  </a:lnTo>
                  <a:lnTo>
                    <a:pt x="5584" y="4246"/>
                  </a:lnTo>
                  <a:lnTo>
                    <a:pt x="5661" y="4046"/>
                  </a:lnTo>
                  <a:lnTo>
                    <a:pt x="5724" y="3841"/>
                  </a:lnTo>
                  <a:lnTo>
                    <a:pt x="5770" y="3633"/>
                  </a:lnTo>
                  <a:lnTo>
                    <a:pt x="5801" y="3421"/>
                  </a:lnTo>
                  <a:lnTo>
                    <a:pt x="5816" y="3206"/>
                  </a:lnTo>
                  <a:lnTo>
                    <a:pt x="5818" y="3099"/>
                  </a:lnTo>
                  <a:lnTo>
                    <a:pt x="5817" y="3024"/>
                  </a:lnTo>
                  <a:lnTo>
                    <a:pt x="5810" y="2875"/>
                  </a:lnTo>
                  <a:lnTo>
                    <a:pt x="5794" y="2728"/>
                  </a:lnTo>
                  <a:lnTo>
                    <a:pt x="5772" y="2585"/>
                  </a:lnTo>
                  <a:lnTo>
                    <a:pt x="5743" y="2444"/>
                  </a:lnTo>
                  <a:lnTo>
                    <a:pt x="5707" y="2305"/>
                  </a:lnTo>
                  <a:lnTo>
                    <a:pt x="5663" y="2169"/>
                  </a:lnTo>
                  <a:lnTo>
                    <a:pt x="5614" y="2037"/>
                  </a:lnTo>
                  <a:lnTo>
                    <a:pt x="5558" y="1908"/>
                  </a:lnTo>
                  <a:lnTo>
                    <a:pt x="5497" y="1782"/>
                  </a:lnTo>
                  <a:lnTo>
                    <a:pt x="5428" y="1661"/>
                  </a:lnTo>
                  <a:lnTo>
                    <a:pt x="5355" y="1542"/>
                  </a:lnTo>
                  <a:lnTo>
                    <a:pt x="5276" y="1429"/>
                  </a:lnTo>
                  <a:lnTo>
                    <a:pt x="5192" y="1319"/>
                  </a:lnTo>
                  <a:lnTo>
                    <a:pt x="5102" y="1213"/>
                  </a:lnTo>
                  <a:lnTo>
                    <a:pt x="5007" y="1112"/>
                  </a:lnTo>
                  <a:lnTo>
                    <a:pt x="4908" y="1016"/>
                  </a:lnTo>
                  <a:lnTo>
                    <a:pt x="4805" y="925"/>
                  </a:lnTo>
                  <a:lnTo>
                    <a:pt x="4696" y="840"/>
                  </a:lnTo>
                  <a:lnTo>
                    <a:pt x="4584" y="760"/>
                  </a:lnTo>
                  <a:lnTo>
                    <a:pt x="4468" y="685"/>
                  </a:lnTo>
                  <a:lnTo>
                    <a:pt x="4348" y="615"/>
                  </a:lnTo>
                  <a:lnTo>
                    <a:pt x="4225" y="552"/>
                  </a:lnTo>
                  <a:lnTo>
                    <a:pt x="4097" y="495"/>
                  </a:lnTo>
                  <a:lnTo>
                    <a:pt x="3967" y="444"/>
                  </a:lnTo>
                  <a:lnTo>
                    <a:pt x="3833" y="400"/>
                  </a:lnTo>
                  <a:lnTo>
                    <a:pt x="3697" y="363"/>
                  </a:lnTo>
                  <a:lnTo>
                    <a:pt x="3559" y="332"/>
                  </a:lnTo>
                  <a:lnTo>
                    <a:pt x="3418" y="309"/>
                  </a:lnTo>
                  <a:lnTo>
                    <a:pt x="3274" y="292"/>
                  </a:lnTo>
                  <a:lnTo>
                    <a:pt x="3129" y="284"/>
                  </a:lnTo>
                  <a:lnTo>
                    <a:pt x="2981" y="283"/>
                  </a:lnTo>
                  <a:lnTo>
                    <a:pt x="2907" y="285"/>
                  </a:lnTo>
                  <a:lnTo>
                    <a:pt x="2843" y="289"/>
                  </a:lnTo>
                  <a:lnTo>
                    <a:pt x="2715" y="301"/>
                  </a:lnTo>
                  <a:lnTo>
                    <a:pt x="2589" y="320"/>
                  </a:lnTo>
                  <a:lnTo>
                    <a:pt x="2464" y="344"/>
                  </a:lnTo>
                  <a:lnTo>
                    <a:pt x="2343" y="373"/>
                  </a:lnTo>
                  <a:lnTo>
                    <a:pt x="2222" y="408"/>
                  </a:lnTo>
                  <a:lnTo>
                    <a:pt x="2104" y="448"/>
                  </a:lnTo>
                  <a:lnTo>
                    <a:pt x="1989" y="494"/>
                  </a:lnTo>
                  <a:lnTo>
                    <a:pt x="1876" y="544"/>
                  </a:lnTo>
                  <a:lnTo>
                    <a:pt x="1766" y="599"/>
                  </a:lnTo>
                  <a:lnTo>
                    <a:pt x="1658" y="659"/>
                  </a:lnTo>
                  <a:lnTo>
                    <a:pt x="1554" y="725"/>
                  </a:lnTo>
                  <a:lnTo>
                    <a:pt x="1452" y="793"/>
                  </a:lnTo>
                  <a:lnTo>
                    <a:pt x="1354" y="867"/>
                  </a:lnTo>
                  <a:lnTo>
                    <a:pt x="1259" y="944"/>
                  </a:lnTo>
                  <a:lnTo>
                    <a:pt x="1169" y="1027"/>
                  </a:lnTo>
                  <a:lnTo>
                    <a:pt x="1080" y="1112"/>
                  </a:lnTo>
                  <a:lnTo>
                    <a:pt x="997" y="1202"/>
                  </a:lnTo>
                  <a:lnTo>
                    <a:pt x="917" y="1295"/>
                  </a:lnTo>
                  <a:lnTo>
                    <a:pt x="841" y="1392"/>
                  </a:lnTo>
                  <a:lnTo>
                    <a:pt x="769" y="1492"/>
                  </a:lnTo>
                  <a:lnTo>
                    <a:pt x="701" y="1595"/>
                  </a:lnTo>
                  <a:lnTo>
                    <a:pt x="638" y="1702"/>
                  </a:lnTo>
                  <a:lnTo>
                    <a:pt x="580" y="1812"/>
                  </a:lnTo>
                  <a:lnTo>
                    <a:pt x="526" y="1924"/>
                  </a:lnTo>
                  <a:lnTo>
                    <a:pt x="478" y="2039"/>
                  </a:lnTo>
                  <a:lnTo>
                    <a:pt x="434" y="2157"/>
                  </a:lnTo>
                  <a:lnTo>
                    <a:pt x="395" y="2277"/>
                  </a:lnTo>
                  <a:lnTo>
                    <a:pt x="363" y="2399"/>
                  </a:lnTo>
                  <a:lnTo>
                    <a:pt x="335" y="2525"/>
                  </a:lnTo>
                  <a:lnTo>
                    <a:pt x="313" y="2651"/>
                  </a:lnTo>
                  <a:lnTo>
                    <a:pt x="296" y="2780"/>
                  </a:lnTo>
                  <a:lnTo>
                    <a:pt x="291" y="2845"/>
                  </a:lnTo>
                  <a:lnTo>
                    <a:pt x="286" y="2909"/>
                  </a:lnTo>
                  <a:lnTo>
                    <a:pt x="280" y="3034"/>
                  </a:lnTo>
                  <a:lnTo>
                    <a:pt x="282" y="3160"/>
                  </a:lnTo>
                  <a:lnTo>
                    <a:pt x="288" y="3285"/>
                  </a:lnTo>
                  <a:lnTo>
                    <a:pt x="298" y="3409"/>
                  </a:lnTo>
                  <a:lnTo>
                    <a:pt x="315" y="3532"/>
                  </a:lnTo>
                  <a:lnTo>
                    <a:pt x="337" y="3655"/>
                  </a:lnTo>
                  <a:lnTo>
                    <a:pt x="365" y="3775"/>
                  </a:lnTo>
                  <a:lnTo>
                    <a:pt x="397" y="3894"/>
                  </a:lnTo>
                  <a:lnTo>
                    <a:pt x="434" y="4012"/>
                  </a:lnTo>
                  <a:lnTo>
                    <a:pt x="477" y="4128"/>
                  </a:lnTo>
                  <a:lnTo>
                    <a:pt x="524" y="4242"/>
                  </a:lnTo>
                  <a:lnTo>
                    <a:pt x="576" y="4355"/>
                  </a:lnTo>
                  <a:lnTo>
                    <a:pt x="634" y="4465"/>
                  </a:lnTo>
                  <a:lnTo>
                    <a:pt x="695" y="4573"/>
                  </a:lnTo>
                  <a:lnTo>
                    <a:pt x="762" y="4678"/>
                  </a:lnTo>
                  <a:lnTo>
                    <a:pt x="797" y="4730"/>
                  </a:lnTo>
                  <a:lnTo>
                    <a:pt x="854" y="4807"/>
                  </a:lnTo>
                  <a:lnTo>
                    <a:pt x="965" y="4942"/>
                  </a:lnTo>
                  <a:lnTo>
                    <a:pt x="1117" y="5112"/>
                  </a:lnTo>
                  <a:lnTo>
                    <a:pt x="1205" y="5209"/>
                  </a:lnTo>
                  <a:lnTo>
                    <a:pt x="1298" y="5302"/>
                  </a:lnTo>
                  <a:lnTo>
                    <a:pt x="1424" y="5443"/>
                  </a:lnTo>
                  <a:lnTo>
                    <a:pt x="1499" y="5545"/>
                  </a:lnTo>
                  <a:lnTo>
                    <a:pt x="1566" y="5661"/>
                  </a:lnTo>
                  <a:lnTo>
                    <a:pt x="1624" y="5797"/>
                  </a:lnTo>
                  <a:lnTo>
                    <a:pt x="1673" y="5955"/>
                  </a:lnTo>
                  <a:lnTo>
                    <a:pt x="1711" y="6142"/>
                  </a:lnTo>
                  <a:lnTo>
                    <a:pt x="1726" y="6249"/>
                  </a:lnTo>
                  <a:lnTo>
                    <a:pt x="1753" y="6446"/>
                  </a:lnTo>
                  <a:close/>
                  <a:moveTo>
                    <a:pt x="4595" y="6728"/>
                  </a:moveTo>
                  <a:lnTo>
                    <a:pt x="1515" y="6728"/>
                  </a:lnTo>
                  <a:lnTo>
                    <a:pt x="1458" y="6291"/>
                  </a:lnTo>
                  <a:lnTo>
                    <a:pt x="1444" y="6202"/>
                  </a:lnTo>
                  <a:lnTo>
                    <a:pt x="1411" y="6048"/>
                  </a:lnTo>
                  <a:lnTo>
                    <a:pt x="1371" y="5919"/>
                  </a:lnTo>
                  <a:lnTo>
                    <a:pt x="1324" y="5809"/>
                  </a:lnTo>
                  <a:lnTo>
                    <a:pt x="1268" y="5714"/>
                  </a:lnTo>
                  <a:lnTo>
                    <a:pt x="1205" y="5629"/>
                  </a:lnTo>
                  <a:lnTo>
                    <a:pt x="1095" y="5506"/>
                  </a:lnTo>
                  <a:lnTo>
                    <a:pt x="1008" y="5420"/>
                  </a:lnTo>
                  <a:lnTo>
                    <a:pt x="960" y="5371"/>
                  </a:lnTo>
                  <a:lnTo>
                    <a:pt x="860" y="5263"/>
                  </a:lnTo>
                  <a:lnTo>
                    <a:pt x="751" y="5136"/>
                  </a:lnTo>
                  <a:lnTo>
                    <a:pt x="634" y="4986"/>
                  </a:lnTo>
                  <a:lnTo>
                    <a:pt x="572" y="4899"/>
                  </a:lnTo>
                  <a:lnTo>
                    <a:pt x="533" y="4844"/>
                  </a:lnTo>
                  <a:lnTo>
                    <a:pt x="459" y="4729"/>
                  </a:lnTo>
                  <a:lnTo>
                    <a:pt x="390" y="4612"/>
                  </a:lnTo>
                  <a:lnTo>
                    <a:pt x="328" y="4491"/>
                  </a:lnTo>
                  <a:lnTo>
                    <a:pt x="270" y="4368"/>
                  </a:lnTo>
                  <a:lnTo>
                    <a:pt x="217" y="4241"/>
                  </a:lnTo>
                  <a:lnTo>
                    <a:pt x="171" y="4114"/>
                  </a:lnTo>
                  <a:lnTo>
                    <a:pt x="130" y="3984"/>
                  </a:lnTo>
                  <a:lnTo>
                    <a:pt x="94" y="3852"/>
                  </a:lnTo>
                  <a:lnTo>
                    <a:pt x="64" y="3718"/>
                  </a:lnTo>
                  <a:lnTo>
                    <a:pt x="40" y="3584"/>
                  </a:lnTo>
                  <a:lnTo>
                    <a:pt x="21" y="3448"/>
                  </a:lnTo>
                  <a:lnTo>
                    <a:pt x="8" y="3312"/>
                  </a:lnTo>
                  <a:lnTo>
                    <a:pt x="1" y="3175"/>
                  </a:lnTo>
                  <a:lnTo>
                    <a:pt x="0" y="3038"/>
                  </a:lnTo>
                  <a:lnTo>
                    <a:pt x="4" y="2899"/>
                  </a:lnTo>
                  <a:lnTo>
                    <a:pt x="9" y="2831"/>
                  </a:lnTo>
                  <a:lnTo>
                    <a:pt x="17" y="2759"/>
                  </a:lnTo>
                  <a:lnTo>
                    <a:pt x="36" y="2618"/>
                  </a:lnTo>
                  <a:lnTo>
                    <a:pt x="62" y="2478"/>
                  </a:lnTo>
                  <a:lnTo>
                    <a:pt x="94" y="2340"/>
                  </a:lnTo>
                  <a:lnTo>
                    <a:pt x="132" y="2205"/>
                  </a:lnTo>
                  <a:lnTo>
                    <a:pt x="175" y="2073"/>
                  </a:lnTo>
                  <a:lnTo>
                    <a:pt x="224" y="1943"/>
                  </a:lnTo>
                  <a:lnTo>
                    <a:pt x="278" y="1817"/>
                  </a:lnTo>
                  <a:lnTo>
                    <a:pt x="337" y="1692"/>
                  </a:lnTo>
                  <a:lnTo>
                    <a:pt x="403" y="1572"/>
                  </a:lnTo>
                  <a:lnTo>
                    <a:pt x="472" y="1454"/>
                  </a:lnTo>
                  <a:lnTo>
                    <a:pt x="547" y="1340"/>
                  </a:lnTo>
                  <a:lnTo>
                    <a:pt x="626" y="1230"/>
                  </a:lnTo>
                  <a:lnTo>
                    <a:pt x="711" y="1124"/>
                  </a:lnTo>
                  <a:lnTo>
                    <a:pt x="798" y="1020"/>
                  </a:lnTo>
                  <a:lnTo>
                    <a:pt x="891" y="922"/>
                  </a:lnTo>
                  <a:lnTo>
                    <a:pt x="988" y="827"/>
                  </a:lnTo>
                  <a:lnTo>
                    <a:pt x="1089" y="736"/>
                  </a:lnTo>
                  <a:lnTo>
                    <a:pt x="1193" y="651"/>
                  </a:lnTo>
                  <a:lnTo>
                    <a:pt x="1301" y="570"/>
                  </a:lnTo>
                  <a:lnTo>
                    <a:pt x="1412" y="493"/>
                  </a:lnTo>
                  <a:lnTo>
                    <a:pt x="1526" y="422"/>
                  </a:lnTo>
                  <a:lnTo>
                    <a:pt x="1644" y="356"/>
                  </a:lnTo>
                  <a:lnTo>
                    <a:pt x="1766" y="293"/>
                  </a:lnTo>
                  <a:lnTo>
                    <a:pt x="1889" y="237"/>
                  </a:lnTo>
                  <a:lnTo>
                    <a:pt x="2016" y="188"/>
                  </a:lnTo>
                  <a:lnTo>
                    <a:pt x="2144" y="142"/>
                  </a:lnTo>
                  <a:lnTo>
                    <a:pt x="2276" y="103"/>
                  </a:lnTo>
                  <a:lnTo>
                    <a:pt x="2409" y="71"/>
                  </a:lnTo>
                  <a:lnTo>
                    <a:pt x="2545" y="43"/>
                  </a:lnTo>
                  <a:lnTo>
                    <a:pt x="2682" y="22"/>
                  </a:lnTo>
                  <a:lnTo>
                    <a:pt x="2823" y="8"/>
                  </a:lnTo>
                  <a:lnTo>
                    <a:pt x="2892" y="3"/>
                  </a:lnTo>
                  <a:lnTo>
                    <a:pt x="2975" y="0"/>
                  </a:lnTo>
                  <a:lnTo>
                    <a:pt x="3138" y="1"/>
                  </a:lnTo>
                  <a:lnTo>
                    <a:pt x="3298" y="11"/>
                  </a:lnTo>
                  <a:lnTo>
                    <a:pt x="3457" y="28"/>
                  </a:lnTo>
                  <a:lnTo>
                    <a:pt x="3613" y="54"/>
                  </a:lnTo>
                  <a:lnTo>
                    <a:pt x="3766" y="88"/>
                  </a:lnTo>
                  <a:lnTo>
                    <a:pt x="3917" y="129"/>
                  </a:lnTo>
                  <a:lnTo>
                    <a:pt x="4063" y="177"/>
                  </a:lnTo>
                  <a:lnTo>
                    <a:pt x="4207" y="233"/>
                  </a:lnTo>
                  <a:lnTo>
                    <a:pt x="4347" y="295"/>
                  </a:lnTo>
                  <a:lnTo>
                    <a:pt x="4483" y="365"/>
                  </a:lnTo>
                  <a:lnTo>
                    <a:pt x="4616" y="441"/>
                  </a:lnTo>
                  <a:lnTo>
                    <a:pt x="4744" y="523"/>
                  </a:lnTo>
                  <a:lnTo>
                    <a:pt x="4867" y="613"/>
                  </a:lnTo>
                  <a:lnTo>
                    <a:pt x="4986" y="707"/>
                  </a:lnTo>
                  <a:lnTo>
                    <a:pt x="5100" y="807"/>
                  </a:lnTo>
                  <a:lnTo>
                    <a:pt x="5210" y="914"/>
                  </a:lnTo>
                  <a:lnTo>
                    <a:pt x="5313" y="1024"/>
                  </a:lnTo>
                  <a:lnTo>
                    <a:pt x="5411" y="1141"/>
                  </a:lnTo>
                  <a:lnTo>
                    <a:pt x="5504" y="1262"/>
                  </a:lnTo>
                  <a:lnTo>
                    <a:pt x="5592" y="1387"/>
                  </a:lnTo>
                  <a:lnTo>
                    <a:pt x="5672" y="1517"/>
                  </a:lnTo>
                  <a:lnTo>
                    <a:pt x="5747" y="1652"/>
                  </a:lnTo>
                  <a:lnTo>
                    <a:pt x="5814" y="1790"/>
                  </a:lnTo>
                  <a:lnTo>
                    <a:pt x="5875" y="1933"/>
                  </a:lnTo>
                  <a:lnTo>
                    <a:pt x="5930" y="2078"/>
                  </a:lnTo>
                  <a:lnTo>
                    <a:pt x="5977" y="2227"/>
                  </a:lnTo>
                  <a:lnTo>
                    <a:pt x="6017" y="2379"/>
                  </a:lnTo>
                  <a:lnTo>
                    <a:pt x="6049" y="2535"/>
                  </a:lnTo>
                  <a:lnTo>
                    <a:pt x="6074" y="2693"/>
                  </a:lnTo>
                  <a:lnTo>
                    <a:pt x="6091" y="2853"/>
                  </a:lnTo>
                  <a:lnTo>
                    <a:pt x="6099" y="3016"/>
                  </a:lnTo>
                  <a:lnTo>
                    <a:pt x="6099" y="3099"/>
                  </a:lnTo>
                  <a:lnTo>
                    <a:pt x="6098" y="3217"/>
                  </a:lnTo>
                  <a:lnTo>
                    <a:pt x="6081" y="3452"/>
                  </a:lnTo>
                  <a:lnTo>
                    <a:pt x="6046" y="3685"/>
                  </a:lnTo>
                  <a:lnTo>
                    <a:pt x="5995" y="3914"/>
                  </a:lnTo>
                  <a:lnTo>
                    <a:pt x="5926" y="4139"/>
                  </a:lnTo>
                  <a:lnTo>
                    <a:pt x="5841" y="4357"/>
                  </a:lnTo>
                  <a:lnTo>
                    <a:pt x="5738" y="4568"/>
                  </a:lnTo>
                  <a:lnTo>
                    <a:pt x="5618" y="4772"/>
                  </a:lnTo>
                  <a:lnTo>
                    <a:pt x="5551" y="4871"/>
                  </a:lnTo>
                  <a:lnTo>
                    <a:pt x="5488" y="4958"/>
                  </a:lnTo>
                  <a:lnTo>
                    <a:pt x="5372" y="5109"/>
                  </a:lnTo>
                  <a:lnTo>
                    <a:pt x="5212" y="5299"/>
                  </a:lnTo>
                  <a:lnTo>
                    <a:pt x="5115" y="5405"/>
                  </a:lnTo>
                  <a:lnTo>
                    <a:pt x="5023" y="5507"/>
                  </a:lnTo>
                  <a:lnTo>
                    <a:pt x="4906" y="5650"/>
                  </a:lnTo>
                  <a:lnTo>
                    <a:pt x="4837" y="5749"/>
                  </a:lnTo>
                  <a:lnTo>
                    <a:pt x="4778" y="5856"/>
                  </a:lnTo>
                  <a:lnTo>
                    <a:pt x="4728" y="5976"/>
                  </a:lnTo>
                  <a:lnTo>
                    <a:pt x="4684" y="6116"/>
                  </a:lnTo>
                  <a:lnTo>
                    <a:pt x="4651" y="6281"/>
                  </a:lnTo>
                  <a:lnTo>
                    <a:pt x="4637" y="6376"/>
                  </a:lnTo>
                  <a:lnTo>
                    <a:pt x="4595" y="6728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Rectangle 49"/>
            <p:cNvSpPr>
              <a:spLocks noChangeArrowheads="1"/>
            </p:cNvSpPr>
            <p:nvPr/>
          </p:nvSpPr>
          <p:spPr>
            <a:xfrm>
              <a:off x="5151255" y="4934443"/>
              <a:ext cx="336056" cy="26281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Rectangle 50"/>
            <p:cNvSpPr>
              <a:spLocks noChangeArrowheads="1"/>
            </p:cNvSpPr>
            <p:nvPr/>
          </p:nvSpPr>
          <p:spPr>
            <a:xfrm>
              <a:off x="5151255" y="4998747"/>
              <a:ext cx="336056" cy="26281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Rectangle 51"/>
            <p:cNvSpPr>
              <a:spLocks noChangeArrowheads="1"/>
            </p:cNvSpPr>
            <p:nvPr/>
          </p:nvSpPr>
          <p:spPr>
            <a:xfrm>
              <a:off x="5151255" y="5063050"/>
              <a:ext cx="336056" cy="26281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52"/>
            <p:cNvSpPr/>
            <p:nvPr/>
          </p:nvSpPr>
          <p:spPr>
            <a:xfrm>
              <a:off x="4872234" y="4406595"/>
              <a:ext cx="655337" cy="504363"/>
            </a:xfrm>
            <a:custGeom>
              <a:avLst/>
              <a:gdLst>
                <a:gd name="T0" fmla="*/ 2581 w 7031"/>
                <a:gd name="T1" fmla="*/ 1972 h 5408"/>
                <a:gd name="T2" fmla="*/ 2581 w 7031"/>
                <a:gd name="T3" fmla="*/ 2487 h 5408"/>
                <a:gd name="T4" fmla="*/ 2697 w 7031"/>
                <a:gd name="T5" fmla="*/ 2981 h 5408"/>
                <a:gd name="T6" fmla="*/ 333 w 7031"/>
                <a:gd name="T7" fmla="*/ 4243 h 5408"/>
                <a:gd name="T8" fmla="*/ 174 w 7031"/>
                <a:gd name="T9" fmla="*/ 4363 h 5408"/>
                <a:gd name="T10" fmla="*/ 64 w 7031"/>
                <a:gd name="T11" fmla="*/ 4520 h 5408"/>
                <a:gd name="T12" fmla="*/ 7 w 7031"/>
                <a:gd name="T13" fmla="*/ 4701 h 5408"/>
                <a:gd name="T14" fmla="*/ 6 w 7031"/>
                <a:gd name="T15" fmla="*/ 4894 h 5408"/>
                <a:gd name="T16" fmla="*/ 68 w 7031"/>
                <a:gd name="T17" fmla="*/ 5084 h 5408"/>
                <a:gd name="T18" fmla="*/ 102 w 7031"/>
                <a:gd name="T19" fmla="*/ 5143 h 5408"/>
                <a:gd name="T20" fmla="*/ 242 w 7031"/>
                <a:gd name="T21" fmla="*/ 5285 h 5408"/>
                <a:gd name="T22" fmla="*/ 411 w 7031"/>
                <a:gd name="T23" fmla="*/ 5374 h 5408"/>
                <a:gd name="T24" fmla="*/ 599 w 7031"/>
                <a:gd name="T25" fmla="*/ 5408 h 5408"/>
                <a:gd name="T26" fmla="*/ 790 w 7031"/>
                <a:gd name="T27" fmla="*/ 5382 h 5408"/>
                <a:gd name="T28" fmla="*/ 970 w 7031"/>
                <a:gd name="T29" fmla="*/ 5291 h 5408"/>
                <a:gd name="T30" fmla="*/ 3161 w 7031"/>
                <a:gd name="T31" fmla="*/ 3739 h 5408"/>
                <a:gd name="T32" fmla="*/ 3427 w 7031"/>
                <a:gd name="T33" fmla="*/ 3982 h 5408"/>
                <a:gd name="T34" fmla="*/ 3733 w 7031"/>
                <a:gd name="T35" fmla="*/ 4182 h 5408"/>
                <a:gd name="T36" fmla="*/ 4076 w 7031"/>
                <a:gd name="T37" fmla="*/ 4332 h 5408"/>
                <a:gd name="T38" fmla="*/ 4449 w 7031"/>
                <a:gd name="T39" fmla="*/ 4426 h 5408"/>
                <a:gd name="T40" fmla="*/ 4852 w 7031"/>
                <a:gd name="T41" fmla="*/ 4455 h 5408"/>
                <a:gd name="T42" fmla="*/ 5194 w 7031"/>
                <a:gd name="T43" fmla="*/ 4429 h 5408"/>
                <a:gd name="T44" fmla="*/ 5707 w 7031"/>
                <a:gd name="T45" fmla="*/ 4277 h 5408"/>
                <a:gd name="T46" fmla="*/ 6160 w 7031"/>
                <a:gd name="T47" fmla="*/ 4007 h 5408"/>
                <a:gd name="T48" fmla="*/ 6538 w 7031"/>
                <a:gd name="T49" fmla="*/ 3636 h 5408"/>
                <a:gd name="T50" fmla="*/ 6822 w 7031"/>
                <a:gd name="T51" fmla="*/ 3181 h 5408"/>
                <a:gd name="T52" fmla="*/ 6976 w 7031"/>
                <a:gd name="T53" fmla="*/ 2751 h 5408"/>
                <a:gd name="T54" fmla="*/ 7006 w 7031"/>
                <a:gd name="T55" fmla="*/ 2584 h 5408"/>
                <a:gd name="T56" fmla="*/ 7031 w 7031"/>
                <a:gd name="T57" fmla="*/ 2249 h 5408"/>
                <a:gd name="T58" fmla="*/ 7006 w 7031"/>
                <a:gd name="T59" fmla="*/ 1920 h 5408"/>
                <a:gd name="T60" fmla="*/ 6935 w 7031"/>
                <a:gd name="T61" fmla="*/ 1604 h 5408"/>
                <a:gd name="T62" fmla="*/ 6821 w 7031"/>
                <a:gd name="T63" fmla="*/ 1301 h 5408"/>
                <a:gd name="T64" fmla="*/ 6666 w 7031"/>
                <a:gd name="T65" fmla="*/ 1020 h 5408"/>
                <a:gd name="T66" fmla="*/ 6473 w 7031"/>
                <a:gd name="T67" fmla="*/ 763 h 5408"/>
                <a:gd name="T68" fmla="*/ 6244 w 7031"/>
                <a:gd name="T69" fmla="*/ 536 h 5408"/>
                <a:gd name="T70" fmla="*/ 5982 w 7031"/>
                <a:gd name="T71" fmla="*/ 343 h 5408"/>
                <a:gd name="T72" fmla="*/ 5691 w 7031"/>
                <a:gd name="T73" fmla="*/ 189 h 5408"/>
                <a:gd name="T74" fmla="*/ 5371 w 7031"/>
                <a:gd name="T75" fmla="*/ 78 h 5408"/>
                <a:gd name="T76" fmla="*/ 5260 w 7031"/>
                <a:gd name="T77" fmla="*/ 52 h 5408"/>
                <a:gd name="T78" fmla="*/ 4925 w 7031"/>
                <a:gd name="T79" fmla="*/ 4 h 5408"/>
                <a:gd name="T80" fmla="*/ 4595 w 7031"/>
                <a:gd name="T81" fmla="*/ 8 h 5408"/>
                <a:gd name="T82" fmla="*/ 4274 w 7031"/>
                <a:gd name="T83" fmla="*/ 61 h 5408"/>
                <a:gd name="T84" fmla="*/ 3968 w 7031"/>
                <a:gd name="T85" fmla="*/ 159 h 5408"/>
                <a:gd name="T86" fmla="*/ 3680 w 7031"/>
                <a:gd name="T87" fmla="*/ 301 h 5408"/>
                <a:gd name="T88" fmla="*/ 3416 w 7031"/>
                <a:gd name="T89" fmla="*/ 482 h 5408"/>
                <a:gd name="T90" fmla="*/ 3179 w 7031"/>
                <a:gd name="T91" fmla="*/ 699 h 5408"/>
                <a:gd name="T92" fmla="*/ 2974 w 7031"/>
                <a:gd name="T93" fmla="*/ 952 h 5408"/>
                <a:gd name="T94" fmla="*/ 2805 w 7031"/>
                <a:gd name="T95" fmla="*/ 1234 h 5408"/>
                <a:gd name="T96" fmla="*/ 2676 w 7031"/>
                <a:gd name="T97" fmla="*/ 1546 h 5408"/>
                <a:gd name="T98" fmla="*/ 2630 w 7031"/>
                <a:gd name="T99" fmla="*/ 1710 h 540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31" h="5408">
                  <a:moveTo>
                    <a:pt x="2630" y="1710"/>
                  </a:moveTo>
                  <a:lnTo>
                    <a:pt x="2610" y="1798"/>
                  </a:lnTo>
                  <a:lnTo>
                    <a:pt x="2581" y="1972"/>
                  </a:lnTo>
                  <a:lnTo>
                    <a:pt x="2568" y="2145"/>
                  </a:lnTo>
                  <a:lnTo>
                    <a:pt x="2568" y="2317"/>
                  </a:lnTo>
                  <a:lnTo>
                    <a:pt x="2581" y="2487"/>
                  </a:lnTo>
                  <a:lnTo>
                    <a:pt x="2607" y="2654"/>
                  </a:lnTo>
                  <a:lnTo>
                    <a:pt x="2646" y="2820"/>
                  </a:lnTo>
                  <a:lnTo>
                    <a:pt x="2697" y="2981"/>
                  </a:lnTo>
                  <a:lnTo>
                    <a:pt x="2728" y="3061"/>
                  </a:lnTo>
                  <a:lnTo>
                    <a:pt x="365" y="4229"/>
                  </a:lnTo>
                  <a:lnTo>
                    <a:pt x="333" y="4243"/>
                  </a:lnTo>
                  <a:lnTo>
                    <a:pt x="275" y="4278"/>
                  </a:lnTo>
                  <a:lnTo>
                    <a:pt x="223" y="4318"/>
                  </a:lnTo>
                  <a:lnTo>
                    <a:pt x="174" y="4363"/>
                  </a:lnTo>
                  <a:lnTo>
                    <a:pt x="132" y="4411"/>
                  </a:lnTo>
                  <a:lnTo>
                    <a:pt x="95" y="4464"/>
                  </a:lnTo>
                  <a:lnTo>
                    <a:pt x="64" y="4520"/>
                  </a:lnTo>
                  <a:lnTo>
                    <a:pt x="39" y="4578"/>
                  </a:lnTo>
                  <a:lnTo>
                    <a:pt x="20" y="4639"/>
                  </a:lnTo>
                  <a:lnTo>
                    <a:pt x="7" y="4701"/>
                  </a:lnTo>
                  <a:lnTo>
                    <a:pt x="1" y="4765"/>
                  </a:lnTo>
                  <a:lnTo>
                    <a:pt x="0" y="4829"/>
                  </a:lnTo>
                  <a:lnTo>
                    <a:pt x="6" y="4894"/>
                  </a:lnTo>
                  <a:lnTo>
                    <a:pt x="20" y="4959"/>
                  </a:lnTo>
                  <a:lnTo>
                    <a:pt x="40" y="5022"/>
                  </a:lnTo>
                  <a:lnTo>
                    <a:pt x="68" y="5084"/>
                  </a:lnTo>
                  <a:lnTo>
                    <a:pt x="83" y="5115"/>
                  </a:lnTo>
                  <a:lnTo>
                    <a:pt x="83" y="5115"/>
                  </a:lnTo>
                  <a:lnTo>
                    <a:pt x="102" y="5143"/>
                  </a:lnTo>
                  <a:lnTo>
                    <a:pt x="145" y="5196"/>
                  </a:lnTo>
                  <a:lnTo>
                    <a:pt x="191" y="5244"/>
                  </a:lnTo>
                  <a:lnTo>
                    <a:pt x="242" y="5285"/>
                  </a:lnTo>
                  <a:lnTo>
                    <a:pt x="295" y="5321"/>
                  </a:lnTo>
                  <a:lnTo>
                    <a:pt x="352" y="5350"/>
                  </a:lnTo>
                  <a:lnTo>
                    <a:pt x="411" y="5374"/>
                  </a:lnTo>
                  <a:lnTo>
                    <a:pt x="473" y="5392"/>
                  </a:lnTo>
                  <a:lnTo>
                    <a:pt x="535" y="5403"/>
                  </a:lnTo>
                  <a:lnTo>
                    <a:pt x="599" y="5408"/>
                  </a:lnTo>
                  <a:lnTo>
                    <a:pt x="662" y="5406"/>
                  </a:lnTo>
                  <a:lnTo>
                    <a:pt x="727" y="5396"/>
                  </a:lnTo>
                  <a:lnTo>
                    <a:pt x="790" y="5382"/>
                  </a:lnTo>
                  <a:lnTo>
                    <a:pt x="851" y="5359"/>
                  </a:lnTo>
                  <a:lnTo>
                    <a:pt x="911" y="5329"/>
                  </a:lnTo>
                  <a:lnTo>
                    <a:pt x="970" y="5291"/>
                  </a:lnTo>
                  <a:lnTo>
                    <a:pt x="998" y="5270"/>
                  </a:lnTo>
                  <a:lnTo>
                    <a:pt x="3121" y="3694"/>
                  </a:lnTo>
                  <a:lnTo>
                    <a:pt x="3161" y="3739"/>
                  </a:lnTo>
                  <a:lnTo>
                    <a:pt x="3246" y="3824"/>
                  </a:lnTo>
                  <a:lnTo>
                    <a:pt x="3334" y="3906"/>
                  </a:lnTo>
                  <a:lnTo>
                    <a:pt x="3427" y="3982"/>
                  </a:lnTo>
                  <a:lnTo>
                    <a:pt x="3525" y="4054"/>
                  </a:lnTo>
                  <a:lnTo>
                    <a:pt x="3628" y="4121"/>
                  </a:lnTo>
                  <a:lnTo>
                    <a:pt x="3733" y="4182"/>
                  </a:lnTo>
                  <a:lnTo>
                    <a:pt x="3844" y="4238"/>
                  </a:lnTo>
                  <a:lnTo>
                    <a:pt x="3958" y="4289"/>
                  </a:lnTo>
                  <a:lnTo>
                    <a:pt x="4076" y="4332"/>
                  </a:lnTo>
                  <a:lnTo>
                    <a:pt x="4197" y="4370"/>
                  </a:lnTo>
                  <a:lnTo>
                    <a:pt x="4322" y="4402"/>
                  </a:lnTo>
                  <a:lnTo>
                    <a:pt x="4449" y="4426"/>
                  </a:lnTo>
                  <a:lnTo>
                    <a:pt x="4581" y="4443"/>
                  </a:lnTo>
                  <a:lnTo>
                    <a:pt x="4715" y="4453"/>
                  </a:lnTo>
                  <a:lnTo>
                    <a:pt x="4852" y="4455"/>
                  </a:lnTo>
                  <a:lnTo>
                    <a:pt x="4922" y="4453"/>
                  </a:lnTo>
                  <a:lnTo>
                    <a:pt x="5014" y="4450"/>
                  </a:lnTo>
                  <a:lnTo>
                    <a:pt x="5194" y="4429"/>
                  </a:lnTo>
                  <a:lnTo>
                    <a:pt x="5370" y="4392"/>
                  </a:lnTo>
                  <a:lnTo>
                    <a:pt x="5541" y="4341"/>
                  </a:lnTo>
                  <a:lnTo>
                    <a:pt x="5707" y="4277"/>
                  </a:lnTo>
                  <a:lnTo>
                    <a:pt x="5865" y="4199"/>
                  </a:lnTo>
                  <a:lnTo>
                    <a:pt x="6016" y="4108"/>
                  </a:lnTo>
                  <a:lnTo>
                    <a:pt x="6160" y="4007"/>
                  </a:lnTo>
                  <a:lnTo>
                    <a:pt x="6295" y="3893"/>
                  </a:lnTo>
                  <a:lnTo>
                    <a:pt x="6421" y="3770"/>
                  </a:lnTo>
                  <a:lnTo>
                    <a:pt x="6538" y="3636"/>
                  </a:lnTo>
                  <a:lnTo>
                    <a:pt x="6643" y="3492"/>
                  </a:lnTo>
                  <a:lnTo>
                    <a:pt x="6738" y="3340"/>
                  </a:lnTo>
                  <a:lnTo>
                    <a:pt x="6822" y="3181"/>
                  </a:lnTo>
                  <a:lnTo>
                    <a:pt x="6893" y="3014"/>
                  </a:lnTo>
                  <a:lnTo>
                    <a:pt x="6951" y="2841"/>
                  </a:lnTo>
                  <a:lnTo>
                    <a:pt x="6976" y="2751"/>
                  </a:lnTo>
                  <a:lnTo>
                    <a:pt x="6976" y="2751"/>
                  </a:lnTo>
                  <a:lnTo>
                    <a:pt x="6987" y="2696"/>
                  </a:lnTo>
                  <a:lnTo>
                    <a:pt x="7006" y="2584"/>
                  </a:lnTo>
                  <a:lnTo>
                    <a:pt x="7020" y="2472"/>
                  </a:lnTo>
                  <a:lnTo>
                    <a:pt x="7028" y="2360"/>
                  </a:lnTo>
                  <a:lnTo>
                    <a:pt x="7031" y="2249"/>
                  </a:lnTo>
                  <a:lnTo>
                    <a:pt x="7027" y="2138"/>
                  </a:lnTo>
                  <a:lnTo>
                    <a:pt x="7019" y="2029"/>
                  </a:lnTo>
                  <a:lnTo>
                    <a:pt x="7006" y="1920"/>
                  </a:lnTo>
                  <a:lnTo>
                    <a:pt x="6987" y="1814"/>
                  </a:lnTo>
                  <a:lnTo>
                    <a:pt x="6963" y="1707"/>
                  </a:lnTo>
                  <a:lnTo>
                    <a:pt x="6935" y="1604"/>
                  </a:lnTo>
                  <a:lnTo>
                    <a:pt x="6902" y="1500"/>
                  </a:lnTo>
                  <a:lnTo>
                    <a:pt x="6864" y="1400"/>
                  </a:lnTo>
                  <a:lnTo>
                    <a:pt x="6821" y="1301"/>
                  </a:lnTo>
                  <a:lnTo>
                    <a:pt x="6773" y="1205"/>
                  </a:lnTo>
                  <a:lnTo>
                    <a:pt x="6722" y="1111"/>
                  </a:lnTo>
                  <a:lnTo>
                    <a:pt x="6666" y="1020"/>
                  </a:lnTo>
                  <a:lnTo>
                    <a:pt x="6605" y="931"/>
                  </a:lnTo>
                  <a:lnTo>
                    <a:pt x="6541" y="845"/>
                  </a:lnTo>
                  <a:lnTo>
                    <a:pt x="6473" y="763"/>
                  </a:lnTo>
                  <a:lnTo>
                    <a:pt x="6400" y="684"/>
                  </a:lnTo>
                  <a:lnTo>
                    <a:pt x="6324" y="608"/>
                  </a:lnTo>
                  <a:lnTo>
                    <a:pt x="6244" y="536"/>
                  </a:lnTo>
                  <a:lnTo>
                    <a:pt x="6160" y="467"/>
                  </a:lnTo>
                  <a:lnTo>
                    <a:pt x="6073" y="403"/>
                  </a:lnTo>
                  <a:lnTo>
                    <a:pt x="5982" y="343"/>
                  </a:lnTo>
                  <a:lnTo>
                    <a:pt x="5888" y="287"/>
                  </a:lnTo>
                  <a:lnTo>
                    <a:pt x="5791" y="235"/>
                  </a:lnTo>
                  <a:lnTo>
                    <a:pt x="5691" y="189"/>
                  </a:lnTo>
                  <a:lnTo>
                    <a:pt x="5588" y="147"/>
                  </a:lnTo>
                  <a:lnTo>
                    <a:pt x="5481" y="110"/>
                  </a:lnTo>
                  <a:lnTo>
                    <a:pt x="5371" y="78"/>
                  </a:lnTo>
                  <a:lnTo>
                    <a:pt x="5315" y="64"/>
                  </a:lnTo>
                  <a:lnTo>
                    <a:pt x="5315" y="64"/>
                  </a:lnTo>
                  <a:lnTo>
                    <a:pt x="5260" y="52"/>
                  </a:lnTo>
                  <a:lnTo>
                    <a:pt x="5148" y="29"/>
                  </a:lnTo>
                  <a:lnTo>
                    <a:pt x="5036" y="14"/>
                  </a:lnTo>
                  <a:lnTo>
                    <a:pt x="4925" y="4"/>
                  </a:lnTo>
                  <a:lnTo>
                    <a:pt x="4814" y="0"/>
                  </a:lnTo>
                  <a:lnTo>
                    <a:pt x="4704" y="1"/>
                  </a:lnTo>
                  <a:lnTo>
                    <a:pt x="4595" y="8"/>
                  </a:lnTo>
                  <a:lnTo>
                    <a:pt x="4486" y="21"/>
                  </a:lnTo>
                  <a:lnTo>
                    <a:pt x="4380" y="38"/>
                  </a:lnTo>
                  <a:lnTo>
                    <a:pt x="4274" y="61"/>
                  </a:lnTo>
                  <a:lnTo>
                    <a:pt x="4171" y="88"/>
                  </a:lnTo>
                  <a:lnTo>
                    <a:pt x="4069" y="122"/>
                  </a:lnTo>
                  <a:lnTo>
                    <a:pt x="3968" y="159"/>
                  </a:lnTo>
                  <a:lnTo>
                    <a:pt x="3870" y="202"/>
                  </a:lnTo>
                  <a:lnTo>
                    <a:pt x="3774" y="249"/>
                  </a:lnTo>
                  <a:lnTo>
                    <a:pt x="3680" y="301"/>
                  </a:lnTo>
                  <a:lnTo>
                    <a:pt x="3590" y="356"/>
                  </a:lnTo>
                  <a:lnTo>
                    <a:pt x="3501" y="417"/>
                  </a:lnTo>
                  <a:lnTo>
                    <a:pt x="3416" y="482"/>
                  </a:lnTo>
                  <a:lnTo>
                    <a:pt x="3333" y="551"/>
                  </a:lnTo>
                  <a:lnTo>
                    <a:pt x="3254" y="623"/>
                  </a:lnTo>
                  <a:lnTo>
                    <a:pt x="3179" y="699"/>
                  </a:lnTo>
                  <a:lnTo>
                    <a:pt x="3107" y="780"/>
                  </a:lnTo>
                  <a:lnTo>
                    <a:pt x="3038" y="864"/>
                  </a:lnTo>
                  <a:lnTo>
                    <a:pt x="2974" y="952"/>
                  </a:lnTo>
                  <a:lnTo>
                    <a:pt x="2914" y="1042"/>
                  </a:lnTo>
                  <a:lnTo>
                    <a:pt x="2857" y="1136"/>
                  </a:lnTo>
                  <a:lnTo>
                    <a:pt x="2805" y="1234"/>
                  </a:lnTo>
                  <a:lnTo>
                    <a:pt x="2757" y="1335"/>
                  </a:lnTo>
                  <a:lnTo>
                    <a:pt x="2714" y="1439"/>
                  </a:lnTo>
                  <a:lnTo>
                    <a:pt x="2676" y="1546"/>
                  </a:lnTo>
                  <a:lnTo>
                    <a:pt x="2643" y="1654"/>
                  </a:lnTo>
                  <a:lnTo>
                    <a:pt x="2630" y="1710"/>
                  </a:lnTo>
                  <a:lnTo>
                    <a:pt x="2630" y="1710"/>
                  </a:lnTo>
                  <a:close/>
                </a:path>
              </a:pathLst>
            </a:custGeom>
            <a:solidFill>
              <a:srgbClr val="3c3334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53"/>
            <p:cNvSpPr/>
            <p:nvPr/>
          </p:nvSpPr>
          <p:spPr>
            <a:xfrm>
              <a:off x="5176418" y="4465307"/>
              <a:ext cx="286850" cy="287409"/>
            </a:xfrm>
            <a:custGeom>
              <a:avLst/>
              <a:gdLst>
                <a:gd name="T0" fmla="*/ 1364 w 3080"/>
                <a:gd name="T1" fmla="*/ 3080 h 3080"/>
                <a:gd name="T2" fmla="*/ 1814 w 3080"/>
                <a:gd name="T3" fmla="*/ 2770 h 3080"/>
                <a:gd name="T4" fmla="*/ 1998 w 3080"/>
                <a:gd name="T5" fmla="*/ 2712 h 3080"/>
                <a:gd name="T6" fmla="*/ 2215 w 3080"/>
                <a:gd name="T7" fmla="*/ 2605 h 3080"/>
                <a:gd name="T8" fmla="*/ 2503 w 3080"/>
                <a:gd name="T9" fmla="*/ 2743 h 3080"/>
                <a:gd name="T10" fmla="*/ 2616 w 3080"/>
                <a:gd name="T11" fmla="*/ 2222 h 3080"/>
                <a:gd name="T12" fmla="*/ 2703 w 3080"/>
                <a:gd name="T13" fmla="*/ 2058 h 3080"/>
                <a:gd name="T14" fmla="*/ 2787 w 3080"/>
                <a:gd name="T15" fmla="*/ 1821 h 3080"/>
                <a:gd name="T16" fmla="*/ 3080 w 3080"/>
                <a:gd name="T17" fmla="*/ 1715 h 3080"/>
                <a:gd name="T18" fmla="*/ 2784 w 3080"/>
                <a:gd name="T19" fmla="*/ 1266 h 3080"/>
                <a:gd name="T20" fmla="*/ 2725 w 3080"/>
                <a:gd name="T21" fmla="*/ 1081 h 3080"/>
                <a:gd name="T22" fmla="*/ 2619 w 3080"/>
                <a:gd name="T23" fmla="*/ 854 h 3080"/>
                <a:gd name="T24" fmla="*/ 2756 w 3080"/>
                <a:gd name="T25" fmla="*/ 562 h 3080"/>
                <a:gd name="T26" fmla="*/ 2221 w 3080"/>
                <a:gd name="T27" fmla="*/ 464 h 3080"/>
                <a:gd name="T28" fmla="*/ 2058 w 3080"/>
                <a:gd name="T29" fmla="*/ 375 h 3080"/>
                <a:gd name="T30" fmla="*/ 1820 w 3080"/>
                <a:gd name="T31" fmla="*/ 293 h 3080"/>
                <a:gd name="T32" fmla="*/ 1715 w 3080"/>
                <a:gd name="T33" fmla="*/ 0 h 3080"/>
                <a:gd name="T34" fmla="*/ 1265 w 3080"/>
                <a:gd name="T35" fmla="*/ 309 h 3080"/>
                <a:gd name="T36" fmla="*/ 1082 w 3080"/>
                <a:gd name="T37" fmla="*/ 367 h 3080"/>
                <a:gd name="T38" fmla="*/ 864 w 3080"/>
                <a:gd name="T39" fmla="*/ 474 h 3080"/>
                <a:gd name="T40" fmla="*/ 576 w 3080"/>
                <a:gd name="T41" fmla="*/ 337 h 3080"/>
                <a:gd name="T42" fmla="*/ 464 w 3080"/>
                <a:gd name="T43" fmla="*/ 871 h 3080"/>
                <a:gd name="T44" fmla="*/ 375 w 3080"/>
                <a:gd name="T45" fmla="*/ 1036 h 3080"/>
                <a:gd name="T46" fmla="*/ 293 w 3080"/>
                <a:gd name="T47" fmla="*/ 1273 h 3080"/>
                <a:gd name="T48" fmla="*/ 0 w 3080"/>
                <a:gd name="T49" fmla="*/ 1378 h 3080"/>
                <a:gd name="T50" fmla="*/ 295 w 3080"/>
                <a:gd name="T51" fmla="*/ 1828 h 3080"/>
                <a:gd name="T52" fmla="*/ 353 w 3080"/>
                <a:gd name="T53" fmla="*/ 2012 h 3080"/>
                <a:gd name="T54" fmla="*/ 461 w 3080"/>
                <a:gd name="T55" fmla="*/ 2230 h 3080"/>
                <a:gd name="T56" fmla="*/ 322 w 3080"/>
                <a:gd name="T57" fmla="*/ 2517 h 3080"/>
                <a:gd name="T58" fmla="*/ 857 w 3080"/>
                <a:gd name="T59" fmla="*/ 2630 h 3080"/>
                <a:gd name="T60" fmla="*/ 1021 w 3080"/>
                <a:gd name="T61" fmla="*/ 2713 h 3080"/>
                <a:gd name="T62" fmla="*/ 1258 w 3080"/>
                <a:gd name="T63" fmla="*/ 2787 h 308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80" h="3080">
                  <a:moveTo>
                    <a:pt x="1321" y="2799"/>
                  </a:moveTo>
                  <a:lnTo>
                    <a:pt x="1364" y="3080"/>
                  </a:lnTo>
                  <a:lnTo>
                    <a:pt x="1786" y="3066"/>
                  </a:lnTo>
                  <a:lnTo>
                    <a:pt x="1814" y="2770"/>
                  </a:lnTo>
                  <a:lnTo>
                    <a:pt x="1876" y="2754"/>
                  </a:lnTo>
                  <a:lnTo>
                    <a:pt x="1998" y="2712"/>
                  </a:lnTo>
                  <a:lnTo>
                    <a:pt x="2110" y="2663"/>
                  </a:lnTo>
                  <a:lnTo>
                    <a:pt x="2215" y="2605"/>
                  </a:lnTo>
                  <a:lnTo>
                    <a:pt x="2263" y="2574"/>
                  </a:lnTo>
                  <a:lnTo>
                    <a:pt x="2503" y="2743"/>
                  </a:lnTo>
                  <a:lnTo>
                    <a:pt x="2798" y="2433"/>
                  </a:lnTo>
                  <a:lnTo>
                    <a:pt x="2616" y="2222"/>
                  </a:lnTo>
                  <a:lnTo>
                    <a:pt x="2646" y="2169"/>
                  </a:lnTo>
                  <a:lnTo>
                    <a:pt x="2703" y="2058"/>
                  </a:lnTo>
                  <a:lnTo>
                    <a:pt x="2751" y="1942"/>
                  </a:lnTo>
                  <a:lnTo>
                    <a:pt x="2787" y="1821"/>
                  </a:lnTo>
                  <a:lnTo>
                    <a:pt x="2798" y="1757"/>
                  </a:lnTo>
                  <a:lnTo>
                    <a:pt x="3080" y="1715"/>
                  </a:lnTo>
                  <a:lnTo>
                    <a:pt x="3065" y="1293"/>
                  </a:lnTo>
                  <a:lnTo>
                    <a:pt x="2784" y="1266"/>
                  </a:lnTo>
                  <a:lnTo>
                    <a:pt x="2768" y="1202"/>
                  </a:lnTo>
                  <a:lnTo>
                    <a:pt x="2725" y="1081"/>
                  </a:lnTo>
                  <a:lnTo>
                    <a:pt x="2676" y="965"/>
                  </a:lnTo>
                  <a:lnTo>
                    <a:pt x="2619" y="854"/>
                  </a:lnTo>
                  <a:lnTo>
                    <a:pt x="2587" y="801"/>
                  </a:lnTo>
                  <a:lnTo>
                    <a:pt x="2756" y="562"/>
                  </a:lnTo>
                  <a:lnTo>
                    <a:pt x="2447" y="280"/>
                  </a:lnTo>
                  <a:lnTo>
                    <a:pt x="2221" y="464"/>
                  </a:lnTo>
                  <a:lnTo>
                    <a:pt x="2168" y="432"/>
                  </a:lnTo>
                  <a:lnTo>
                    <a:pt x="2058" y="375"/>
                  </a:lnTo>
                  <a:lnTo>
                    <a:pt x="1942" y="328"/>
                  </a:lnTo>
                  <a:lnTo>
                    <a:pt x="1820" y="293"/>
                  </a:lnTo>
                  <a:lnTo>
                    <a:pt x="1757" y="280"/>
                  </a:lnTo>
                  <a:lnTo>
                    <a:pt x="1715" y="0"/>
                  </a:lnTo>
                  <a:lnTo>
                    <a:pt x="1293" y="13"/>
                  </a:lnTo>
                  <a:lnTo>
                    <a:pt x="1265" y="309"/>
                  </a:lnTo>
                  <a:lnTo>
                    <a:pt x="1202" y="326"/>
                  </a:lnTo>
                  <a:lnTo>
                    <a:pt x="1082" y="367"/>
                  </a:lnTo>
                  <a:lnTo>
                    <a:pt x="968" y="417"/>
                  </a:lnTo>
                  <a:lnTo>
                    <a:pt x="864" y="474"/>
                  </a:lnTo>
                  <a:lnTo>
                    <a:pt x="815" y="506"/>
                  </a:lnTo>
                  <a:lnTo>
                    <a:pt x="576" y="337"/>
                  </a:lnTo>
                  <a:lnTo>
                    <a:pt x="280" y="646"/>
                  </a:lnTo>
                  <a:lnTo>
                    <a:pt x="464" y="871"/>
                  </a:lnTo>
                  <a:lnTo>
                    <a:pt x="432" y="925"/>
                  </a:lnTo>
                  <a:lnTo>
                    <a:pt x="375" y="1036"/>
                  </a:lnTo>
                  <a:lnTo>
                    <a:pt x="328" y="1152"/>
                  </a:lnTo>
                  <a:lnTo>
                    <a:pt x="293" y="1273"/>
                  </a:lnTo>
                  <a:lnTo>
                    <a:pt x="280" y="1335"/>
                  </a:lnTo>
                  <a:lnTo>
                    <a:pt x="0" y="1378"/>
                  </a:lnTo>
                  <a:lnTo>
                    <a:pt x="13" y="1800"/>
                  </a:lnTo>
                  <a:lnTo>
                    <a:pt x="295" y="1828"/>
                  </a:lnTo>
                  <a:lnTo>
                    <a:pt x="311" y="1891"/>
                  </a:lnTo>
                  <a:lnTo>
                    <a:pt x="353" y="2012"/>
                  </a:lnTo>
                  <a:lnTo>
                    <a:pt x="403" y="2125"/>
                  </a:lnTo>
                  <a:lnTo>
                    <a:pt x="461" y="2230"/>
                  </a:lnTo>
                  <a:lnTo>
                    <a:pt x="491" y="2279"/>
                  </a:lnTo>
                  <a:lnTo>
                    <a:pt x="322" y="2517"/>
                  </a:lnTo>
                  <a:lnTo>
                    <a:pt x="633" y="2812"/>
                  </a:lnTo>
                  <a:lnTo>
                    <a:pt x="857" y="2630"/>
                  </a:lnTo>
                  <a:lnTo>
                    <a:pt x="910" y="2660"/>
                  </a:lnTo>
                  <a:lnTo>
                    <a:pt x="1021" y="2713"/>
                  </a:lnTo>
                  <a:lnTo>
                    <a:pt x="1137" y="2755"/>
                  </a:lnTo>
                  <a:lnTo>
                    <a:pt x="1258" y="2787"/>
                  </a:lnTo>
                  <a:lnTo>
                    <a:pt x="1321" y="27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54"/>
            <p:cNvSpPr/>
            <p:nvPr/>
          </p:nvSpPr>
          <p:spPr>
            <a:xfrm>
              <a:off x="5262529" y="4551418"/>
              <a:ext cx="115187" cy="115187"/>
            </a:xfrm>
            <a:custGeom>
              <a:avLst/>
              <a:gdLst>
                <a:gd name="T0" fmla="*/ 1192 w 1237"/>
                <a:gd name="T1" fmla="*/ 385 h 1237"/>
                <a:gd name="T2" fmla="*/ 1134 w 1237"/>
                <a:gd name="T3" fmla="*/ 275 h 1237"/>
                <a:gd name="T4" fmla="*/ 1057 w 1237"/>
                <a:gd name="T5" fmla="*/ 181 h 1237"/>
                <a:gd name="T6" fmla="*/ 965 w 1237"/>
                <a:gd name="T7" fmla="*/ 105 h 1237"/>
                <a:gd name="T8" fmla="*/ 860 w 1237"/>
                <a:gd name="T9" fmla="*/ 49 h 1237"/>
                <a:gd name="T10" fmla="*/ 747 w 1237"/>
                <a:gd name="T11" fmla="*/ 13 h 1237"/>
                <a:gd name="T12" fmla="*/ 628 w 1237"/>
                <a:gd name="T13" fmla="*/ 0 h 1237"/>
                <a:gd name="T14" fmla="*/ 506 w 1237"/>
                <a:gd name="T15" fmla="*/ 10 h 1237"/>
                <a:gd name="T16" fmla="*/ 414 w 1237"/>
                <a:gd name="T17" fmla="*/ 35 h 1237"/>
                <a:gd name="T18" fmla="*/ 328 w 1237"/>
                <a:gd name="T19" fmla="*/ 72 h 1237"/>
                <a:gd name="T20" fmla="*/ 225 w 1237"/>
                <a:gd name="T21" fmla="*/ 140 h 1237"/>
                <a:gd name="T22" fmla="*/ 141 w 1237"/>
                <a:gd name="T23" fmla="*/ 224 h 1237"/>
                <a:gd name="T24" fmla="*/ 74 w 1237"/>
                <a:gd name="T25" fmla="*/ 324 h 1237"/>
                <a:gd name="T26" fmla="*/ 28 w 1237"/>
                <a:gd name="T27" fmla="*/ 432 h 1237"/>
                <a:gd name="T28" fmla="*/ 4 w 1237"/>
                <a:gd name="T29" fmla="*/ 549 h 1237"/>
                <a:gd name="T30" fmla="*/ 2 w 1237"/>
                <a:gd name="T31" fmla="*/ 670 h 1237"/>
                <a:gd name="T32" fmla="*/ 25 w 1237"/>
                <a:gd name="T33" fmla="*/ 792 h 1237"/>
                <a:gd name="T34" fmla="*/ 46 w 1237"/>
                <a:gd name="T35" fmla="*/ 852 h 1237"/>
                <a:gd name="T36" fmla="*/ 104 w 1237"/>
                <a:gd name="T37" fmla="*/ 963 h 1237"/>
                <a:gd name="T38" fmla="*/ 180 w 1237"/>
                <a:gd name="T39" fmla="*/ 1056 h 1237"/>
                <a:gd name="T40" fmla="*/ 272 w 1237"/>
                <a:gd name="T41" fmla="*/ 1132 h 1237"/>
                <a:gd name="T42" fmla="*/ 376 w 1237"/>
                <a:gd name="T43" fmla="*/ 1189 h 1237"/>
                <a:gd name="T44" fmla="*/ 490 w 1237"/>
                <a:gd name="T45" fmla="*/ 1225 h 1237"/>
                <a:gd name="T46" fmla="*/ 609 w 1237"/>
                <a:gd name="T47" fmla="*/ 1237 h 1237"/>
                <a:gd name="T48" fmla="*/ 731 w 1237"/>
                <a:gd name="T49" fmla="*/ 1227 h 1237"/>
                <a:gd name="T50" fmla="*/ 822 w 1237"/>
                <a:gd name="T51" fmla="*/ 1202 h 1237"/>
                <a:gd name="T52" fmla="*/ 909 w 1237"/>
                <a:gd name="T53" fmla="*/ 1164 h 1237"/>
                <a:gd name="T54" fmla="*/ 1011 w 1237"/>
                <a:gd name="T55" fmla="*/ 1097 h 1237"/>
                <a:gd name="T56" fmla="*/ 1097 w 1237"/>
                <a:gd name="T57" fmla="*/ 1013 h 1237"/>
                <a:gd name="T58" fmla="*/ 1162 w 1237"/>
                <a:gd name="T59" fmla="*/ 914 h 1237"/>
                <a:gd name="T60" fmla="*/ 1208 w 1237"/>
                <a:gd name="T61" fmla="*/ 805 h 1237"/>
                <a:gd name="T62" fmla="*/ 1234 w 1237"/>
                <a:gd name="T63" fmla="*/ 689 h 1237"/>
                <a:gd name="T64" fmla="*/ 1235 w 1237"/>
                <a:gd name="T65" fmla="*/ 567 h 1237"/>
                <a:gd name="T66" fmla="*/ 1212 w 1237"/>
                <a:gd name="T67" fmla="*/ 445 h 123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37" h="1237">
                  <a:moveTo>
                    <a:pt x="1202" y="414"/>
                  </a:moveTo>
                  <a:lnTo>
                    <a:pt x="1192" y="385"/>
                  </a:lnTo>
                  <a:lnTo>
                    <a:pt x="1164" y="328"/>
                  </a:lnTo>
                  <a:lnTo>
                    <a:pt x="1134" y="275"/>
                  </a:lnTo>
                  <a:lnTo>
                    <a:pt x="1097" y="225"/>
                  </a:lnTo>
                  <a:lnTo>
                    <a:pt x="1057" y="181"/>
                  </a:lnTo>
                  <a:lnTo>
                    <a:pt x="1012" y="141"/>
                  </a:lnTo>
                  <a:lnTo>
                    <a:pt x="965" y="105"/>
                  </a:lnTo>
                  <a:lnTo>
                    <a:pt x="914" y="75"/>
                  </a:lnTo>
                  <a:lnTo>
                    <a:pt x="860" y="49"/>
                  </a:lnTo>
                  <a:lnTo>
                    <a:pt x="804" y="28"/>
                  </a:lnTo>
                  <a:lnTo>
                    <a:pt x="747" y="13"/>
                  </a:lnTo>
                  <a:lnTo>
                    <a:pt x="688" y="4"/>
                  </a:lnTo>
                  <a:lnTo>
                    <a:pt x="628" y="0"/>
                  </a:lnTo>
                  <a:lnTo>
                    <a:pt x="567" y="2"/>
                  </a:lnTo>
                  <a:lnTo>
                    <a:pt x="506" y="10"/>
                  </a:lnTo>
                  <a:lnTo>
                    <a:pt x="445" y="25"/>
                  </a:lnTo>
                  <a:lnTo>
                    <a:pt x="414" y="35"/>
                  </a:lnTo>
                  <a:lnTo>
                    <a:pt x="385" y="46"/>
                  </a:lnTo>
                  <a:lnTo>
                    <a:pt x="328" y="72"/>
                  </a:lnTo>
                  <a:lnTo>
                    <a:pt x="275" y="104"/>
                  </a:lnTo>
                  <a:lnTo>
                    <a:pt x="225" y="140"/>
                  </a:lnTo>
                  <a:lnTo>
                    <a:pt x="181" y="180"/>
                  </a:lnTo>
                  <a:lnTo>
                    <a:pt x="141" y="224"/>
                  </a:lnTo>
                  <a:lnTo>
                    <a:pt x="105" y="272"/>
                  </a:lnTo>
                  <a:lnTo>
                    <a:pt x="74" y="324"/>
                  </a:lnTo>
                  <a:lnTo>
                    <a:pt x="49" y="376"/>
                  </a:lnTo>
                  <a:lnTo>
                    <a:pt x="28" y="432"/>
                  </a:lnTo>
                  <a:lnTo>
                    <a:pt x="13" y="490"/>
                  </a:lnTo>
                  <a:lnTo>
                    <a:pt x="4" y="549"/>
                  </a:lnTo>
                  <a:lnTo>
                    <a:pt x="0" y="610"/>
                  </a:lnTo>
                  <a:lnTo>
                    <a:pt x="2" y="670"/>
                  </a:lnTo>
                  <a:lnTo>
                    <a:pt x="10" y="731"/>
                  </a:lnTo>
                  <a:lnTo>
                    <a:pt x="25" y="792"/>
                  </a:lnTo>
                  <a:lnTo>
                    <a:pt x="34" y="823"/>
                  </a:lnTo>
                  <a:lnTo>
                    <a:pt x="46" y="852"/>
                  </a:lnTo>
                  <a:lnTo>
                    <a:pt x="72" y="909"/>
                  </a:lnTo>
                  <a:lnTo>
                    <a:pt x="104" y="963"/>
                  </a:lnTo>
                  <a:lnTo>
                    <a:pt x="140" y="1011"/>
                  </a:lnTo>
                  <a:lnTo>
                    <a:pt x="180" y="1056"/>
                  </a:lnTo>
                  <a:lnTo>
                    <a:pt x="224" y="1097"/>
                  </a:lnTo>
                  <a:lnTo>
                    <a:pt x="272" y="1132"/>
                  </a:lnTo>
                  <a:lnTo>
                    <a:pt x="323" y="1162"/>
                  </a:lnTo>
                  <a:lnTo>
                    <a:pt x="376" y="1189"/>
                  </a:lnTo>
                  <a:lnTo>
                    <a:pt x="432" y="1209"/>
                  </a:lnTo>
                  <a:lnTo>
                    <a:pt x="490" y="1225"/>
                  </a:lnTo>
                  <a:lnTo>
                    <a:pt x="549" y="1234"/>
                  </a:lnTo>
                  <a:lnTo>
                    <a:pt x="609" y="1237"/>
                  </a:lnTo>
                  <a:lnTo>
                    <a:pt x="669" y="1235"/>
                  </a:lnTo>
                  <a:lnTo>
                    <a:pt x="731" y="1227"/>
                  </a:lnTo>
                  <a:lnTo>
                    <a:pt x="792" y="1212"/>
                  </a:lnTo>
                  <a:lnTo>
                    <a:pt x="822" y="1202"/>
                  </a:lnTo>
                  <a:lnTo>
                    <a:pt x="852" y="1192"/>
                  </a:lnTo>
                  <a:lnTo>
                    <a:pt x="909" y="1164"/>
                  </a:lnTo>
                  <a:lnTo>
                    <a:pt x="963" y="1134"/>
                  </a:lnTo>
                  <a:lnTo>
                    <a:pt x="1011" y="1097"/>
                  </a:lnTo>
                  <a:lnTo>
                    <a:pt x="1055" y="1057"/>
                  </a:lnTo>
                  <a:lnTo>
                    <a:pt x="1097" y="1013"/>
                  </a:lnTo>
                  <a:lnTo>
                    <a:pt x="1131" y="965"/>
                  </a:lnTo>
                  <a:lnTo>
                    <a:pt x="1162" y="914"/>
                  </a:lnTo>
                  <a:lnTo>
                    <a:pt x="1188" y="861"/>
                  </a:lnTo>
                  <a:lnTo>
                    <a:pt x="1208" y="805"/>
                  </a:lnTo>
                  <a:lnTo>
                    <a:pt x="1224" y="748"/>
                  </a:lnTo>
                  <a:lnTo>
                    <a:pt x="1234" y="689"/>
                  </a:lnTo>
                  <a:lnTo>
                    <a:pt x="1237" y="629"/>
                  </a:lnTo>
                  <a:lnTo>
                    <a:pt x="1235" y="567"/>
                  </a:lnTo>
                  <a:lnTo>
                    <a:pt x="1226" y="506"/>
                  </a:lnTo>
                  <a:lnTo>
                    <a:pt x="1212" y="445"/>
                  </a:lnTo>
                  <a:lnTo>
                    <a:pt x="1202" y="414"/>
                  </a:lnTo>
                  <a:close/>
                </a:path>
              </a:pathLst>
            </a:custGeom>
            <a:solidFill>
              <a:srgbClr val="0284f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55"/>
            <p:cNvSpPr>
              <a:spLocks noEditPoints="1"/>
            </p:cNvSpPr>
            <p:nvPr/>
          </p:nvSpPr>
          <p:spPr>
            <a:xfrm>
              <a:off x="5248550" y="4538557"/>
              <a:ext cx="141468" cy="141468"/>
            </a:xfrm>
            <a:custGeom>
              <a:avLst/>
              <a:gdLst>
                <a:gd name="T0" fmla="*/ 719 w 1523"/>
                <a:gd name="T1" fmla="*/ 284 h 1519"/>
                <a:gd name="T2" fmla="*/ 606 w 1523"/>
                <a:gd name="T3" fmla="*/ 310 h 1519"/>
                <a:gd name="T4" fmla="*/ 539 w 1523"/>
                <a:gd name="T5" fmla="*/ 338 h 1519"/>
                <a:gd name="T6" fmla="*/ 408 w 1523"/>
                <a:gd name="T7" fmla="*/ 439 h 1519"/>
                <a:gd name="T8" fmla="*/ 314 w 1523"/>
                <a:gd name="T9" fmla="*/ 596 h 1519"/>
                <a:gd name="T10" fmla="*/ 285 w 1523"/>
                <a:gd name="T11" fmla="*/ 777 h 1519"/>
                <a:gd name="T12" fmla="*/ 311 w 1523"/>
                <a:gd name="T13" fmla="*/ 914 h 1519"/>
                <a:gd name="T14" fmla="*/ 362 w 1523"/>
                <a:gd name="T15" fmla="*/ 1018 h 1519"/>
                <a:gd name="T16" fmla="*/ 460 w 1523"/>
                <a:gd name="T17" fmla="*/ 1129 h 1519"/>
                <a:gd name="T18" fmla="*/ 584 w 1523"/>
                <a:gd name="T19" fmla="*/ 1204 h 1519"/>
                <a:gd name="T20" fmla="*/ 724 w 1523"/>
                <a:gd name="T21" fmla="*/ 1237 h 1519"/>
                <a:gd name="T22" fmla="*/ 804 w 1523"/>
                <a:gd name="T23" fmla="*/ 1236 h 1519"/>
                <a:gd name="T24" fmla="*/ 916 w 1523"/>
                <a:gd name="T25" fmla="*/ 1210 h 1519"/>
                <a:gd name="T26" fmla="*/ 984 w 1523"/>
                <a:gd name="T27" fmla="*/ 1181 h 1519"/>
                <a:gd name="T28" fmla="*/ 1115 w 1523"/>
                <a:gd name="T29" fmla="*/ 1081 h 1519"/>
                <a:gd name="T30" fmla="*/ 1209 w 1523"/>
                <a:gd name="T31" fmla="*/ 923 h 1519"/>
                <a:gd name="T32" fmla="*/ 1238 w 1523"/>
                <a:gd name="T33" fmla="*/ 742 h 1519"/>
                <a:gd name="T34" fmla="*/ 1212 w 1523"/>
                <a:gd name="T35" fmla="*/ 605 h 1519"/>
                <a:gd name="T36" fmla="*/ 1162 w 1523"/>
                <a:gd name="T37" fmla="*/ 502 h 1519"/>
                <a:gd name="T38" fmla="*/ 1067 w 1523"/>
                <a:gd name="T39" fmla="*/ 391 h 1519"/>
                <a:gd name="T40" fmla="*/ 945 w 1523"/>
                <a:gd name="T41" fmla="*/ 316 h 1519"/>
                <a:gd name="T42" fmla="*/ 800 w 1523"/>
                <a:gd name="T43" fmla="*/ 282 h 1519"/>
                <a:gd name="T44" fmla="*/ 761 w 1523"/>
                <a:gd name="T45" fmla="*/ 1519 h 1519"/>
                <a:gd name="T46" fmla="*/ 701 w 1523"/>
                <a:gd name="T47" fmla="*/ 1518 h 1519"/>
                <a:gd name="T48" fmla="*/ 474 w 1523"/>
                <a:gd name="T49" fmla="*/ 1465 h 1519"/>
                <a:gd name="T50" fmla="*/ 277 w 1523"/>
                <a:gd name="T51" fmla="*/ 1348 h 1519"/>
                <a:gd name="T52" fmla="*/ 124 w 1523"/>
                <a:gd name="T53" fmla="*/ 1175 h 1519"/>
                <a:gd name="T54" fmla="*/ 44 w 1523"/>
                <a:gd name="T55" fmla="*/ 1013 h 1519"/>
                <a:gd name="T56" fmla="*/ 13 w 1523"/>
                <a:gd name="T57" fmla="*/ 902 h 1519"/>
                <a:gd name="T58" fmla="*/ 0 w 1523"/>
                <a:gd name="T59" fmla="*/ 752 h 1519"/>
                <a:gd name="T60" fmla="*/ 17 w 1523"/>
                <a:gd name="T61" fmla="*/ 605 h 1519"/>
                <a:gd name="T62" fmla="*/ 60 w 1523"/>
                <a:gd name="T63" fmla="*/ 466 h 1519"/>
                <a:gd name="T64" fmla="*/ 130 w 1523"/>
                <a:gd name="T65" fmla="*/ 337 h 1519"/>
                <a:gd name="T66" fmla="*/ 222 w 1523"/>
                <a:gd name="T67" fmla="*/ 223 h 1519"/>
                <a:gd name="T68" fmla="*/ 337 w 1523"/>
                <a:gd name="T69" fmla="*/ 128 h 1519"/>
                <a:gd name="T70" fmla="*/ 471 w 1523"/>
                <a:gd name="T71" fmla="*/ 56 h 1519"/>
                <a:gd name="T72" fmla="*/ 540 w 1523"/>
                <a:gd name="T73" fmla="*/ 32 h 1519"/>
                <a:gd name="T74" fmla="*/ 666 w 1523"/>
                <a:gd name="T75" fmla="*/ 6 h 1519"/>
                <a:gd name="T76" fmla="*/ 761 w 1523"/>
                <a:gd name="T77" fmla="*/ 0 h 1519"/>
                <a:gd name="T78" fmla="*/ 939 w 1523"/>
                <a:gd name="T79" fmla="*/ 20 h 1519"/>
                <a:gd name="T80" fmla="*/ 1152 w 1523"/>
                <a:gd name="T81" fmla="*/ 105 h 1519"/>
                <a:gd name="T82" fmla="*/ 1328 w 1523"/>
                <a:gd name="T83" fmla="*/ 252 h 1519"/>
                <a:gd name="T84" fmla="*/ 1457 w 1523"/>
                <a:gd name="T85" fmla="*/ 449 h 1519"/>
                <a:gd name="T86" fmla="*/ 1491 w 1523"/>
                <a:gd name="T87" fmla="*/ 543 h 1519"/>
                <a:gd name="T88" fmla="*/ 1520 w 1523"/>
                <a:gd name="T89" fmla="*/ 693 h 1519"/>
                <a:gd name="T90" fmla="*/ 1518 w 1523"/>
                <a:gd name="T91" fmla="*/ 842 h 1519"/>
                <a:gd name="T92" fmla="*/ 1487 w 1523"/>
                <a:gd name="T93" fmla="*/ 985 h 1519"/>
                <a:gd name="T94" fmla="*/ 1431 w 1523"/>
                <a:gd name="T95" fmla="*/ 1119 h 1519"/>
                <a:gd name="T96" fmla="*/ 1349 w 1523"/>
                <a:gd name="T97" fmla="*/ 1241 h 1519"/>
                <a:gd name="T98" fmla="*/ 1246 w 1523"/>
                <a:gd name="T99" fmla="*/ 1346 h 1519"/>
                <a:gd name="T100" fmla="*/ 1120 w 1523"/>
                <a:gd name="T101" fmla="*/ 1430 h 1519"/>
                <a:gd name="T102" fmla="*/ 1015 w 1523"/>
                <a:gd name="T103" fmla="*/ 1477 h 1519"/>
                <a:gd name="T104" fmla="*/ 920 w 1523"/>
                <a:gd name="T105" fmla="*/ 1503 h 1519"/>
                <a:gd name="T106" fmla="*/ 793 w 1523"/>
                <a:gd name="T107" fmla="*/ 1519 h 151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23" h="1519">
                  <a:moveTo>
                    <a:pt x="761" y="281"/>
                  </a:moveTo>
                  <a:lnTo>
                    <a:pt x="719" y="284"/>
                  </a:lnTo>
                  <a:lnTo>
                    <a:pt x="640" y="299"/>
                  </a:lnTo>
                  <a:lnTo>
                    <a:pt x="606" y="310"/>
                  </a:lnTo>
                  <a:lnTo>
                    <a:pt x="583" y="318"/>
                  </a:lnTo>
                  <a:lnTo>
                    <a:pt x="539" y="338"/>
                  </a:lnTo>
                  <a:lnTo>
                    <a:pt x="478" y="375"/>
                  </a:lnTo>
                  <a:lnTo>
                    <a:pt x="408" y="439"/>
                  </a:lnTo>
                  <a:lnTo>
                    <a:pt x="353" y="514"/>
                  </a:lnTo>
                  <a:lnTo>
                    <a:pt x="314" y="596"/>
                  </a:lnTo>
                  <a:lnTo>
                    <a:pt x="291" y="685"/>
                  </a:lnTo>
                  <a:lnTo>
                    <a:pt x="285" y="777"/>
                  </a:lnTo>
                  <a:lnTo>
                    <a:pt x="297" y="869"/>
                  </a:lnTo>
                  <a:lnTo>
                    <a:pt x="311" y="914"/>
                  </a:lnTo>
                  <a:lnTo>
                    <a:pt x="326" y="950"/>
                  </a:lnTo>
                  <a:lnTo>
                    <a:pt x="362" y="1018"/>
                  </a:lnTo>
                  <a:lnTo>
                    <a:pt x="407" y="1077"/>
                  </a:lnTo>
                  <a:lnTo>
                    <a:pt x="460" y="1129"/>
                  </a:lnTo>
                  <a:lnTo>
                    <a:pt x="519" y="1171"/>
                  </a:lnTo>
                  <a:lnTo>
                    <a:pt x="584" y="1204"/>
                  </a:lnTo>
                  <a:lnTo>
                    <a:pt x="653" y="1226"/>
                  </a:lnTo>
                  <a:lnTo>
                    <a:pt x="724" y="1237"/>
                  </a:lnTo>
                  <a:lnTo>
                    <a:pt x="761" y="1238"/>
                  </a:lnTo>
                  <a:lnTo>
                    <a:pt x="804" y="1236"/>
                  </a:lnTo>
                  <a:lnTo>
                    <a:pt x="883" y="1220"/>
                  </a:lnTo>
                  <a:lnTo>
                    <a:pt x="916" y="1210"/>
                  </a:lnTo>
                  <a:lnTo>
                    <a:pt x="940" y="1201"/>
                  </a:lnTo>
                  <a:lnTo>
                    <a:pt x="984" y="1181"/>
                  </a:lnTo>
                  <a:lnTo>
                    <a:pt x="1045" y="1143"/>
                  </a:lnTo>
                  <a:lnTo>
                    <a:pt x="1115" y="1081"/>
                  </a:lnTo>
                  <a:lnTo>
                    <a:pt x="1170" y="1006"/>
                  </a:lnTo>
                  <a:lnTo>
                    <a:pt x="1209" y="923"/>
                  </a:lnTo>
                  <a:lnTo>
                    <a:pt x="1232" y="834"/>
                  </a:lnTo>
                  <a:lnTo>
                    <a:pt x="1238" y="742"/>
                  </a:lnTo>
                  <a:lnTo>
                    <a:pt x="1226" y="650"/>
                  </a:lnTo>
                  <a:lnTo>
                    <a:pt x="1212" y="605"/>
                  </a:lnTo>
                  <a:lnTo>
                    <a:pt x="1197" y="568"/>
                  </a:lnTo>
                  <a:lnTo>
                    <a:pt x="1162" y="502"/>
                  </a:lnTo>
                  <a:lnTo>
                    <a:pt x="1119" y="443"/>
                  </a:lnTo>
                  <a:lnTo>
                    <a:pt x="1067" y="391"/>
                  </a:lnTo>
                  <a:lnTo>
                    <a:pt x="1009" y="349"/>
                  </a:lnTo>
                  <a:lnTo>
                    <a:pt x="945" y="316"/>
                  </a:lnTo>
                  <a:lnTo>
                    <a:pt x="875" y="294"/>
                  </a:lnTo>
                  <a:lnTo>
                    <a:pt x="800" y="282"/>
                  </a:lnTo>
                  <a:lnTo>
                    <a:pt x="761" y="281"/>
                  </a:lnTo>
                  <a:close/>
                  <a:moveTo>
                    <a:pt x="761" y="1519"/>
                  </a:moveTo>
                  <a:lnTo>
                    <a:pt x="761" y="1519"/>
                  </a:lnTo>
                  <a:lnTo>
                    <a:pt x="701" y="1518"/>
                  </a:lnTo>
                  <a:lnTo>
                    <a:pt x="584" y="1500"/>
                  </a:lnTo>
                  <a:lnTo>
                    <a:pt x="474" y="1465"/>
                  </a:lnTo>
                  <a:lnTo>
                    <a:pt x="371" y="1413"/>
                  </a:lnTo>
                  <a:lnTo>
                    <a:pt x="277" y="1348"/>
                  </a:lnTo>
                  <a:lnTo>
                    <a:pt x="195" y="1268"/>
                  </a:lnTo>
                  <a:lnTo>
                    <a:pt x="124" y="1175"/>
                  </a:lnTo>
                  <a:lnTo>
                    <a:pt x="66" y="1071"/>
                  </a:lnTo>
                  <a:lnTo>
                    <a:pt x="44" y="1013"/>
                  </a:lnTo>
                  <a:lnTo>
                    <a:pt x="31" y="976"/>
                  </a:lnTo>
                  <a:lnTo>
                    <a:pt x="13" y="902"/>
                  </a:lnTo>
                  <a:lnTo>
                    <a:pt x="3" y="827"/>
                  </a:lnTo>
                  <a:lnTo>
                    <a:pt x="0" y="752"/>
                  </a:lnTo>
                  <a:lnTo>
                    <a:pt x="5" y="678"/>
                  </a:lnTo>
                  <a:lnTo>
                    <a:pt x="17" y="605"/>
                  </a:lnTo>
                  <a:lnTo>
                    <a:pt x="36" y="535"/>
                  </a:lnTo>
                  <a:lnTo>
                    <a:pt x="60" y="466"/>
                  </a:lnTo>
                  <a:lnTo>
                    <a:pt x="92" y="400"/>
                  </a:lnTo>
                  <a:lnTo>
                    <a:pt x="130" y="337"/>
                  </a:lnTo>
                  <a:lnTo>
                    <a:pt x="174" y="278"/>
                  </a:lnTo>
                  <a:lnTo>
                    <a:pt x="222" y="223"/>
                  </a:lnTo>
                  <a:lnTo>
                    <a:pt x="277" y="173"/>
                  </a:lnTo>
                  <a:lnTo>
                    <a:pt x="337" y="128"/>
                  </a:lnTo>
                  <a:lnTo>
                    <a:pt x="403" y="89"/>
                  </a:lnTo>
                  <a:lnTo>
                    <a:pt x="471" y="56"/>
                  </a:lnTo>
                  <a:lnTo>
                    <a:pt x="508" y="42"/>
                  </a:lnTo>
                  <a:lnTo>
                    <a:pt x="540" y="32"/>
                  </a:lnTo>
                  <a:lnTo>
                    <a:pt x="603" y="17"/>
                  </a:lnTo>
                  <a:lnTo>
                    <a:pt x="666" y="6"/>
                  </a:lnTo>
                  <a:lnTo>
                    <a:pt x="730" y="1"/>
                  </a:lnTo>
                  <a:lnTo>
                    <a:pt x="761" y="0"/>
                  </a:lnTo>
                  <a:lnTo>
                    <a:pt x="821" y="2"/>
                  </a:lnTo>
                  <a:lnTo>
                    <a:pt x="939" y="20"/>
                  </a:lnTo>
                  <a:lnTo>
                    <a:pt x="1048" y="55"/>
                  </a:lnTo>
                  <a:lnTo>
                    <a:pt x="1152" y="105"/>
                  </a:lnTo>
                  <a:lnTo>
                    <a:pt x="1246" y="172"/>
                  </a:lnTo>
                  <a:lnTo>
                    <a:pt x="1328" y="252"/>
                  </a:lnTo>
                  <a:lnTo>
                    <a:pt x="1398" y="345"/>
                  </a:lnTo>
                  <a:lnTo>
                    <a:pt x="1457" y="449"/>
                  </a:lnTo>
                  <a:lnTo>
                    <a:pt x="1479" y="506"/>
                  </a:lnTo>
                  <a:lnTo>
                    <a:pt x="1491" y="543"/>
                  </a:lnTo>
                  <a:lnTo>
                    <a:pt x="1509" y="618"/>
                  </a:lnTo>
                  <a:lnTo>
                    <a:pt x="1520" y="693"/>
                  </a:lnTo>
                  <a:lnTo>
                    <a:pt x="1523" y="768"/>
                  </a:lnTo>
                  <a:lnTo>
                    <a:pt x="1518" y="842"/>
                  </a:lnTo>
                  <a:lnTo>
                    <a:pt x="1506" y="914"/>
                  </a:lnTo>
                  <a:lnTo>
                    <a:pt x="1487" y="985"/>
                  </a:lnTo>
                  <a:lnTo>
                    <a:pt x="1463" y="1054"/>
                  </a:lnTo>
                  <a:lnTo>
                    <a:pt x="1431" y="1119"/>
                  </a:lnTo>
                  <a:lnTo>
                    <a:pt x="1393" y="1182"/>
                  </a:lnTo>
                  <a:lnTo>
                    <a:pt x="1349" y="1241"/>
                  </a:lnTo>
                  <a:lnTo>
                    <a:pt x="1300" y="1296"/>
                  </a:lnTo>
                  <a:lnTo>
                    <a:pt x="1246" y="1346"/>
                  </a:lnTo>
                  <a:lnTo>
                    <a:pt x="1185" y="1391"/>
                  </a:lnTo>
                  <a:lnTo>
                    <a:pt x="1120" y="1430"/>
                  </a:lnTo>
                  <a:lnTo>
                    <a:pt x="1051" y="1463"/>
                  </a:lnTo>
                  <a:lnTo>
                    <a:pt x="1015" y="1477"/>
                  </a:lnTo>
                  <a:lnTo>
                    <a:pt x="983" y="1487"/>
                  </a:lnTo>
                  <a:lnTo>
                    <a:pt x="920" y="1503"/>
                  </a:lnTo>
                  <a:lnTo>
                    <a:pt x="856" y="1514"/>
                  </a:lnTo>
                  <a:lnTo>
                    <a:pt x="793" y="1519"/>
                  </a:lnTo>
                  <a:lnTo>
                    <a:pt x="761" y="1519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6" name="모서리가 둥근 직사각형 94"/>
          <p:cNvSpPr/>
          <p:nvPr/>
        </p:nvSpPr>
        <p:spPr>
          <a:xfrm>
            <a:off x="4429217" y="2190351"/>
            <a:ext cx="1391189" cy="1391189"/>
          </a:xfrm>
          <a:prstGeom prst="roundRect">
            <a:avLst>
              <a:gd name="adj" fmla="val 16667"/>
            </a:avLst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>
            <a:solidFill>
              <a:srgbClr val="134fc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400" b="1">
              <a:solidFill>
                <a:prstClr val="white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7870316" y="2098999"/>
            <a:ext cx="3138186" cy="775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카테고리</a:t>
            </a:r>
            <a:endParaRPr lang="ko-KR" altLang="en-US" sz="16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인칭 시점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 공포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 캐주얼 </a:t>
            </a: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8021294" y="3544964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7913572" y="4226435"/>
            <a:ext cx="3138186" cy="1324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플레이 방법 </a:t>
            </a:r>
            <a:endParaRPr lang="ko-KR" altLang="en-US" sz="16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유령을 피해 미로 속에서 </a:t>
            </a: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코인을 전부 모으고 탈출</a:t>
            </a: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endParaRPr lang="ko-KR" altLang="en-US" sz="100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8064550" y="5672400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861051" y="2178512"/>
            <a:ext cx="3138186" cy="772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게임 제목</a:t>
            </a:r>
            <a:endParaRPr lang="ko-KR" altLang="en-US" sz="16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 algn="r">
              <a:lnSpc>
                <a:spcPct val="150000"/>
              </a:lnSpc>
              <a:defRPr/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&lt; In to the maze &gt;</a:t>
            </a: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>
            <a:off x="1012029" y="3624477"/>
            <a:ext cx="2772000" cy="0"/>
          </a:xfrm>
          <a:prstGeom prst="line">
            <a:avLst/>
          </a:prstGeom>
          <a:ln>
            <a:solidFill>
              <a:srgbClr val="2f77e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307" y="4305948"/>
            <a:ext cx="3138186" cy="768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아이디어</a:t>
            </a:r>
            <a:endParaRPr lang="ko-KR" altLang="en-US" sz="16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 algn="r">
              <a:lnSpc>
                <a:spcPct val="150000"/>
              </a:lnSpc>
              <a:defRPr/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Pacman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을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인칭 시점으로 제작</a:t>
            </a: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1055285" y="5751913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b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900" y="286965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i="1" kern="0">
                    <a:solidFill>
                      <a:srgbClr val="44546a"/>
                    </a:solidFill>
                    <a:latin typeface="Tmon몬소리 Black"/>
                    <a:ea typeface="Tmon몬소리 Black"/>
                  </a:rPr>
                  <a:t>제작 과정</a:t>
                </a:r>
                <a:endParaRPr lang="en-US" altLang="ko-KR" sz="7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Unity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1~22 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699696" y="1496006"/>
            <a:ext cx="5968725" cy="2321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b="1">
                <a:solidFill>
                  <a:prstClr val="black">
                    <a:lumMod val="65000"/>
                    <a:lumOff val="35000"/>
                  </a:prstClr>
                </a:solidFill>
              </a:rPr>
              <a:t>미로 디자인</a:t>
            </a:r>
            <a:endParaRPr lang="ko-KR" altLang="en-US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·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중앙과 왼쪽</a:t>
            </a: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오른쪽 각각 위</a:t>
            </a: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아래가 비어있는 미로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·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코인은 미로 사이사이에 총 </a:t>
            </a: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180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개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·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중앙은 시작지점</a:t>
            </a: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나머지 비어있는 구역은 특별 아이템 위치 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·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네브메쉬를 적용 </a:t>
            </a: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유령 움직임</a:t>
            </a: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en-US" altLang="ko-KR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endParaRPr lang="en-US" altLang="ko-KR" sz="10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815906" y="4003918"/>
            <a:ext cx="3600450" cy="2340292"/>
          </a:xfrm>
          <a:prstGeom prst="roundRect">
            <a:avLst>
              <a:gd name="adj" fmla="val 16667"/>
            </a:avLst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>
            <a:solidFill>
              <a:srgbClr val="134fc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4706970" y="4003918"/>
            <a:ext cx="3600450" cy="2340292"/>
          </a:xfrm>
          <a:prstGeom prst="roundRect">
            <a:avLst>
              <a:gd name="adj" fmla="val 16667"/>
            </a:avLst>
          </a:prstGeom>
          <a:blipFill rotWithShape="1">
            <a:blip r:embed="rId4">
              <a:alphaModFix/>
              <a:lum/>
            </a:blip>
            <a:srcRect/>
            <a:stretch>
              <a:fillRect/>
            </a:stretch>
          </a:blipFill>
          <a:ln w="19050" cap="flat" cmpd="sng" algn="ctr">
            <a:solidFill>
              <a:srgbClr val="134fc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487384" y="1496006"/>
            <a:ext cx="3536410" cy="5015824"/>
          </a:xfrm>
          <a:prstGeom prst="rect">
            <a:avLst/>
          </a:prstGeom>
          <a:blipFill rotWithShape="1">
            <a:blip r:embed="rId5">
              <a:alphaModFix/>
              <a:lum/>
            </a:blip>
            <a:srcRect/>
            <a:stretch>
              <a:fillRect/>
            </a:stretch>
          </a:blipFill>
          <a:ln>
            <a:solidFill>
              <a:srgbClr val="134fc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b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899" y="90723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i="1" kern="0">
                    <a:solidFill>
                      <a:srgbClr val="44546a"/>
                    </a:solidFill>
                    <a:latin typeface="Tmon몬소리 Black"/>
                    <a:ea typeface="Tmon몬소리 Black"/>
                  </a:rPr>
                  <a:t>제작 과정</a:t>
                </a:r>
                <a:endParaRPr lang="ko-KR" altLang="en-US" sz="160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Unity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1~22 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674326" y="1331354"/>
            <a:ext cx="4600773" cy="2419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b="1">
                <a:solidFill>
                  <a:prstClr val="black">
                    <a:lumMod val="65000"/>
                    <a:lumOff val="35000"/>
                  </a:prstClr>
                </a:solidFill>
              </a:rPr>
              <a:t>코인</a:t>
            </a:r>
            <a:endParaRPr lang="ko-KR" altLang="en-US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·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총 </a:t>
            </a: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180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개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·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미로에 중간중간에 위치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·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일정 속도로 회전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·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Is Trigger 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적용</a:t>
            </a: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플레이어와의 </a:t>
            </a: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OnTriggerEnter 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계산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135270" y="3751350"/>
            <a:ext cx="3191888" cy="2381249"/>
          </a:xfrm>
          <a:prstGeom prst="roundRect">
            <a:avLst>
              <a:gd name="adj" fmla="val 16667"/>
            </a:avLst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>
            <a:solidFill>
              <a:srgbClr val="134fc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791386" y="3751350"/>
            <a:ext cx="3191888" cy="2381249"/>
          </a:xfrm>
          <a:prstGeom prst="roundRect">
            <a:avLst>
              <a:gd name="adj" fmla="val 16667"/>
            </a:avLst>
          </a:prstGeom>
          <a:blipFill rotWithShape="1">
            <a:blip r:embed="rId4">
              <a:alphaModFix/>
              <a:lum/>
            </a:blip>
            <a:srcRect/>
            <a:stretch>
              <a:fillRect/>
            </a:stretch>
          </a:blipFill>
          <a:ln w="19050" cap="flat" cmpd="sng" algn="ctr">
            <a:solidFill>
              <a:srgbClr val="134fc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534884" y="1331354"/>
            <a:ext cx="4509173" cy="5046222"/>
          </a:xfrm>
          <a:prstGeom prst="rect">
            <a:avLst/>
          </a:prstGeom>
          <a:blipFill rotWithShape="1">
            <a:blip r:embed="rId5">
              <a:alphaModFix/>
              <a:lum/>
            </a:blip>
            <a:srcRect/>
            <a:stretch>
              <a:fillRect/>
            </a:stretch>
          </a:blipFill>
          <a:ln>
            <a:solidFill>
              <a:srgbClr val="134fc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b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i="1" kern="0">
                    <a:solidFill>
                      <a:srgbClr val="44546a"/>
                    </a:solidFill>
                    <a:latin typeface="Tmon몬소리 Black"/>
                    <a:ea typeface="Tmon몬소리 Black"/>
                  </a:rPr>
                  <a:t>제작 과정</a:t>
                </a:r>
                <a:endParaRPr lang="ko-KR" altLang="en-US" sz="160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Unity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1~22 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699696" y="1496007"/>
            <a:ext cx="4874363" cy="220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b="1">
                <a:solidFill>
                  <a:prstClr val="black">
                    <a:lumMod val="65000"/>
                    <a:lumOff val="35000"/>
                  </a:prstClr>
                </a:solidFill>
              </a:rPr>
              <a:t>Time Stop </a:t>
            </a:r>
            <a:r>
              <a:rPr lang="ko-KR" altLang="en-US" b="1">
                <a:solidFill>
                  <a:prstClr val="black">
                    <a:lumMod val="65000"/>
                    <a:lumOff val="35000"/>
                  </a:prstClr>
                </a:solidFill>
              </a:rPr>
              <a:t>아이템</a:t>
            </a:r>
            <a:endParaRPr lang="ko-KR" altLang="en-US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·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특별 아이템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·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미로 위</a:t>
            </a: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아래에 양쪽으로 총 </a:t>
            </a: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4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개 위치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·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미로에 모든 유령 </a:t>
            </a: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초간 정지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·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Is Trigger 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적용</a:t>
            </a: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플레이어와의 </a:t>
            </a: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OnTriggerEnter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계산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·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OverlapSphere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를 통한 유령 찾기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699696" y="4120812"/>
            <a:ext cx="3546542" cy="2452180"/>
          </a:xfrm>
          <a:prstGeom prst="roundRect">
            <a:avLst>
              <a:gd name="adj" fmla="val 16667"/>
            </a:avLst>
          </a:pr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>
            <a:solidFill>
              <a:srgbClr val="134fc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4322729" y="4120813"/>
            <a:ext cx="3546542" cy="2452180"/>
          </a:xfrm>
          <a:prstGeom prst="roundRect">
            <a:avLst>
              <a:gd name="adj" fmla="val 16667"/>
            </a:avLst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061799" y="1496006"/>
            <a:ext cx="3982261" cy="5076986"/>
          </a:xfrm>
          <a:prstGeom prst="rect">
            <a:avLst/>
          </a:prstGeom>
          <a:blipFill rotWithShape="1">
            <a:blip r:embed="rId4">
              <a:alphaModFix/>
              <a:lum/>
            </a:blip>
            <a:srcRect/>
            <a:stretch>
              <a:fillRect/>
            </a:stretch>
          </a:blipFill>
          <a:ln>
            <a:solidFill>
              <a:srgbClr val="134fc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b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i="1" kern="0">
                    <a:solidFill>
                      <a:srgbClr val="44546a"/>
                    </a:solidFill>
                    <a:latin typeface="Tmon몬소리 Black"/>
                    <a:ea typeface="Tmon몬소리 Black"/>
                  </a:rPr>
                  <a:t>제작 과정</a:t>
                </a:r>
                <a:endParaRPr lang="ko-KR" altLang="en-US" sz="160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Unity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1~22 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593263" y="1452950"/>
            <a:ext cx="4945295" cy="2212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b="1">
                <a:solidFill>
                  <a:prstClr val="black">
                    <a:lumMod val="65000"/>
                    <a:lumOff val="35000"/>
                  </a:prstClr>
                </a:solidFill>
              </a:rPr>
              <a:t>플레이어</a:t>
            </a:r>
            <a:endParaRPr lang="ko-KR" altLang="en-US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·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미로 중앙이 시작위치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·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오브젝트 </a:t>
            </a: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forward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에 메인 카메라 위치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·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플레이어 오브젝트의 자식으로 메인 카메라 위치 </a:t>
            </a: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(1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인칭</a:t>
            </a: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en-US" altLang="ko-KR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512090" y="3429000"/>
            <a:ext cx="2583909" cy="2666257"/>
          </a:xfrm>
          <a:prstGeom prst="roundRect">
            <a:avLst>
              <a:gd name="adj" fmla="val 16667"/>
            </a:avLst>
          </a:pr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>
            <a:solidFill>
              <a:srgbClr val="134fc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6572250" y="1638232"/>
            <a:ext cx="2614307" cy="4813220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>
            <a:solidFill>
              <a:srgbClr val="134fc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9318692" y="1638232"/>
            <a:ext cx="2614307" cy="4813220"/>
          </a:xfrm>
          <a:prstGeom prst="rect">
            <a:avLst/>
          </a:prstGeom>
          <a:blipFill rotWithShape="1">
            <a:blip r:embed="rId4">
              <a:alphaModFix/>
              <a:lum/>
            </a:blip>
            <a:srcRect/>
            <a:stretch>
              <a:fillRect/>
            </a:stretch>
          </a:blipFill>
          <a:ln w="19050" cap="flat" cmpd="sng" algn="ctr">
            <a:solidFill>
              <a:srgbClr val="134fc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735124" y="3429000"/>
            <a:ext cx="2583909" cy="2666257"/>
          </a:xfrm>
          <a:prstGeom prst="roundRect">
            <a:avLst>
              <a:gd name="adj" fmla="val 16667"/>
            </a:avLst>
          </a:prstGeom>
          <a:blipFill rotWithShape="1">
            <a:blip r:embed="rId5">
              <a:alphaModFix/>
              <a:lum/>
            </a:blip>
            <a:srcRect/>
            <a:stretch>
              <a:fillRect/>
            </a:stretch>
          </a:blipFill>
          <a:ln w="19050" cap="flat" cmpd="sng" algn="ctr">
            <a:solidFill>
              <a:srgbClr val="134fc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b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i="1" kern="0">
                    <a:solidFill>
                      <a:srgbClr val="44546a"/>
                    </a:solidFill>
                    <a:latin typeface="Tmon몬소리 Black"/>
                    <a:ea typeface="Tmon몬소리 Black"/>
                  </a:rPr>
                  <a:t>제작 과정</a:t>
                </a:r>
                <a:endParaRPr lang="ko-KR" altLang="en-US" sz="160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Unity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1~22 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593263" y="1452950"/>
            <a:ext cx="4945295" cy="1869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b="1">
                <a:solidFill>
                  <a:prstClr val="black">
                    <a:lumMod val="65000"/>
                    <a:lumOff val="35000"/>
                  </a:prstClr>
                </a:solidFill>
              </a:rPr>
              <a:t>플레이어</a:t>
            </a:r>
            <a:endParaRPr lang="ko-KR" altLang="en-US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·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마우스 좌우 움직임과 방향키를 통한 움직임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·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플레이어가 보는 방향으로 이동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·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일정 스테미너동안 </a:t>
            </a: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(5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초</a:t>
            </a: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질주 가능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·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스테미너를 완전히 소모할 경우 코루틴을 통해 회복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791244" y="1611671"/>
            <a:ext cx="3232420" cy="5096888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>
            <a:solidFill>
              <a:srgbClr val="134fc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5376430" y="1611671"/>
            <a:ext cx="3232420" cy="5096888"/>
          </a:xfrm>
          <a:prstGeom prst="rect">
            <a:avLst/>
          </a:prstGeom>
          <a:blipFill rotWithShape="1">
            <a:blip r:embed="rId4">
              <a:alphaModFix/>
              <a:lum/>
            </a:blip>
            <a:srcRect/>
            <a:stretch>
              <a:fillRect/>
            </a:stretch>
          </a:blipFill>
          <a:ln w="19050" cap="flat" cmpd="sng" algn="ctr">
            <a:solidFill>
              <a:srgbClr val="134fc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936083" y="4681964"/>
            <a:ext cx="3232420" cy="2026594"/>
          </a:xfrm>
          <a:prstGeom prst="rect">
            <a:avLst/>
          </a:prstGeom>
          <a:blipFill rotWithShape="1">
            <a:blip r:embed="rId5">
              <a:alphaModFix/>
              <a:lum/>
            </a:blip>
            <a:srcRect/>
            <a:stretch>
              <a:fillRect/>
            </a:stretch>
          </a:blipFill>
          <a:ln w="19050" cap="flat" cmpd="sng" algn="ctr">
            <a:solidFill>
              <a:srgbClr val="134fc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2" name="가로 글상자 71"/>
          <p:cNvSpPr txBox="1"/>
          <p:nvPr/>
        </p:nvSpPr>
        <p:spPr>
          <a:xfrm>
            <a:off x="593263" y="3429000"/>
            <a:ext cx="4945295" cy="90297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lnSpc>
                <a:spcPct val="150000"/>
              </a:lnSpc>
              <a:defRPr/>
            </a:pPr>
            <a:r>
              <a:rPr lang="ko-KR" altLang="en-US" sz="1200" b="1">
                <a:solidFill>
                  <a:prstClr val="black">
                    <a:lumMod val="65000"/>
                    <a:lumOff val="35000"/>
                  </a:prstClr>
                </a:solidFill>
              </a:rPr>
              <a:t>참조</a:t>
            </a:r>
            <a:endParaRPr lang="ko-KR" altLang="en-US" sz="12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200" b="1">
                <a:solidFill>
                  <a:prstClr val="black">
                    <a:lumMod val="65000"/>
                    <a:lumOff val="35000"/>
                  </a:prstClr>
                </a:solidFill>
              </a:rPr>
              <a:t>·</a:t>
            </a:r>
            <a:r>
              <a:rPr lang="ko-KR" altLang="en-US" sz="12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b="1">
                <a:solidFill>
                  <a:prstClr val="black">
                    <a:lumMod val="65000"/>
                    <a:lumOff val="35000"/>
                  </a:prstClr>
                </a:solidFill>
                <a:hlinkClick r:id="rId6"/>
              </a:rPr>
              <a:t>https://itadventure.tistory.com/389</a:t>
            </a:r>
            <a:r>
              <a:rPr lang="ko-KR" altLang="en-US" sz="12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200" b="1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2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200" b="1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r>
              <a:rPr lang="ko-KR" altLang="en-US" sz="1200" b="1">
                <a:solidFill>
                  <a:prstClr val="black">
                    <a:lumMod val="65000"/>
                    <a:lumOff val="35000"/>
                  </a:prstClr>
                </a:solidFill>
              </a:rPr>
              <a:t>인칭 마우스 움직임</a:t>
            </a:r>
            <a:endParaRPr lang="ko-KR" altLang="en-US" sz="12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200" b="1">
                <a:solidFill>
                  <a:prstClr val="black">
                    <a:lumMod val="65000"/>
                    <a:lumOff val="35000"/>
                  </a:prstClr>
                </a:solidFill>
              </a:rPr>
              <a:t>·</a:t>
            </a:r>
            <a:r>
              <a:rPr lang="ko-KR" altLang="en-US" sz="12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b="1">
                <a:solidFill>
                  <a:prstClr val="black">
                    <a:lumMod val="65000"/>
                    <a:lumOff val="35000"/>
                  </a:prstClr>
                </a:solidFill>
                <a:hlinkClick r:id="rId7"/>
              </a:rPr>
              <a:t>https://wookeee.tistory.com/10</a:t>
            </a:r>
            <a:r>
              <a:rPr lang="ko-KR" altLang="en-US" sz="12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200" b="1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200" b="1">
                <a:solidFill>
                  <a:prstClr val="black">
                    <a:lumMod val="65000"/>
                    <a:lumOff val="35000"/>
                  </a:prstClr>
                </a:solidFill>
              </a:rPr>
              <a:t> 커서 고정</a:t>
            </a:r>
            <a:endParaRPr lang="ko-KR" altLang="en-US" sz="12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b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i="1" kern="0">
                    <a:solidFill>
                      <a:srgbClr val="44546a"/>
                    </a:solidFill>
                    <a:latin typeface="Tmon몬소리 Black"/>
                    <a:ea typeface="Tmon몬소리 Black"/>
                  </a:rPr>
                  <a:t>제작 과정</a:t>
                </a:r>
                <a:endParaRPr lang="ko-KR" altLang="en-US" sz="160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Unity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1~22 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618632" y="1465607"/>
            <a:ext cx="4691970" cy="1866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b="1">
                <a:solidFill>
                  <a:prstClr val="black">
                    <a:lumMod val="65000"/>
                    <a:lumOff val="35000"/>
                  </a:prstClr>
                </a:solidFill>
              </a:rPr>
              <a:t>유령</a:t>
            </a:r>
            <a:endParaRPr lang="ko-KR" altLang="en-US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·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네브메시와 코루틴을 통해 플레이어 추적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·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Raycast를 통해 플레이어를 봤을 때 속도 높여서 추적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·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Is Trigger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적용</a:t>
            </a: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 플레이어와의 </a:t>
            </a: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OnTriggerEnter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계산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·</a:t>
            </a: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 플레이어를 잡으면 게임오버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530800" y="3429000"/>
            <a:ext cx="2867633" cy="2938563"/>
          </a:xfrm>
          <a:prstGeom prst="roundRect">
            <a:avLst>
              <a:gd name="adj" fmla="val 16667"/>
            </a:avLst>
          </a:pr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>
            <a:solidFill>
              <a:srgbClr val="134fc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5310602" y="1577434"/>
            <a:ext cx="3151356" cy="5046223"/>
          </a:xfrm>
          <a:prstGeom prst="rect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>
            <a:solidFill>
              <a:srgbClr val="134fc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8761379" y="1577434"/>
            <a:ext cx="3151356" cy="5046223"/>
          </a:xfrm>
          <a:prstGeom prst="rect">
            <a:avLst/>
          </a:prstGeom>
          <a:blipFill rotWithShape="1">
            <a:blip r:embed="rId4">
              <a:alphaModFix/>
              <a:lum/>
            </a:blip>
            <a:srcRect/>
            <a:stretch>
              <a:fillRect/>
            </a:stretch>
          </a:blipFill>
          <a:ln w="19050" cap="flat" cmpd="sng" algn="ctr">
            <a:solidFill>
              <a:srgbClr val="134fc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455</ep:Words>
  <ep:PresentationFormat>화면 슬라이드 쇼(4:3)</ep:PresentationFormat>
  <ep:Paragraphs>87</ep:Paragraphs>
  <ep:Slides>22</ep:Slides>
  <ep:Notes>4</ep:Notes>
  <ep:TotalTime>0</ep:TotalTime>
  <ep:HiddenSlides>0</ep:HiddenSlides>
  <ep:MMClips>1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2024-06-09T16:38:23.718</dcterms:created>
  <dc:creator>User</dc:creator>
  <cp:lastModifiedBy>User</cp:lastModifiedBy>
  <dcterms:modified xsi:type="dcterms:W3CDTF">2024-06-09T19:47:56.907</dcterms:modified>
  <cp:revision>41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