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91" r:id="rId4"/>
    <p:sldId id="266" r:id="rId5"/>
    <p:sldId id="261" r:id="rId6"/>
    <p:sldId id="264" r:id="rId7"/>
    <p:sldId id="265" r:id="rId8"/>
    <p:sldId id="260" r:id="rId9"/>
    <p:sldId id="272" r:id="rId10"/>
    <p:sldId id="288" r:id="rId11"/>
    <p:sldId id="289" r:id="rId12"/>
    <p:sldId id="280" r:id="rId13"/>
    <p:sldId id="281" r:id="rId14"/>
    <p:sldId id="282" r:id="rId15"/>
    <p:sldId id="279" r:id="rId16"/>
    <p:sldId id="273" r:id="rId17"/>
    <p:sldId id="274" r:id="rId18"/>
    <p:sldId id="290" r:id="rId19"/>
    <p:sldId id="258" r:id="rId20"/>
    <p:sldId id="268" r:id="rId21"/>
    <p:sldId id="269" r:id="rId22"/>
    <p:sldId id="278" r:id="rId23"/>
    <p:sldId id="270" r:id="rId24"/>
    <p:sldId id="259" r:id="rId25"/>
    <p:sldId id="275" r:id="rId26"/>
    <p:sldId id="276" r:id="rId27"/>
    <p:sldId id="277" r:id="rId28"/>
    <p:sldId id="283" r:id="rId29"/>
    <p:sldId id="284" r:id="rId30"/>
    <p:sldId id="285" r:id="rId31"/>
    <p:sldId id="286" r:id="rId32"/>
    <p:sldId id="287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B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42C41-6D8D-D049-A26A-CB2078CD66D8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C4A62-5190-1B4F-9FD1-AAE4FC11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5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C4A62-5190-1B4F-9FD1-AAE4FC11FA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9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5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734A-4672-AE44-B01A-A6D7C885ADD4}" type="datetimeFigureOut">
              <a:rPr lang="en-US" smtClean="0"/>
              <a:t>03/03/2013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64BE-2ECD-BE4C-829E-9D3D5354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lide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104900"/>
            <a:ext cx="9144000" cy="46474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5400" y="3073400"/>
            <a:ext cx="9131300" cy="3441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96" y="1412776"/>
            <a:ext cx="1971104" cy="3441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03368" y="2188840"/>
            <a:ext cx="1907704" cy="3441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08304" y="2852936"/>
            <a:ext cx="1907704" cy="3441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64288" y="2996952"/>
            <a:ext cx="1907704" cy="3441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3-03 at 16.45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19" y="12700"/>
            <a:ext cx="4504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7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ty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6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03 at 16.2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3-03 at 16.2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00"/>
            <a:ext cx="9144000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3-03 at 16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00"/>
            <a:ext cx="9144000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3-03-03 at 15.33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59804"/>
          </a:xfrm>
          <a:prstGeom prst="rect">
            <a:avLst/>
          </a:prstGeom>
        </p:spPr>
      </p:pic>
      <p:pic>
        <p:nvPicPr>
          <p:cNvPr id="11" name="Picture 10" descr="Screen Shot 2013-03-03 at 15.34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13"/>
            <a:ext cx="9144000" cy="317498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48145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Sketch Rockwell"/>
                <a:cs typeface="Sketch Rockwell"/>
              </a:rPr>
              <a:t>ghost ship</a:t>
            </a:r>
          </a:p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Sketch Rockwell"/>
                <a:cs typeface="Sketch Rockwell"/>
              </a:rPr>
              <a:t>(challenge friends or past players)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Sketch Rockwell"/>
              <a:cs typeface="Sketch Rockwel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259654"/>
            <a:ext cx="19939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800" y="2364304"/>
            <a:ext cx="1993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3-03-03-15-15-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7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0"/>
            <a:ext cx="471800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65100"/>
            <a:ext cx="4166353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6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03 at 16.40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36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Re-skinning</a:t>
            </a:r>
            <a:endParaRPr lang="en-US" sz="8800" dirty="0">
              <a:latin typeface="Sketch Rockwell"/>
              <a:cs typeface="Sketch Rockwell"/>
            </a:endParaRPr>
          </a:p>
        </p:txBody>
      </p:sp>
      <p:pic>
        <p:nvPicPr>
          <p:cNvPr id="8" name="Picture 7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5" y="1968893"/>
            <a:ext cx="8190715" cy="488910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latin typeface="Sketch Rockwell"/>
                <a:cs typeface="Sketch Rockwell"/>
              </a:rPr>
              <a:t>For different audiences </a:t>
            </a:r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(everybody)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78122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104900"/>
            <a:ext cx="9144000" cy="46474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400" y="4902200"/>
            <a:ext cx="4699000" cy="161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04900"/>
            <a:ext cx="2082800" cy="2194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8304" y="2852936"/>
            <a:ext cx="1835696" cy="906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8304" y="2184400"/>
            <a:ext cx="1835696" cy="1263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38500" y="2996952"/>
            <a:ext cx="4321324" cy="76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63232" y="3130612"/>
            <a:ext cx="1045468" cy="634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87824" y="5229200"/>
            <a:ext cx="4699000" cy="161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32240" y="4941168"/>
            <a:ext cx="2310160" cy="161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3298924"/>
            <a:ext cx="9042400" cy="2656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5400" y="2831224"/>
            <a:ext cx="9144000" cy="3416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Tim, Blair, Oscar, Andrew, Jamie,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James, Andy and Juan.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56395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5" y="1968893"/>
            <a:ext cx="8190715" cy="48891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latin typeface="Sketch Rockwell"/>
                <a:cs typeface="Sketch Rockwell"/>
              </a:rPr>
              <a:t>For different audiences </a:t>
            </a:r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(everybody)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Re-skinning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4896" y="2083193"/>
            <a:ext cx="5666804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54300" y="2146693"/>
            <a:ext cx="5080000" cy="2272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ketch Rockwell"/>
                <a:cs typeface="Sketch Rockwell"/>
              </a:rPr>
              <a:t>I like doing things for charity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83272" y="4802338"/>
            <a:ext cx="5080000" cy="1180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ketch Rockwell"/>
                <a:cs typeface="Sketch Rockwell"/>
              </a:rPr>
              <a:t>= 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ketch Rockwell"/>
                <a:cs typeface="Sketch Rockwell"/>
              </a:rPr>
              <a:t>classic snap 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ketch Rockwell"/>
                <a:cs typeface="Sketch Rockwell"/>
              </a:rPr>
              <a:t>game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3725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300" y="1962303"/>
            <a:ext cx="8190715" cy="48891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latin typeface="Sketch Rockwell"/>
                <a:cs typeface="Sketch Rockwell"/>
              </a:rPr>
              <a:t>For different audiences </a:t>
            </a:r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(everybody)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Re-skinning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3015" y="2083193"/>
            <a:ext cx="33782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273300" y="2038503"/>
            <a:ext cx="2625924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01800" y="2124348"/>
            <a:ext cx="5080000" cy="2272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Sketch Rockwell"/>
                <a:cs typeface="Sketch Rockwell"/>
              </a:rPr>
              <a:t>I like doing the gardening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6.09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51" y="4559300"/>
            <a:ext cx="6706449" cy="39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300" y="1962303"/>
            <a:ext cx="8190715" cy="48891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latin typeface="Sketch Rockwell"/>
                <a:cs typeface="Sketch Rockwell"/>
              </a:rPr>
              <a:t>For different audiences </a:t>
            </a:r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(everybody)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Re-skinning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3015" y="2083193"/>
            <a:ext cx="33782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273300" y="2038503"/>
            <a:ext cx="2625924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01800" y="2124348"/>
            <a:ext cx="5080000" cy="2272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Sketch Rockwell"/>
                <a:cs typeface="Sketch Rockwell"/>
              </a:rPr>
              <a:t>I like doing the gardening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6.09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51" y="4559300"/>
            <a:ext cx="6706449" cy="392429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703340" y="3709020"/>
            <a:ext cx="5080000" cy="2272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ketch Rockwell"/>
                <a:cs typeface="Sketch Rockwell"/>
              </a:rPr>
              <a:t>(this looks like grass)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28287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5" y="1968893"/>
            <a:ext cx="8190715" cy="48891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latin typeface="Sketch Rockwell"/>
                <a:cs typeface="Sketch Rockwell"/>
              </a:rPr>
              <a:t>For different audiences </a:t>
            </a:r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(everybody)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Re-skinning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2060848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330200" y="2591193"/>
            <a:ext cx="6629400" cy="2272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We like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killing things =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‘Run outta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space’ game</a:t>
            </a:r>
            <a:endParaRPr lang="en-US" sz="54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204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Social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(challenge &amp; gift friends)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515" y="1981593"/>
            <a:ext cx="8190715" cy="4889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298700" y="2108593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146693"/>
            <a:ext cx="9144000" cy="81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“Would you like to play a game?”</a:t>
            </a:r>
            <a:endParaRPr lang="en-US" sz="32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88645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Social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(challenge &amp; gift friends)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515" y="1981593"/>
            <a:ext cx="8190715" cy="4889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298700" y="2108593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146693"/>
            <a:ext cx="9144000" cy="81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“No”</a:t>
            </a:r>
            <a:endParaRPr lang="en-US" sz="32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7579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Social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(challenge &amp; gift friends)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515" y="1981593"/>
            <a:ext cx="8190715" cy="4889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298700" y="2108593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146693"/>
            <a:ext cx="9144000" cy="81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“Oh go on.”</a:t>
            </a:r>
            <a:endParaRPr lang="en-US" sz="32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1697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Social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(challenge &amp; gift friends)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515" y="1981593"/>
            <a:ext cx="8190715" cy="4889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298700" y="2108593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146693"/>
            <a:ext cx="9144000" cy="81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“Ok.”</a:t>
            </a:r>
            <a:endParaRPr lang="en-US" sz="32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2316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Social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(challenge &amp; gift friends)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515" y="1981593"/>
            <a:ext cx="8190715" cy="4889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298700" y="2108593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146693"/>
            <a:ext cx="9144000" cy="81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“Bet you can’t beat my score!”</a:t>
            </a:r>
            <a:endParaRPr lang="en-US" sz="32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5793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Social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(challenge &amp; gift friends)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515" y="1981593"/>
            <a:ext cx="8190715" cy="4889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298700" y="2108593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146693"/>
            <a:ext cx="9144000" cy="81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“Oh!”</a:t>
            </a:r>
            <a:endParaRPr lang="en-US" sz="32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15136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104900"/>
            <a:ext cx="9144000" cy="46474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400" y="4902200"/>
            <a:ext cx="4699000" cy="161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04900"/>
            <a:ext cx="2082800" cy="2194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8304" y="2852936"/>
            <a:ext cx="1835696" cy="906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8304" y="2184400"/>
            <a:ext cx="1835696" cy="1263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38500" y="2996952"/>
            <a:ext cx="4321324" cy="76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63232" y="3130612"/>
            <a:ext cx="1045468" cy="634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87824" y="5229200"/>
            <a:ext cx="4699000" cy="161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32240" y="4941168"/>
            <a:ext cx="2310160" cy="161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3298924"/>
            <a:ext cx="9042400" cy="2656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5400" y="2831224"/>
            <a:ext cx="9144000" cy="3416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Tim, Blair, Oscar, Andrew, Jamie,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James, Andy and Juan.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-101600" y="3247876"/>
            <a:ext cx="2286000" cy="781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Creative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technologist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844824" y="3368392"/>
            <a:ext cx="2286000" cy="781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City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140224" y="3457550"/>
            <a:ext cx="2286000" cy="781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City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783832" y="3396942"/>
            <a:ext cx="2286000" cy="781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City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858000" y="3343066"/>
            <a:ext cx="2286000" cy="781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Imperial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589240" y="4941168"/>
            <a:ext cx="2286000" cy="781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G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oogle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2987824" y="5093568"/>
            <a:ext cx="2286000" cy="781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Ux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 and design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952500" y="4838392"/>
            <a:ext cx="2286000" cy="781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Sketch Rockwell"/>
                <a:cs typeface="Sketch Rockwell"/>
              </a:rPr>
              <a:t>Birkbeck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56113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Social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(challenge &amp; gift friends)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515" y="1981593"/>
            <a:ext cx="8190715" cy="4889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298700" y="2108593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146693"/>
            <a:ext cx="9144000" cy="81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“I’ve sent you a super-space-ace-boost.”</a:t>
            </a:r>
            <a:endParaRPr lang="en-US" sz="32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2683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Social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(challenge &amp; gift friends)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515" y="1981593"/>
            <a:ext cx="8190715" cy="4889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298700" y="2108593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146693"/>
            <a:ext cx="9144000" cy="81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“Eh?”</a:t>
            </a:r>
            <a:endParaRPr lang="en-US" sz="32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7655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62278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latin typeface="Sketch Rockwell"/>
                <a:cs typeface="Sketch Rockwell"/>
              </a:rPr>
              <a:t>Social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52122"/>
            <a:ext cx="9144000" cy="1648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(challenge &amp; gift friends)</a:t>
            </a:r>
            <a:endParaRPr lang="en-US" sz="3400" dirty="0">
              <a:solidFill>
                <a:srgbClr val="376092"/>
              </a:solidFill>
              <a:latin typeface="Sketch Rockwell"/>
              <a:cs typeface="Sketch Rockwell"/>
            </a:endParaRPr>
          </a:p>
        </p:txBody>
      </p:sp>
      <p:pic>
        <p:nvPicPr>
          <p:cNvPr id="10" name="Picture 9" descr="Screen Shot 2013-03-03 at 15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515" y="1981593"/>
            <a:ext cx="8190715" cy="48891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298700" y="2108593"/>
            <a:ext cx="5435600" cy="477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146693"/>
            <a:ext cx="9144000" cy="81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“</a:t>
            </a:r>
            <a:r>
              <a:rPr lang="en-US" sz="3200" dirty="0">
                <a:solidFill>
                  <a:srgbClr val="FF0000"/>
                </a:solidFill>
                <a:latin typeface="Sketch Rockwell"/>
                <a:cs typeface="Sketch Rockwell"/>
              </a:rPr>
              <a:t>O</a:t>
            </a:r>
            <a:r>
              <a:rPr lang="en-US" sz="3200" dirty="0" smtClean="0">
                <a:solidFill>
                  <a:srgbClr val="FF0000"/>
                </a:solidFill>
                <a:latin typeface="Sketch Rockwell"/>
                <a:cs typeface="Sketch Rockwell"/>
              </a:rPr>
              <a:t>h great!”</a:t>
            </a:r>
            <a:endParaRPr lang="en-US" sz="3200" dirty="0">
              <a:solidFill>
                <a:srgbClr val="FF0000"/>
              </a:solidFill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4027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104900"/>
            <a:ext cx="9144000" cy="4647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66700" y="4902200"/>
            <a:ext cx="4991100" cy="161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96" y="1412776"/>
            <a:ext cx="1971104" cy="2194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8304" y="2852936"/>
            <a:ext cx="1835696" cy="906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8304" y="2184400"/>
            <a:ext cx="1835696" cy="1263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87824" y="2996952"/>
            <a:ext cx="4572000" cy="76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63232" y="3130612"/>
            <a:ext cx="1045468" cy="634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7824" y="5229200"/>
            <a:ext cx="4699000" cy="161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32240" y="4941168"/>
            <a:ext cx="2310160" cy="161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14300" y="1803276"/>
            <a:ext cx="609600" cy="18035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03 at 12.5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28700"/>
            <a:ext cx="4533900" cy="4228355"/>
          </a:xfrm>
          <a:prstGeom prst="rect">
            <a:avLst/>
          </a:prstGeom>
        </p:spPr>
      </p:pic>
      <p:pic>
        <p:nvPicPr>
          <p:cNvPr id="5" name="Picture 4" descr="Screen Shot 2013-03-03 at 12.57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02" y="914400"/>
            <a:ext cx="4328398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5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1701755"/>
            <a:ext cx="9144000" cy="3416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Two</a:t>
            </a:r>
            <a:r>
              <a:rPr lang="en-US" sz="8800" dirty="0" smtClean="0">
                <a:latin typeface="Sketch Rockwell"/>
                <a:cs typeface="Sketch Rockwell"/>
              </a:rPr>
              <a:t> sets of data = </a:t>
            </a:r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two</a:t>
            </a:r>
            <a:r>
              <a:rPr lang="en-US" sz="8800" dirty="0" smtClean="0">
                <a:latin typeface="Sketch Rockwell"/>
                <a:cs typeface="Sketch Rockwell"/>
              </a:rPr>
              <a:t> solutions =</a:t>
            </a:r>
          </a:p>
          <a:p>
            <a:r>
              <a:rPr lang="en-US" sz="88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two</a:t>
            </a:r>
            <a:r>
              <a:rPr lang="en-US" sz="8800" dirty="0" smtClean="0">
                <a:latin typeface="Sketch Rockwell"/>
                <a:cs typeface="Sketch Rockwell"/>
              </a:rPr>
              <a:t> mini teams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2895600"/>
            <a:ext cx="6794500" cy="379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18100" y="1484784"/>
            <a:ext cx="3276600" cy="1410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701755"/>
            <a:ext cx="9144000" cy="3416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Two</a:t>
            </a:r>
            <a:r>
              <a:rPr lang="en-US" sz="8800" dirty="0" smtClean="0">
                <a:latin typeface="Sketch Rockwell"/>
                <a:cs typeface="Sketch Rockwell"/>
              </a:rPr>
              <a:t> sets of data = </a:t>
            </a:r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two</a:t>
            </a:r>
            <a:r>
              <a:rPr lang="en-US" sz="8800" dirty="0" smtClean="0">
                <a:latin typeface="Sketch Rockwell"/>
                <a:cs typeface="Sketch Rockwell"/>
              </a:rPr>
              <a:t> solutions =</a:t>
            </a:r>
          </a:p>
          <a:p>
            <a:r>
              <a:rPr lang="en-US" sz="88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two</a:t>
            </a:r>
            <a:r>
              <a:rPr lang="en-US" sz="8800" dirty="0" smtClean="0">
                <a:latin typeface="Sketch Rockwell"/>
                <a:cs typeface="Sketch Rockwell"/>
              </a:rPr>
              <a:t> mini teams</a:t>
            </a:r>
            <a:endParaRPr lang="en-US" sz="8800" dirty="0">
              <a:latin typeface="Sketch Rockwell"/>
              <a:cs typeface="Sketch 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038600"/>
            <a:ext cx="6794500" cy="265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895600"/>
            <a:ext cx="6794500" cy="379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8100" y="1484784"/>
            <a:ext cx="3276600" cy="1410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701755"/>
            <a:ext cx="9144000" cy="3416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Two</a:t>
            </a:r>
            <a:r>
              <a:rPr lang="en-US" sz="8800" dirty="0" smtClean="0">
                <a:latin typeface="Sketch Rockwell"/>
                <a:cs typeface="Sketch Rockwell"/>
              </a:rPr>
              <a:t> sets of data = </a:t>
            </a:r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  <a:latin typeface="Sketch Rockwell"/>
                <a:cs typeface="Sketch Rockwell"/>
              </a:rPr>
              <a:t>two</a:t>
            </a:r>
            <a:r>
              <a:rPr lang="en-US" sz="8800" dirty="0" smtClean="0">
                <a:latin typeface="Sketch Rockwell"/>
                <a:cs typeface="Sketch Rockwell"/>
              </a:rPr>
              <a:t> solutions =</a:t>
            </a:r>
          </a:p>
          <a:p>
            <a:r>
              <a:rPr lang="en-US" sz="8800" dirty="0" smtClean="0">
                <a:solidFill>
                  <a:srgbClr val="376092"/>
                </a:solidFill>
                <a:latin typeface="Sketch Rockwell"/>
                <a:cs typeface="Sketch Rockwell"/>
              </a:rPr>
              <a:t>two</a:t>
            </a:r>
            <a:r>
              <a:rPr lang="en-US" sz="8800" dirty="0" smtClean="0">
                <a:latin typeface="Sketch Rockwell"/>
                <a:cs typeface="Sketch Rockwell"/>
              </a:rPr>
              <a:t> mini teams</a:t>
            </a:r>
            <a:endParaRPr lang="en-US" sz="8800" dirty="0">
              <a:latin typeface="Sketch Rockwell"/>
              <a:cs typeface="Sketch 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94722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6249" y="0"/>
            <a:ext cx="485775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Asteroids-portrait-title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4498688" cy="6858000"/>
          </a:xfrm>
          <a:prstGeom prst="rect">
            <a:avLst/>
          </a:prstGeom>
        </p:spPr>
      </p:pic>
      <p:pic>
        <p:nvPicPr>
          <p:cNvPr id="6" name="Picture 5" descr="Screen Shot 2013-03-03 at 11.38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88" y="337004"/>
            <a:ext cx="4622487" cy="6100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45578" y="0"/>
            <a:ext cx="10621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  </a:t>
            </a:r>
            <a:endParaRPr lang="en-US" dirty="0">
              <a:noFill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41900" y="2565400"/>
            <a:ext cx="3594100" cy="1435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Ostrich Sans Rounded Medium"/>
                <a:cs typeface="Ostrich Sans Rounded Medium"/>
              </a:rPr>
              <a:t>Gene </a:t>
            </a:r>
          </a:p>
          <a:p>
            <a:endParaRPr lang="en-US" sz="8800" dirty="0">
              <a:solidFill>
                <a:schemeClr val="bg1">
                  <a:lumMod val="95000"/>
                </a:schemeClr>
              </a:solidFill>
              <a:latin typeface="Ostrich Sans Rounded Medium"/>
              <a:cs typeface="Ostrich Sans Rounded Medium"/>
            </a:endParaRPr>
          </a:p>
          <a:p>
            <a:endParaRPr lang="en-US" sz="8800" dirty="0" smtClean="0">
              <a:solidFill>
                <a:schemeClr val="bg1">
                  <a:lumMod val="95000"/>
                </a:schemeClr>
              </a:solidFill>
              <a:latin typeface="Ostrich Sans Rounded Medium"/>
              <a:cs typeface="Ostrich Sans Rounded Medium"/>
            </a:endParaRPr>
          </a:p>
          <a:p>
            <a:endParaRPr lang="en-US" sz="8800" dirty="0">
              <a:solidFill>
                <a:schemeClr val="bg1">
                  <a:lumMod val="95000"/>
                </a:schemeClr>
              </a:solidFill>
              <a:latin typeface="Ostrich Sans Rounded Medium"/>
              <a:cs typeface="Ostrich Sans Rounded Medium"/>
            </a:endParaRPr>
          </a:p>
          <a:p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Ostrich Sans Rounded Medium"/>
                <a:cs typeface="Ostrich Sans Rounded Medium"/>
              </a:rPr>
              <a:t>snap</a:t>
            </a:r>
            <a:endParaRPr lang="en-US" sz="8800" dirty="0">
              <a:solidFill>
                <a:schemeClr val="bg1">
                  <a:lumMod val="95000"/>
                </a:schemeClr>
              </a:solidFill>
              <a:latin typeface="Ostrich Sans Rounded Medium"/>
              <a:cs typeface="Ostrich Sans Round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789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3-03-03 at 15.33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59804"/>
          </a:xfrm>
          <a:prstGeom prst="rect">
            <a:avLst/>
          </a:prstGeom>
        </p:spPr>
      </p:pic>
      <p:pic>
        <p:nvPicPr>
          <p:cNvPr id="11" name="Picture 10" descr="Screen Shot 2013-03-03 at 15.34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13"/>
            <a:ext cx="9144000" cy="3174987"/>
          </a:xfrm>
          <a:prstGeom prst="rect">
            <a:avLst/>
          </a:prstGeom>
        </p:spPr>
      </p:pic>
      <p:pic>
        <p:nvPicPr>
          <p:cNvPr id="12" name="Picture 11" descr="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898681"/>
            <a:ext cx="2355850" cy="2228819"/>
          </a:xfrm>
          <a:prstGeom prst="rect">
            <a:avLst/>
          </a:prstGeom>
        </p:spPr>
      </p:pic>
      <p:pic>
        <p:nvPicPr>
          <p:cNvPr id="14" name="Picture 13" descr="tw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816100"/>
            <a:ext cx="2451100" cy="2514600"/>
          </a:xfrm>
          <a:prstGeom prst="rect">
            <a:avLst/>
          </a:prstGeom>
        </p:spPr>
      </p:pic>
      <p:pic>
        <p:nvPicPr>
          <p:cNvPr id="15" name="Picture 14" descr="thre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873250"/>
            <a:ext cx="2222500" cy="2387600"/>
          </a:xfrm>
          <a:prstGeom prst="rect">
            <a:avLst/>
          </a:prstGeom>
        </p:spPr>
      </p:pic>
      <p:pic>
        <p:nvPicPr>
          <p:cNvPr id="16" name="Picture 15" descr="fou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165600"/>
            <a:ext cx="2489200" cy="2590800"/>
          </a:xfrm>
          <a:prstGeom prst="rect">
            <a:avLst/>
          </a:prstGeom>
        </p:spPr>
      </p:pic>
      <p:pic>
        <p:nvPicPr>
          <p:cNvPr id="17" name="Picture 16" descr="fiv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4165600"/>
            <a:ext cx="1987550" cy="22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299</Words>
  <Application>Microsoft Macintosh PowerPoint</Application>
  <PresentationFormat>On-screen Show (4:3)</PresentationFormat>
  <Paragraphs>80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outta space title</dc:title>
  <dc:creator>Andrew Larkin</dc:creator>
  <cp:lastModifiedBy>Andrew Larkin</cp:lastModifiedBy>
  <cp:revision>34</cp:revision>
  <dcterms:created xsi:type="dcterms:W3CDTF">2013-03-03T11:15:40Z</dcterms:created>
  <dcterms:modified xsi:type="dcterms:W3CDTF">2013-03-03T17:03:52Z</dcterms:modified>
</cp:coreProperties>
</file>