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VAF5TskPEMM.mp4" Type="http://schemas.openxmlformats.org/officeDocument/2006/relationships/video"/><Relationship Id="rId4" Target="../media/VAF5TskPEMM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00500" y="0"/>
            <a:ext cx="10287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DAF5Rt-LaOg</dc:identifier>
  <dcterms:modified xsi:type="dcterms:W3CDTF">2011-08-01T06:04:30Z</dcterms:modified>
  <cp:revision>1</cp:revision>
  <dc:title>&lt;div style="width:100%;height:0;padding-bottom:62%;position:relative;"&gt;&lt;iframe src="https://giphy.com/embed/dfEYhn5LpEezu" width="100%" height="100%" style="position:absolute" frameBorder="0" class="giphy-embed" allowFullScreen&gt;&lt;/iframe&gt;&lt;/div&gt;&lt;p&gt;&lt;a</dc:title>
</cp:coreProperties>
</file>