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1:37:57.74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220 95 24575,'1095'0'0,"-1088"0"0,4 1 0,0-1 0,-1-1 0,1 0 0,15-4 0,-25 5 0,1 0 0,-1-1 0,0 1 0,1-1 0,-1 1 0,0-1 0,0 0 0,1 1 0,-1-1 0,0 0 0,0 0 0,0 0 0,1-1 0,-2 2 0,0 0 0,0 0 0,0-1 0,0 1 0,0 0 0,0 0 0,0-1 0,0 1 0,0 0 0,0 0 0,0 0 0,0-1 0,0 1 0,0 0 0,0 0 0,0-1 0,0 1 0,0 0 0,0 0 0,0 0 0,-1-1 0,1 1 0,0 0 0,0 0 0,0 0 0,0 0 0,0-1 0,-1 1 0,1 0 0,0 0 0,0 0 0,-1 0 0,-17-7 0,-22-1 0,-1 3 0,-62-1 0,70 4 0,-1061-10-1236,1074 12 1235,-32 2 1,47 0 0,11 1 0,19 3 7,0-2 0,1 0 1,45 0-1,-34-3 170,117 4 833,-67-4-1003,-1 4 0,120 21 0,-80-2-7,195 13 0,82 4 0,-314-30 0,-59-6 0,-29-3 0,-6-1 0,-49 1 0,-474-4 0,1528 1 0,-519 2 0,-508-1 0,-457-11 0,-175-34-630,588 41 630,68 2 0,12 1 0,21 0 0,1020 3 630,-2719-2-1294,1677 0 668,811-17 505,504-26-509,-983 43 151,-1839 0-151,2707 0 0,-1183 1 0,-18 0 0,0-1 0,1 1 0,-1-2 0,0 1 0,0-1 0,0 0 0,1 0 0,11-5 0,-18 6 0,-1 0 0,0 0 0,0-1 0,1 1 0,-1 0 0,0 0 0,0-1 0,1 1 0,-1 0 0,0-1 0,0 1 0,0 0 0,0-1 0,1 1 0,-1 0 0,0-1 0,0 1 0,0-1 0,0 1 0,0 0 0,0-1 0,0 1 0,0 0 0,0-1 0,0 1 0,0-1 0,0 1 0,0 0 0,-1-1 0,1 1 0,0 0 0,0-1 0,0 1 0,0 0 0,-1-1 0,1 1 0,0 0 0,0 0 0,-1-1 0,1 1 0,0 0 0,0-1 0,-1 1 0,1 0 0,0 0 0,-1 0 0,1 0 0,0-1 0,-1 1 0,1 0 0,0 0 0,-1 0 0,-5-4 0,0 1 0,0 0 0,-1 0 0,1 0 0,-1 1 0,-11-3 0,-49-7 0,50 9 0,-473-31 0,609 35 0,49-1 0,67 1-345,1630 1-4226,-1002-2 5579,-1891 0 2900,1663 0-3908,-883 0 0,-25 0-532,-87 0-1596,-1681 0-3003,1966 0 5131,68 2 49,17 2 293,44 8 996,92 7 1,70-7 1485,-162-10-2644,679 41-180,-656-38 83,428 20 1553,-1009-28-1636,531 3 0,41 6 0,-16 0 0,131 11 0,75 3-442,73-3-1328,1135 14-1900,0-35 2620,-1295 3 513,-84 0 2152,-751-1 2900,337 4-3176,-269-2-1339,2172 0-1104,-3489 0 987,2123 0 117,11 0-308,545-1-1298,798 2 3275,-1683-1-396,-39 0-1080,-1290 0-2121,1569 0 1928,264 1-266,486-3-624,-803 2 1034,-5 0 411,0-2 0,120-20-1,-174 20-554,-1 0 0,1-1 0,14-6 0,-9-1 0,-12 2 0,-4 7 0,1-1 0,0 1 0,-1 0 0,0 0 0,1 0 0,-1 0 0,0 0 0,1 0 0,-1 0 0,0 1 0,0-1 0,0 0 0,-3 0 0,-41-9 316,-1 1 0,-53-3-1,79 10-198,-573-37-740,-3 30-26,559 9 649,65 0 0,603 21 1090,-314-9-696,-650-34-642,78 3-72,59 11 181,-78-6 164,365 14-25,428 22-638,-228-6 81,1015 11 845,-1264-27-156,-36-1-145,-22 1 0,-924 16 810,858-11-797,-308 23 0,12 30 0,363-54 0,0 0 0,-16 7 0,22-4 0,10-7 0,0 1 0,0-1 0,0 0 0,1 1 0,-1-1 0,0 0 0,0 0 0,0 1 0,0-1 0,0 0 0,1 0 0,-1 1 0,0-1 0,0 0 0,0 0 0,1 1 0,-1-1 0,0 0 0,0 0 0,1 0 0,-1 0 0,0 1 0,0-1 0,1 0 0,-1 0 0,0 0 0,1 0 0,-1 0 0,1 0 0,10 3 0,1-1 0,-1 0 0,15-1 0,562 7-863,-393-10 445,102 0 179,242 0 436,-677 2-197,-791 0 2009,1516 0-2009,-2961 0-1333,2241 1 1333,81 3 0,52-4 0,-1 0 0,1 0 0,0 0 0,0 0 0,0 0 0,-1 0 0,1 0 0,0 0 0,0 0 0,-1 0 0,1 0 0,0 0 0,0 0 0,0 0 0,-1 0 0,1 0 0,0 0 0,0 0 0,0 1 0,-1-1 0,1 0 0,0 0 0,0 0 0,0 0 0,-1 0 0,1 0 0,0 1 0,0-1 0,0 0 0,0 0 0,-1 0 0,1 0 0,0 1 0,0-1 0,0 0 0,0 0 0,0 1 0,0-1 0,0 0 0,0 0 0,0 0 0,0 1 0,0-1 0,0 0 0,23 8 0,54 3 0,89 2 0,-148-12 0,1127 20-246,-1111-22 505,-73-4-311,-436-19-334,-12 21-170,304 2 488,-1296 2-755,1449-1 819,69 0 169,1232 0 1818,-1355 0-1987,-784-19 185,805 14 526,76 2-486,23 0-265,430-1-409,375-16-638,-743 14 1091,555-49 0,-629 51 0,-24 4 0,0 0 0,0 0 0,0 0 0,0 0 0,0 0 0,0 0 0,0 0 0,0-1 0,0 1 0,0 0 0,0 0 0,0 0 0,0 0 0,0 0 0,0 0 0,0 0 0,0 0 0,0 0 0,0 0 0,0 0 0,0-1 0,0 1 0,0 0 0,0 0 0,0 0 0,0 0 0,0 0 0,0 0 0,0 0 0,0 0 0,0 0 0,0 0 0,0 0 0,0 0 0,0 0 0,1 0 0,-1 0 0,0 0 0,0 0 0,0 0 0,0 0 0,0-1 0,0 1 0,0 0 0,0 0 0,0 0 0,0 0 0,0 0 0,0 0 0,1 0 0,-35-2 0,-548 1-20,296 4 188,24-4 42,-672 20 317,322 21-527,610-39 0,-41 2 0,38-2 0,25 0 0,273-1 0,1495-141-2743,-1727 131 2743,-54 7 0,-16 1 0,-124-1 0,78 4 0,-721 2-203,-1344-1-741,2254-2 2056,1987 0 498,-2072-1-1610,-44-1 0,-14-1 0,-43-9 0,-95-7 0,-66 7 0,159 9 0,-642-9 1436,678 12-1152,26 1-218,45-1-42,97 1-7,92-1-472,83 0-1364,1898 1-3612,-2178-1 5777,-84 0 945,-3046 0-1408,2727 0-95,86 5-634,95 3 635,163-8 211,1 1 0,-1 1 0,-25 7 0,39-9 1,-1 0 0,1 0 0,0 0-1,0 0 1,0 0 0,-1 0 0,1 0 0,0 0 0,0 0-1,0 0 1,-1 0 0,1 0 0,0 0 0,0 1 0,0-1 0,-1 0-1,1 0 1,0 0 0,0 0 0,0 0 0,0 1 0,-1-1-1,1 0 1,0 0 0,0 0 0,0 1 0,0-1 0,0 0 0,0 0-1,0 0 1,0 1 0,0-1 0,0 0 0,0 0 0,0 1-1,0-1 1,0 0 0,0 0 0,0 1 0,0-1 0,0 0-1,0 0 1,0 0 0,0 1 0,0-1 0,0 0 0,18 9 276,9-3 357,43 4 0,344 18 291,16-22 386,-287-5-1447,1761-1-1090,-1415-2 188,-446 2 1288,-79 0 758,-706 0-290,652 1 1149,65 2-1405,25-3-453,0 0 0,-1 0 0,1 0-1,0 0 1,0 0 0,0 0 0,0 0 0,0 0 0,-1 0-1,1 0 1,0 0 0,0 0 0,0 0 0,0 0-1,-1 0 1,1 0 0,0 0 0,0 0 0,0 1 0,0-1-1,0 0 1,0 0 0,-1 0 0,1 0 0,0 0-1,0 0 1,0 0 0,0 1 0,0-1 0,0 0 0,0 0-1,0 0 1,0 0 0,-1 0 0,1 1 0,0-1 0,0 0-1,0 0 1,0 0 0,0 0 0,0 1 0,0-1-1,0 0 1,0 0 0,0 0 0,0 0 0,0 0 0,0 1-1,0-1 1,1 0 0,2 2 115,1 1 0,0-2 0,0 1-1,0 0 1,0-1 0,0 0 0,5 1 0,63 13 20,128 8-1,487 8-905,7-28-252,-593-3 959,98 0 287,377-5 1367,-499 3-1599,-1-3 0,144-28 0,-204 27 0,-16 5 0,0 1 0,0 0 0,0 0 0,0 0 0,0 0 0,0 0 0,0 0 0,0-1 0,0 1 0,0 0 0,0 0 0,0 0 0,0 0 0,0 0 0,0 0 0,0-1 0,0 1 0,0 0 0,0 0 0,0 0 0,0 0 0,0 0 0,0 0 0,0 0 0,0-1 0,0 1 0,0 0 0,0 0 0,0 0 0,0 0 0,-1 0 0,1 0 0,0 0 0,0 0 0,0 0 0,0-1 0,0 1 0,0 0 0,0 0 0,0 0 0,-1 0 0,1 0 0,0 0 0,0 0 0,0 0 0,0 0 0,0 0 0,0 0 0,-1 0 0,1 0 0,0 0 0,0 0 0,0 0 0,-36-4 0,-504-3 0,374 9 0,-19-1 0,722 0 166,-312-2-1697,-243 1-5295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11:39:22.46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1 275,'3'-3,"0"1,-1 0,2 0,-1 0,0 0,0 1,1-1,-1 1,0 0,1 0,3 0,43-5,-38 5,312-3,-188 6,-122-3,0-1,0 0,0 0,-1-1,1-1,-1 0,17-9,-28 13,23-8,0 1,0 2,1 0,40-1,-33 3,-17 0,-1 0,0-1,0 0,25-12,29-9,-28 15,0 1,0 3,50-3,95 10,65-3,-177-6,103-25,-3-1,-55 23,207 8,-164 5,-112-2,22-2,-1 4,139 21,135 45,-265-55,0-3,1-4,86-5,-86-2,331 2,-365 3,76 19,-1-1,2-12,169-8,-134-4,1820 2,-2108 0,-626-17,406-6,-457-41,736 55,57 5,19 1,29 1,743 1,-401 4,1930-3,-2288-1,-1-2,0 1,1-2,-1-1,18-6,-10 3,44-9,40 7,201 8,-174 4,1758 0,-975-3,-895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11:39:29.54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32,'1817'0,"-1788"2,51 9,7 0,165-6,56 5,-265-4,47 14,-59-12,0-1,1-1,48 2,144-10,123 2,-264 7,87 17,-90-10,98 4,209-18,-165-2,13343 2,-13517-2,47-9,8 0,376 5,-108 4,-308-2,100-19,-150 19,0 1,15-8,19-5,344-66,-295 74,155 7,-121 3,1432-2,-1332 5,265 39,-383-27,104 11,-195-27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11:39:30.7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4725 277,'-80'0,"-292"-12,166-2,35 3,-17-6,-70-3,-81 0,-75-4,-512-22,-755-54,1607 93,58 4,16 3,0 0,1 0,-1 0,0 0,0 0,0 0,0 0,0 0,0 0,0 0,0 0,0-1,0 1,0 0,0 0,0 0,0 0,0 0,0 0,0 0,0 0,0 0,0 0,0 0,0 0,0 0,0 0,0 0,0 0,0 0,0 0,0 0,0 0,0 0,0-1,0 1,0 0,0 0,0 0,0 0,22-1,288 3,-77 1,-200-3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11:39:34.32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0,'1483'0,"-1275"12,-66-1,234-3,-355-5,-1 0,1 1,-1 2,25 8,-24-6,1-1,0-2,31 5,55-9,-8-1,-94 1,0 1,0-1,1 1,-1 1,0-1,0 1,-1 0,1 0,6 5,-6-4,1 0,-1 0,1-1,0 1,0-2,12 4,20-1,1-2,-1-2,45-3,-5-1,90 3,-142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11:40:39.3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35,'940'0,"-914"2,-1 0,39 9,-34-4,37 1,113-6,-172 0,-1-1,1 1,-1 1,1-1,-1 1,0 1,10 5,-8-4,0 0,0-1,15 5,9-3,0-1,1-2,-1-2,55-4,-17 1,-25 3,1 2,54 10,-26-4,-1-3,113-7,-68-1,249 2,-879 0,477-1,0-1,-58-13,74 9,29 3,29 0,379 3,-195 1,-192-3,-32 2,0 0,0 0,1 0,-1 0,0 0,0 0,0 0,1 0,-1 0,0 0,0 0,1 0,-1 0,0 0,0 0,0 0,0 0,1 0,-1 0,0-1,0 1,0 0,1 0,-1 0,0 0,0 0,0-1,0 1,0 0,0 0,1 0,-1 0,0-1,0 1,0 0,0 0,0-1,0 1,0 0,0 0,0 0,0-1,0 1,0 0,0 0,0 0,0-1,0 1,0 0,0 0,0 0,0-1,-1 1,1 0,0 0,0 0,0-1,0 1,0 0,0 0,-1 0,1 0,0 0,0-1,-1 1,-5-3,-1-1,1 1,-1 1,0-1,-1 1,1 0,0 1,-13-2,-1 0,-41-9,-371-60,409 69,29 2,39 2,-30-1,39 1,-15-2,-1 3,69 11,-63-5,0-2,51 1,89-8,-72-1,1230 2,-1325 1,-1 1,1 1,0 0,-1 1,0 0,16 8,-12-5,0 0,0-2,22 4,32-4,120-5,-78-2,4379 2,-4410 4,134 24,-38-3,146-20,-187-7,761 2,-878 0,1-1,0-1,0-1,-1-1,1-1,34-13,-15-3,-33 15,0 1,0 1,1-1,0 2,0-1,13-2,5 3,1 1,49 4,24-2,-98-1,-1 1,0-1,1 0,-1 0,0 0,0 0,4-2,-7 3,1-1,-1 1,1 0,-1 0,0-1,1 1,-1 0,0-1,1 1,-1 0,0-1,1 1,-1 0,0-1,0 1,1-1,-1 1,0-1,0 1,0 0,0-1,0 0,0 0,0 0,0 1,-1-1,1 0,-1 1,1-1,0 0,-1 1,1-1,-1 1,1-1,-1 0,0 1,1 0,-1-1,0 1,1-1,-1 1,-1-1,-11-4,0 0,-1 1,0 1,0 0,0 1,0 0,-24 1,12-1,-504-4,296 8,8-3,-261 3,173 29,194-15,-176 0,-799-20,611 6,347-2,96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11:38:17.2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28,'3878'0,"-3183"31,102-1,235-33,-541 5,929-2,-1077-17,-210 8,-71 6,-37 3,0-1,1-1,-1-1,0-1,0-2,28-10,4-4,-33 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11:38:38.05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64,'26'1,"-19"0,1 0,-1-1,0 0,1-1,-1 1,0-1,1 0,-1-1,0 0,0 0,0-1,11-5,-8 1,1 1,-1 0,1 1,1 1,-1 0,0 0,1 1,0 0,0 1,0 0,0 1,24 1,329 3,-343-2,1 2,-1 0,0 1,0 2,21 8,51 11,-49-20,0-1,88-5,-49-2,14 2,126 3,-207 1,0 0,1 1,29 12,-26-9,40 10,-3-9,-34-6,1 2,41 11,-38-5,1-1,0-2,0-1,0-1,38 0,399-5,-197-2,1273 2,-1526 2,1 0,-1 0,0 2,0 0,-1 0,18 9,-15-6,0-1,0-1,1 0,21 2,193-5,-116-5,4895 3,-4774-14,-55 0,333 11,-267 5,1031-2,-941 15,25 0,-279-16,141 2,-131 13,0-1,44-9,-101-3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11:39:07.78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1,'1119'0,"-1105"0,-1 0,0 1,0 0,0 1,0 1,0 0,0 1,-1 0,15 8,-12-6,1 0,-1-1,1 0,0-2,0 1,29 0,102-4,-72-3,877 2,-500 2,-429 0,-1 2,0 1,0 0,33 12,-26-8,54 10,-12-13,87-4,13 0,-150 2,41 9,-42-7,39 4,257-6,-163-5,2524 2,-2662-1,-1-1,1-1,-1 0,0 0,0-1,14-7,-8 4,-1 0,22-3,32 2,1 3,116 6,-60 2,1111-3,-1215 1,1 2,30 6,33 4,338-8,-241-7,1732 2,-1771 6,167 30,-241-26,32-1,161-7,-134-4,5173 3,-5256 1,59 10,33 2,562-11,-364-5,1783 2,-2084-2,0-2,0-2,64-17,12-2,-20 11,101-1,99 13,-220 2,267 0,-310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11:39:10.91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1,'2431'0,"-2416"0,1 1,-1 0,0 2,0 0,0 0,0 1,24 12,-19-9,1 0,0-2,-1 0,2-1,33 2,110-7,-74-1,487 1,-553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11:40:05.88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1884 1,'-1883'0,"3204"0,-1261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11:40:06.29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1,'-5'0,"-2"0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11:40:23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11428 65,'-443'0,"508"0,368-11,-382 6,240-9,-629 13,159 3,-154-2,338 0,11 0,-12 0,-7 0,-63 0,-729 18,278-7,448-11,31 2,-1 2,0 2,-44 12,39-7,0-3,-46 3,-361-8,221-6,-302 3,495-2,-60-10,9 0,62 8,0-1,1-1,0-2,-47-20,4 2,50 21,-1 0,1 1,-1 1,-31-1,-80 5,50 2,-2359-1,1226-4,-1938 2,3133 1,0 1,0 1,-21 5,-34 6,-92-10,138-4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11:39:18.39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33,'5298'0,"-5243"-3,56-9,10-1,331 8,-258 7,1906-2,-2064 2,65 11,16 2,34-15,36 2,-173 0,0 1,0 0,0 2,25 10,-23-8,0-1,0-1,21 4,0-5,1-2,50-3,-50 0,1 1,44 6,36 8,184-2,-249-10,0 3,64 14,29 4,10-15,-96-6,120 17,-99-3,1-3,0-4,94-3,-158-6,4-1,0 1,-1 1,1 1,30 6,50 23,-71-19,2-2,-1-1,1-2,1-1,45 2,86-12,-336 4,108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2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YPTMAN297/Data-hiding-in-Images-using-Steganography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2887" y="4002376"/>
            <a:ext cx="105918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Mangalam Srivastava</a:t>
            </a: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Mangalam Srivastava</a:t>
            </a:r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&amp; Department : Babasaheb Bhimrao  Ambedkar University , Computer Science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ECC30-F0DD-387A-15F7-75523DF6C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314" y="881743"/>
            <a:ext cx="11299372" cy="509360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E5C137-1186-C080-B21C-D4F6904D73F6}"/>
                  </a:ext>
                </a:extLst>
              </p14:cNvPr>
              <p14:cNvContentPartPr/>
              <p14:nvPr/>
            </p14:nvContentPartPr>
            <p14:xfrm>
              <a:off x="2340017" y="4734240"/>
              <a:ext cx="8303040" cy="67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E5C137-1186-C080-B21C-D4F6904D73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377" y="4626600"/>
                <a:ext cx="84106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744C73-B12C-EE26-F825-D8068B737A95}"/>
                  </a:ext>
                </a:extLst>
              </p14:cNvPr>
              <p14:cNvContentPartPr/>
              <p14:nvPr/>
            </p14:nvContentPartPr>
            <p14:xfrm>
              <a:off x="7377497" y="4689960"/>
              <a:ext cx="1701360" cy="100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744C73-B12C-EE26-F825-D8068B737A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3497" y="4581960"/>
                <a:ext cx="18090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5382A8-2C51-9F99-B526-A26F9E00698B}"/>
                  </a:ext>
                </a:extLst>
              </p14:cNvPr>
              <p14:cNvContentPartPr/>
              <p14:nvPr/>
            </p14:nvContentPartPr>
            <p14:xfrm>
              <a:off x="2187737" y="4768080"/>
              <a:ext cx="1175400" cy="56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5382A8-2C51-9F99-B526-A26F9E0069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4097" y="4660080"/>
                <a:ext cx="12830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66BFC3-53DE-4EE6-A198-4BCB6476E413}"/>
                  </a:ext>
                </a:extLst>
              </p14:cNvPr>
              <p14:cNvContentPartPr/>
              <p14:nvPr/>
            </p14:nvContentPartPr>
            <p14:xfrm>
              <a:off x="2242097" y="5865720"/>
              <a:ext cx="4259160" cy="56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66BFC3-53DE-4EE6-A198-4BCB6476E4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24097" y="5830080"/>
                <a:ext cx="4294800" cy="1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55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provides a discreet method for secure data transmission by embedding information within images.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encryption and password protection enhances security, preventing unauthorized access.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Least Significant Bit (LSB) technique ensures efficient data hiding with minimal visual distortion.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well-designed system can withstand image compression and modifications, ensuring robustness.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reduces the risk of detection by modern steganalysis tools, making communication safer.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combining steganography with encryption creates a more secure and reliable approach for confidential data sharing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https://github.com/CRYPTMAN297/Data-hiding-in-Images-using-Steganography.git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Steganographic Techniques – Implementing DCT, DWT, or deep learning-based steganography for better security.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Measures – Using stronger encryption algorithms like RSA or hybrid cryptography for enhanced protection.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Capacity &amp; Efficiency – Optimizing embedding methods to hide larger data without affecting image quality.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to Steganalysis – Developing techniques to counter modern detection algorithms and forensic tools.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Integration – Expanding the system for use in mobile applications and cloud-based security solutions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.Multimedia Steganography – Extending the approach to hide data in audio, video, or even text-based files for diverse applications.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9"/>
            <a:ext cx="10515600" cy="106047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90" y="1346796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encryption makes secret communication suspicious, whereas steganography hides data inside images to keep it undetectable.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lack strong encryption, making hidden data vulnerable to attacks.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high capacity while maintaining image quality is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challenge.Hidden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should remain intact even after image compression or minor modifications.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should be resistant to modern steganalysis techniques to avoid detection.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secure approach using LSB encoding, encryption, and password protection is needed for safe data hiding and retrieval.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14" y="1599007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–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Laptop or A Computer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i3 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Ryzen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Processor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– 4 Gb Ram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–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Operating System –  Windows , Linux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Editor – VS code , Python Idle,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Anaconda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– open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hashlib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verification Software – Open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available -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06826"/>
            <a:ext cx="11029615" cy="467332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offers us  an </a:t>
            </a:r>
            <a:r>
              <a:rPr lang="en-IN" sz="20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Seure</a:t>
            </a: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way to Protect our Data 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offers an way of Representation to be Aware for malwares , Phishing Scams 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gives an Secure Channel to  Communicate our Sensitive data.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gives us a Privacy Space to hide our </a:t>
            </a:r>
            <a:r>
              <a:rPr lang="en-IN" sz="20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Credientials</a:t>
            </a: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any type of information we want to hide from someone.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Decryption helps us to get information about someone </a:t>
            </a:r>
            <a:r>
              <a:rPr lang="en-IN" sz="20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intented</a:t>
            </a: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doing something suspicious or wrong.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helps agencies or nation wider to transport data harm for the country</a:t>
            </a:r>
          </a:p>
          <a:p>
            <a:pPr marL="0" indent="0" algn="just">
              <a:buNone/>
            </a:pPr>
            <a:r>
              <a:rPr lang="en-IN" sz="1800" b="1" dirty="0">
                <a:solidFill>
                  <a:srgbClr val="0F0F0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82650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Activists – To securely share sensitive information without detection.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Defense Agencies – For confidential communication and secure intelligence exchange.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Sector – To protect trade secrets and sensitive business data.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 – For secure information transfer and forensic applications.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 – To privately share personal data without raising suspicion.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&amp; Developers – For exploring advanced steganographic techniques and security improvements.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Armed forces , Agents , Hackers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F34C6F-40BB-07D0-F73B-DEF85A38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72" y="1301749"/>
            <a:ext cx="11223172" cy="500107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9021C2-CB8C-FB40-41DA-0A50642C57F0}"/>
                  </a:ext>
                </a:extLst>
              </p14:cNvPr>
              <p14:cNvContentPartPr/>
              <p14:nvPr/>
            </p14:nvContentPartPr>
            <p14:xfrm>
              <a:off x="7311977" y="4962120"/>
              <a:ext cx="3355200" cy="11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9021C2-CB8C-FB40-41DA-0A50642C5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5857" y="4956000"/>
                <a:ext cx="33674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8CBA79-247F-9DE1-91A9-5157E2D639A0}"/>
                  </a:ext>
                </a:extLst>
              </p14:cNvPr>
              <p14:cNvContentPartPr/>
              <p14:nvPr/>
            </p14:nvContentPartPr>
            <p14:xfrm>
              <a:off x="7369217" y="5019000"/>
              <a:ext cx="3289320" cy="3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8CBA79-247F-9DE1-91A9-5157E2D639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15577" y="4911000"/>
                <a:ext cx="33969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35D996-7411-D030-ADD4-FDB812C42AA3}"/>
                  </a:ext>
                </a:extLst>
              </p14:cNvPr>
              <p14:cNvContentPartPr/>
              <p14:nvPr/>
            </p14:nvContentPartPr>
            <p14:xfrm>
              <a:off x="2448737" y="4930080"/>
              <a:ext cx="4982040" cy="99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35D996-7411-D030-ADD4-FDB812C42A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5097" y="4822080"/>
                <a:ext cx="5089680" cy="3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47194-D8DA-8C34-25F0-F243DDBA6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56" y="859971"/>
            <a:ext cx="11310258" cy="524691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9C6778-35BB-DDEE-8759-4F0AF962CBAF}"/>
                  </a:ext>
                </a:extLst>
              </p14:cNvPr>
              <p14:cNvContentPartPr/>
              <p14:nvPr/>
            </p14:nvContentPartPr>
            <p14:xfrm>
              <a:off x="2547017" y="4854840"/>
              <a:ext cx="8213760" cy="77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9C6778-35BB-DDEE-8759-4F0AF962CB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3017" y="4747200"/>
                <a:ext cx="83214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27B924E-2CFF-63F1-4BA5-9C4D3B5AFEF3}"/>
                  </a:ext>
                </a:extLst>
              </p14:cNvPr>
              <p14:cNvContentPartPr/>
              <p14:nvPr/>
            </p14:nvContentPartPr>
            <p14:xfrm>
              <a:off x="2318417" y="4930800"/>
              <a:ext cx="1294200" cy="23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27B924E-2CFF-63F1-4BA5-9C4D3B5AFE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4777" y="4823160"/>
                <a:ext cx="14018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4F167E-2F0D-65DE-1D13-7A99AACC99C4}"/>
                  </a:ext>
                </a:extLst>
              </p14:cNvPr>
              <p14:cNvContentPartPr/>
              <p14:nvPr/>
            </p14:nvContentPartPr>
            <p14:xfrm>
              <a:off x="5831657" y="5692920"/>
              <a:ext cx="6782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4F167E-2F0D-65DE-1D13-7A99AACC99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8017" y="5585280"/>
                <a:ext cx="785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3D748F-9B52-86CD-2037-4189A3AA1ACF}"/>
                  </a:ext>
                </a:extLst>
              </p14:cNvPr>
              <p14:cNvContentPartPr/>
              <p14:nvPr/>
            </p14:nvContentPartPr>
            <p14:xfrm>
              <a:off x="6091577" y="5692920"/>
              <a:ext cx="46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3D748F-9B52-86CD-2037-4189A3AA1A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37577" y="5585280"/>
                <a:ext cx="112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FD5D6E-ACF0-1DD6-B332-CD57E8898604}"/>
                  </a:ext>
                </a:extLst>
              </p14:cNvPr>
              <p14:cNvContentPartPr/>
              <p14:nvPr/>
            </p14:nvContentPartPr>
            <p14:xfrm>
              <a:off x="2275937" y="5604360"/>
              <a:ext cx="4257000" cy="46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FD5D6E-ACF0-1DD6-B332-CD57E88986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58297" y="5568720"/>
                <a:ext cx="429264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02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EB2C5-AD61-333A-19C2-4BA7D9B88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828" y="783772"/>
            <a:ext cx="10961915" cy="506185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F89690-4DBE-D94A-8D76-E26C0CE83F88}"/>
                  </a:ext>
                </a:extLst>
              </p14:cNvPr>
              <p14:cNvContentPartPr/>
              <p14:nvPr/>
            </p14:nvContentPartPr>
            <p14:xfrm>
              <a:off x="2372777" y="4864920"/>
              <a:ext cx="4221360" cy="122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F89690-4DBE-D94A-8D76-E26C0CE83F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9137" y="4756920"/>
                <a:ext cx="43290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6ED4DC4-6A81-4FD1-B3C6-745F35DBD272}"/>
                  </a:ext>
                </a:extLst>
              </p14:cNvPr>
              <p14:cNvContentPartPr/>
              <p14:nvPr/>
            </p14:nvContentPartPr>
            <p14:xfrm>
              <a:off x="5965217" y="4832160"/>
              <a:ext cx="4408200" cy="9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6ED4DC4-6A81-4FD1-B3C6-745F35DBD2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11577" y="4724520"/>
                <a:ext cx="4515840" cy="3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5381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107</TotalTime>
  <Words>592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Mangalam Srivastava</dc:creator>
  <cp:lastModifiedBy>Mangalam Srivastava</cp:lastModifiedBy>
  <cp:revision>28</cp:revision>
  <dcterms:created xsi:type="dcterms:W3CDTF">2021-05-26T16:50:10Z</dcterms:created>
  <dcterms:modified xsi:type="dcterms:W3CDTF">2025-02-25T11:56:52Z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