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793" r:id="rId3"/>
    <p:sldId id="965" r:id="rId4"/>
    <p:sldId id="968" r:id="rId5"/>
    <p:sldId id="980" r:id="rId6"/>
    <p:sldId id="979" r:id="rId7"/>
    <p:sldId id="987" r:id="rId8"/>
    <p:sldId id="988" r:id="rId9"/>
    <p:sldId id="986" r:id="rId10"/>
    <p:sldId id="959" r:id="rId11"/>
  </p:sldIdLst>
  <p:sldSz cx="9144000" cy="6858000" type="screen4x3"/>
  <p:notesSz cx="6858000" cy="9144000"/>
  <p:embeddedFontLst>
    <p:embeddedFont>
      <p:font typeface="나눔바른고딕" panose="020B0600000101010101" charset="-127"/>
      <p:regular r:id="rId13"/>
      <p:bold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Helvetica" panose="020B060402020202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2024-01-04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I2C – LPS25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I2C-LPS25 </a:t>
            </a:r>
            <a:r>
              <a:rPr lang="ko-KR" altLang="en-US" dirty="0"/>
              <a:t>대기압</a:t>
            </a:r>
            <a:r>
              <a:rPr lang="en-US" altLang="ko-KR" dirty="0"/>
              <a:t> sensor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I2C – PB8, PB9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8A452-4471-E09B-4874-AC94CDD6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43200"/>
            <a:ext cx="5543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PB8-I2C1_SCL, PB9-I2C1_SDA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2A264-D34D-88AD-CFD5-BC80E0B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59376"/>
            <a:ext cx="4747592" cy="47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“I2C1”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“Mode“ - “I2C”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F7EDC-83A6-B2C8-2EA2-10559687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89" y="1844823"/>
            <a:ext cx="4465724" cy="49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LPS25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Code </a:t>
            </a:r>
            <a:r>
              <a:rPr lang="ko-KR" altLang="en-US" sz="1400" dirty="0"/>
              <a:t>생성 후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</a:t>
            </a:r>
            <a:r>
              <a:rPr lang="ko-KR" altLang="en-US" sz="1400" dirty="0"/>
              <a:t>수정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EB7309-0806-2A01-645C-2D630BC6D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13" y="1556792"/>
            <a:ext cx="4948884" cy="1054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93B6DE-9742-BD7E-9994-5AA39A44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48" y="2698880"/>
            <a:ext cx="4900413" cy="338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LPS25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D904A3-C738-C3D4-C45E-E18D4B7C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1052736"/>
            <a:ext cx="75723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LPS25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FEC2B8-4B4D-4E41-A8C8-6BAD5ADE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219200"/>
            <a:ext cx="89725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0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CS-LPS25</a:t>
            </a:r>
            <a:r>
              <a:rPr lang="ko-KR" altLang="en-US" sz="1400" dirty="0"/>
              <a:t> 센서 보드를 </a:t>
            </a:r>
            <a:r>
              <a:rPr lang="en-US" altLang="ko-KR" sz="1400" dirty="0"/>
              <a:t>8Pin Cable</a:t>
            </a:r>
            <a:r>
              <a:rPr lang="ko-KR" altLang="en-US" sz="1400" dirty="0"/>
              <a:t>을 이용 </a:t>
            </a:r>
            <a:r>
              <a:rPr lang="en-US" altLang="ko-KR" sz="1400" dirty="0"/>
              <a:t>CON7</a:t>
            </a:r>
            <a:r>
              <a:rPr lang="ko-KR" altLang="en-US" sz="1400" dirty="0"/>
              <a:t>에 연결함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Device ID – 0xBD </a:t>
            </a:r>
            <a:r>
              <a:rPr lang="ko-KR" altLang="en-US" sz="1400" dirty="0"/>
              <a:t>정상적으로 읽힘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대기압과 온도 정보가 정상적으로 읽힘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9A8D85-11C8-4F52-7197-07DC5D49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92896"/>
            <a:ext cx="54768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8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28743</TotalTime>
  <Words>103</Words>
  <Application>Microsoft Office PowerPoint</Application>
  <PresentationFormat>화면 슬라이드 쇼(4:3)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나눔바른고딕</vt:lpstr>
      <vt:lpstr>Wingdings</vt:lpstr>
      <vt:lpstr>Consolas</vt:lpstr>
      <vt:lpstr>맑은 고딕</vt:lpstr>
      <vt:lpstr>Helvetica</vt:lpstr>
      <vt:lpstr>Office 테마</vt:lpstr>
      <vt:lpstr>I2C – LPS25 테스트</vt:lpstr>
      <vt:lpstr>Mango-M32F2 I2C-LPS25 대기압 sensor 테스트</vt:lpstr>
      <vt:lpstr>I2C pinmap</vt:lpstr>
      <vt:lpstr>Pinout view</vt:lpstr>
      <vt:lpstr>I2C 설정</vt:lpstr>
      <vt:lpstr>LPS25 Test Project</vt:lpstr>
      <vt:lpstr>LPS25 Test Project</vt:lpstr>
      <vt:lpstr>LPS25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927</cp:revision>
  <dcterms:created xsi:type="dcterms:W3CDTF">2012-09-18T14:42:59Z</dcterms:created>
  <dcterms:modified xsi:type="dcterms:W3CDTF">2024-01-04T10:26:38Z</dcterms:modified>
</cp:coreProperties>
</file>