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793" r:id="rId3"/>
    <p:sldId id="965" r:id="rId4"/>
    <p:sldId id="968" r:id="rId5"/>
    <p:sldId id="980" r:id="rId6"/>
    <p:sldId id="979" r:id="rId7"/>
    <p:sldId id="987" r:id="rId8"/>
    <p:sldId id="988" r:id="rId9"/>
    <p:sldId id="989" r:id="rId10"/>
    <p:sldId id="986" r:id="rId11"/>
    <p:sldId id="959" r:id="rId12"/>
  </p:sldIdLst>
  <p:sldSz cx="9144000" cy="6858000" type="screen4x3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Helvetica" panose="020B060402020202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2024-01-04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I2C – HTU21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CR-HTU21</a:t>
            </a:r>
            <a:r>
              <a:rPr lang="ko-KR" altLang="en-US" sz="1400" dirty="0"/>
              <a:t> 센서 보드를 </a:t>
            </a:r>
            <a:r>
              <a:rPr lang="en-US" altLang="ko-KR" sz="1400" dirty="0"/>
              <a:t>8Pin Cable</a:t>
            </a:r>
            <a:r>
              <a:rPr lang="ko-KR" altLang="en-US" sz="1400" dirty="0"/>
              <a:t>을 이용 </a:t>
            </a:r>
            <a:r>
              <a:rPr lang="en-US" altLang="ko-KR" sz="1400" dirty="0"/>
              <a:t>CON7</a:t>
            </a:r>
            <a:r>
              <a:rPr lang="ko-KR" altLang="en-US" sz="1400" dirty="0"/>
              <a:t>에 연결함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온도와 습도가 정상적으로 읽힘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D9AC0B-7D68-8C85-F119-1B9ACFC8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60848"/>
            <a:ext cx="42291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8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I2C-HTU21 Humidity/Temperature Sensor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I2C – PB8, PB9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8A452-4471-E09B-4874-AC94CDD6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43200"/>
            <a:ext cx="5543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PB8-I2C1_SCL, PB9-I2C1_SDA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2A264-D34D-88AD-CFD5-BC80E0B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59376"/>
            <a:ext cx="4747592" cy="47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“I2C1”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“Mode“ - “I2C”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F7EDC-83A6-B2C8-2EA2-10559687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89" y="1844823"/>
            <a:ext cx="4465724" cy="49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HTU21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Code </a:t>
            </a:r>
            <a:r>
              <a:rPr lang="ko-KR" altLang="en-US" sz="1400" dirty="0"/>
              <a:t>생성 후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</a:t>
            </a:r>
            <a:r>
              <a:rPr lang="ko-KR" altLang="en-US" sz="1400" dirty="0"/>
              <a:t>수정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462F71-4E46-026F-AAA5-E8E937B9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639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HTU21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7FA3E-46C6-16D7-52EA-67FB6A3C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6753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HTU21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398B1F-58D0-84DC-A1AE-B1051C7D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58294"/>
            <a:ext cx="7743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0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HTU21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D6646A-5255-9D6B-4C9C-17682F37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29" y="916693"/>
            <a:ext cx="6239792" cy="54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6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30894</TotalTime>
  <Words>102</Words>
  <Application>Microsoft Office PowerPoint</Application>
  <PresentationFormat>화면 슬라이드 쇼(4:3)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</vt:lpstr>
      <vt:lpstr>나눔바른고딕</vt:lpstr>
      <vt:lpstr>Wingdings</vt:lpstr>
      <vt:lpstr>Consolas</vt:lpstr>
      <vt:lpstr>맑은 고딕</vt:lpstr>
      <vt:lpstr>Helvetica</vt:lpstr>
      <vt:lpstr>Office 테마</vt:lpstr>
      <vt:lpstr>I2C – HTU21 테스트</vt:lpstr>
      <vt:lpstr>Mango-M32F2 I2C-HTU21 Humidity/Temperature Sensor 테스트</vt:lpstr>
      <vt:lpstr>I2C pinmap</vt:lpstr>
      <vt:lpstr>Pinout view</vt:lpstr>
      <vt:lpstr>I2C 설정</vt:lpstr>
      <vt:lpstr>HTU21 Test Project</vt:lpstr>
      <vt:lpstr>HTU21 Test Project</vt:lpstr>
      <vt:lpstr>HTU21 Test Project</vt:lpstr>
      <vt:lpstr>HTU21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925</cp:revision>
  <dcterms:created xsi:type="dcterms:W3CDTF">2012-09-18T14:42:59Z</dcterms:created>
  <dcterms:modified xsi:type="dcterms:W3CDTF">2024-01-05T01:46:26Z</dcterms:modified>
</cp:coreProperties>
</file>