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793" r:id="rId3"/>
    <p:sldId id="965" r:id="rId4"/>
    <p:sldId id="968" r:id="rId5"/>
    <p:sldId id="980" r:id="rId6"/>
    <p:sldId id="979" r:id="rId7"/>
    <p:sldId id="987" r:id="rId8"/>
    <p:sldId id="986" r:id="rId9"/>
    <p:sldId id="959" r:id="rId10"/>
  </p:sldIdLst>
  <p:sldSz cx="9144000" cy="6858000" type="screen4x3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2024-01-04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I2C – BH17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I2C-BH17 </a:t>
            </a:r>
            <a:r>
              <a:rPr lang="ko-KR" altLang="en-US" dirty="0"/>
              <a:t>조도</a:t>
            </a:r>
            <a:r>
              <a:rPr lang="en-US" altLang="ko-KR" dirty="0"/>
              <a:t> sensor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I2C – PB8, PB9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8A452-4471-E09B-4874-AC94CD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43200"/>
            <a:ext cx="5543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PB8-I2C1_SCL, PB9-I2C1_SDA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A264-D34D-88AD-CFD5-BC80E0B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9376"/>
            <a:ext cx="4747592" cy="4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“I2C1”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“Mode“ - “I2C”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F7EDC-83A6-B2C8-2EA2-1055968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844823"/>
            <a:ext cx="4465724" cy="4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BH17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0F516-033F-039A-3774-6FE24408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11" y="1628800"/>
            <a:ext cx="5058809" cy="813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5EAF76-FBF4-5357-BD81-A5CAE381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1" y="2506482"/>
            <a:ext cx="5425231" cy="35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BH17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1924CC-DF81-D721-4622-65B2F5CA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7" y="980728"/>
            <a:ext cx="2538043" cy="1224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1119AF-E9C3-A480-91A0-3E086CD58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2315842"/>
            <a:ext cx="5519655" cy="37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CS-BH17</a:t>
            </a:r>
            <a:r>
              <a:rPr lang="ko-KR" altLang="en-US" sz="1400" dirty="0"/>
              <a:t> 센서 보드를 </a:t>
            </a:r>
            <a:r>
              <a:rPr lang="en-US" altLang="ko-KR" sz="1400" dirty="0"/>
              <a:t>8Pin Cable</a:t>
            </a:r>
            <a:r>
              <a:rPr lang="ko-KR" altLang="en-US" sz="1400" dirty="0"/>
              <a:t>을 이용 </a:t>
            </a:r>
            <a:r>
              <a:rPr lang="en-US" altLang="ko-KR" sz="1400" dirty="0"/>
              <a:t>CON7</a:t>
            </a:r>
            <a:r>
              <a:rPr lang="ko-KR" altLang="en-US" sz="1400" dirty="0"/>
              <a:t>에 연결함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손으로 센서를 가리면 </a:t>
            </a:r>
            <a:r>
              <a:rPr lang="en-US" altLang="ko-KR" sz="1400" dirty="0"/>
              <a:t>Lux </a:t>
            </a:r>
            <a:r>
              <a:rPr lang="ko-KR" altLang="en-US" sz="1400" dirty="0"/>
              <a:t>값이 변함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36B546-D3FD-FCA9-4AA0-B4C5C2C4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78" y="1901499"/>
            <a:ext cx="2877294" cy="47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28493</TotalTime>
  <Words>92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Wingdings</vt:lpstr>
      <vt:lpstr>Consolas</vt:lpstr>
      <vt:lpstr>나눔바른고딕</vt:lpstr>
      <vt:lpstr>맑은 고딕</vt:lpstr>
      <vt:lpstr>Helvetica</vt:lpstr>
      <vt:lpstr>Office 테마</vt:lpstr>
      <vt:lpstr>I2C – BH17 테스트</vt:lpstr>
      <vt:lpstr>Mango-M32F2 I2C-BH17 조도 sensor 테스트</vt:lpstr>
      <vt:lpstr>I2C pinmap</vt:lpstr>
      <vt:lpstr>Pinout view</vt:lpstr>
      <vt:lpstr>I2C 설정</vt:lpstr>
      <vt:lpstr>BH17 Test Project</vt:lpstr>
      <vt:lpstr>BH17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925</cp:revision>
  <dcterms:created xsi:type="dcterms:W3CDTF">2012-09-18T14:42:59Z</dcterms:created>
  <dcterms:modified xsi:type="dcterms:W3CDTF">2024-01-04T04:58:39Z</dcterms:modified>
</cp:coreProperties>
</file>