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793" r:id="rId3"/>
    <p:sldId id="965" r:id="rId4"/>
    <p:sldId id="968" r:id="rId5"/>
    <p:sldId id="980" r:id="rId6"/>
    <p:sldId id="979" r:id="rId7"/>
    <p:sldId id="987" r:id="rId8"/>
    <p:sldId id="988" r:id="rId9"/>
    <p:sldId id="986" r:id="rId10"/>
    <p:sldId id="959" r:id="rId11"/>
  </p:sldIdLst>
  <p:sldSz cx="9144000" cy="6858000" type="screen4x3"/>
  <p:notesSz cx="6858000" cy="9144000"/>
  <p:embeddedFontLst>
    <p:embeddedFont>
      <p:font typeface="나눔바른고딕" panose="020B0600000101010101" charset="-127"/>
      <p:regular r:id="rId13"/>
      <p:bold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Helvetica" panose="020B060402020202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I2C - BMA280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I2C-BMA280 3-Axis sensor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I2C – PB8, PB9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8A452-4471-E09B-4874-AC94CDD6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43200"/>
            <a:ext cx="5543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PB8-I2C1_SCL, PB9-I2C1_SDA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2A264-D34D-88AD-CFD5-BC80E0B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59376"/>
            <a:ext cx="4747592" cy="47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“Connectivity“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“I2C1”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“Mode“ - “I2C”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F7EDC-83A6-B2C8-2EA2-10559687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89" y="1844823"/>
            <a:ext cx="4465724" cy="49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BMA280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Code </a:t>
            </a:r>
            <a:r>
              <a:rPr lang="ko-KR" altLang="en-US" sz="1400" dirty="0"/>
              <a:t>생성 후 </a:t>
            </a:r>
            <a:r>
              <a:rPr lang="en-US" altLang="ko-KR" sz="1400" dirty="0" err="1"/>
              <a:t>main.c</a:t>
            </a:r>
            <a:r>
              <a:rPr lang="en-US" altLang="ko-KR" sz="1400" dirty="0"/>
              <a:t> </a:t>
            </a:r>
            <a:r>
              <a:rPr lang="ko-KR" altLang="en-US" sz="1400" dirty="0"/>
              <a:t>수정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ADDEEA-809C-3E35-FB5E-F7B24778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73" y="1772816"/>
            <a:ext cx="700081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BMA280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B50866-F7F2-926E-000D-BC174354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7" y="1142252"/>
            <a:ext cx="5184576" cy="498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BMA280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FE436C-7703-3880-D7C4-81BAC86D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67598"/>
            <a:ext cx="5385904" cy="52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0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CR-zF-BMA280</a:t>
            </a:r>
            <a:r>
              <a:rPr lang="ko-KR" altLang="en-US" sz="1400" dirty="0"/>
              <a:t> 센서 보드를 </a:t>
            </a:r>
            <a:r>
              <a:rPr lang="en-US" altLang="ko-KR" sz="1400" dirty="0"/>
              <a:t>8Pin Cable</a:t>
            </a:r>
            <a:r>
              <a:rPr lang="ko-KR" altLang="en-US" sz="1400" dirty="0"/>
              <a:t>을 이용 </a:t>
            </a:r>
            <a:r>
              <a:rPr lang="en-US" altLang="ko-KR" sz="1400" dirty="0"/>
              <a:t>CON7</a:t>
            </a:r>
            <a:r>
              <a:rPr lang="ko-KR" altLang="en-US" sz="1400" dirty="0"/>
              <a:t>에 연결함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Chip ID – 0xFB </a:t>
            </a:r>
            <a:r>
              <a:rPr lang="ko-KR" altLang="en-US" sz="1400" dirty="0"/>
              <a:t>정상적으로 읽힘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센서를 움직일 때 </a:t>
            </a:r>
            <a:r>
              <a:rPr lang="en-US" altLang="ko-KR" sz="1400" dirty="0"/>
              <a:t>3-axis </a:t>
            </a:r>
            <a:r>
              <a:rPr lang="ko-KR" altLang="en-US" sz="1400" dirty="0"/>
              <a:t>데이터가 변동함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50BEBA-FD00-6FA6-4DF9-E1E21CF5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359" y="2276872"/>
            <a:ext cx="382783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8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28389</TotalTime>
  <Words>104</Words>
  <Application>Microsoft Office PowerPoint</Application>
  <PresentationFormat>화면 슬라이드 쇼(4:3)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Wingdings</vt:lpstr>
      <vt:lpstr>Arial</vt:lpstr>
      <vt:lpstr>Consolas</vt:lpstr>
      <vt:lpstr>맑은 고딕</vt:lpstr>
      <vt:lpstr>Helvetica</vt:lpstr>
      <vt:lpstr>나눔바른고딕</vt:lpstr>
      <vt:lpstr>Office 테마</vt:lpstr>
      <vt:lpstr>I2C - BMA280 테스트</vt:lpstr>
      <vt:lpstr>Mango-M32F2 I2C-BMA280 3-Axis sensor 테스트</vt:lpstr>
      <vt:lpstr>I2C pinmap</vt:lpstr>
      <vt:lpstr>Pinout view</vt:lpstr>
      <vt:lpstr>I2C 설정</vt:lpstr>
      <vt:lpstr>BMA280 Test Project</vt:lpstr>
      <vt:lpstr>BMA280 Test Project</vt:lpstr>
      <vt:lpstr>BMA280 Test Project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923</cp:revision>
  <dcterms:created xsi:type="dcterms:W3CDTF">2012-09-18T14:42:59Z</dcterms:created>
  <dcterms:modified xsi:type="dcterms:W3CDTF">2023-10-30T06:28:22Z</dcterms:modified>
</cp:coreProperties>
</file>