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793" r:id="rId3"/>
    <p:sldId id="786" r:id="rId4"/>
    <p:sldId id="960" r:id="rId5"/>
    <p:sldId id="792" r:id="rId6"/>
    <p:sldId id="961" r:id="rId7"/>
    <p:sldId id="962" r:id="rId8"/>
    <p:sldId id="963" r:id="rId9"/>
    <p:sldId id="959" r:id="rId10"/>
  </p:sldIdLst>
  <p:sldSz cx="9144000" cy="6858000" type="screen4x3"/>
  <p:notesSz cx="6858000" cy="9144000"/>
  <p:embeddedFontLst>
    <p:embeddedFont>
      <p:font typeface="나눔바른고딕" panose="020B0600000101010101" charset="-127"/>
      <p:regular r:id="rId12"/>
      <p:bold r:id="rId13"/>
    </p:embeddedFon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3" autoAdjust="0"/>
    <p:restoredTop sz="95865" autoAdjust="0"/>
  </p:normalViewPr>
  <p:slideViewPr>
    <p:cSldViewPr>
      <p:cViewPr varScale="1">
        <p:scale>
          <a:sx n="95" d="100"/>
          <a:sy n="95" d="100"/>
        </p:scale>
        <p:origin x="1094" y="6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STM32CubeIDE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설치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장점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Attolic</a:t>
            </a:r>
            <a:r>
              <a:rPr lang="en-US" altLang="ko-KR" sz="2000" dirty="0"/>
              <a:t> True Studio</a:t>
            </a:r>
            <a:r>
              <a:rPr lang="ko-KR" altLang="en-US" sz="2000" dirty="0"/>
              <a:t>와 </a:t>
            </a:r>
            <a:r>
              <a:rPr lang="en-US" altLang="ko-KR" sz="2000" dirty="0"/>
              <a:t>STM32CubeMX </a:t>
            </a:r>
            <a:r>
              <a:rPr lang="ko-KR" altLang="en-US" sz="2000" dirty="0"/>
              <a:t>통합</a:t>
            </a:r>
            <a:endParaRPr lang="en-US" altLang="ko-KR" sz="2000" dirty="0"/>
          </a:p>
          <a:p>
            <a:r>
              <a:rPr lang="ko-KR" altLang="en-US" sz="2000" dirty="0"/>
              <a:t>컴파일시 라이선스 </a:t>
            </a:r>
            <a:r>
              <a:rPr lang="ko-KR" altLang="en-US" sz="2000" dirty="0" err="1"/>
              <a:t>동글</a:t>
            </a:r>
            <a:r>
              <a:rPr lang="ko-KR" altLang="en-US" sz="2000" dirty="0"/>
              <a:t> 불필요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B40D8C-46F6-DEC6-B556-78CBA7B7C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37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다운로드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500" dirty="0"/>
              <a:t>https://www.st.com/en/development-tools/stm32cubeide.html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19E08-BB33-7919-4B3D-32AC890E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6375400" cy="2873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3359DA-09E2-269E-6E7A-0B10CA98A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9" y="4902673"/>
            <a:ext cx="7299349" cy="75857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06CA8B-1D74-657D-1AE7-BB590414A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4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인스톨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4758EC9-C36C-DFA9-7B70-A7874D17A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870" y="1239838"/>
            <a:ext cx="5792486" cy="4525962"/>
          </a:xfrm>
        </p:spPr>
      </p:pic>
    </p:spTree>
    <p:extLst>
      <p:ext uri="{BB962C8B-B14F-4D97-AF65-F5344CB8AC3E}">
        <p14:creationId xmlns:p14="http://schemas.microsoft.com/office/powerpoint/2010/main" val="263615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인스톨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C84B8C0-AB4A-3B97-328C-9A54792D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"STMicroelectronics Universal Serial Bus…”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6BE56F-F14A-7970-0634-837C2E32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7408776" cy="458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7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인스톨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9C5E5A5-B39D-EB47-54AE-ED6687DB1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577" y="1239838"/>
            <a:ext cx="5807071" cy="4525962"/>
          </a:xfrm>
        </p:spPr>
      </p:pic>
    </p:spTree>
    <p:extLst>
      <p:ext uri="{BB962C8B-B14F-4D97-AF65-F5344CB8AC3E}">
        <p14:creationId xmlns:p14="http://schemas.microsoft.com/office/powerpoint/2010/main" val="140065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인스톨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042DF3-5773-D7FB-47FF-2C5867FA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1114425"/>
            <a:ext cx="59150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6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24029</TotalTime>
  <Words>56</Words>
  <Application>Microsoft Office PowerPoint</Application>
  <PresentationFormat>화면 슬라이드 쇼(4:3)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Helvetica</vt:lpstr>
      <vt:lpstr>Wingdings</vt:lpstr>
      <vt:lpstr>Arial</vt:lpstr>
      <vt:lpstr>나눔바른고딕</vt:lpstr>
      <vt:lpstr>맑은 고딕</vt:lpstr>
      <vt:lpstr>Office 테마</vt:lpstr>
      <vt:lpstr>STM32CubeIDE 설치</vt:lpstr>
      <vt:lpstr>STM32CubeIDE 설치</vt:lpstr>
      <vt:lpstr>STM32CubeIDE 장점</vt:lpstr>
      <vt:lpstr>STM32CubeIDE 다운로드</vt:lpstr>
      <vt:lpstr>STM32CubeIDE 인스톨</vt:lpstr>
      <vt:lpstr>STM32CubeIDE 인스톨</vt:lpstr>
      <vt:lpstr>STM32CubeIDE 인스톨</vt:lpstr>
      <vt:lpstr>STM32CubeIDE 인스톨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862</cp:revision>
  <dcterms:created xsi:type="dcterms:W3CDTF">2012-09-18T14:42:59Z</dcterms:created>
  <dcterms:modified xsi:type="dcterms:W3CDTF">2023-10-16T04:45:48Z</dcterms:modified>
</cp:coreProperties>
</file>