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48" r:id="rId1"/>
  </p:sldMasterIdLst>
  <p:notesMasterIdLst>
    <p:notesMasterId r:id="rId16"/>
  </p:notesMasterIdLst>
  <p:sldIdLst>
    <p:sldId id="256" r:id="rId2"/>
    <p:sldId id="793" r:id="rId3"/>
    <p:sldId id="786" r:id="rId4"/>
    <p:sldId id="964" r:id="rId5"/>
    <p:sldId id="960" r:id="rId6"/>
    <p:sldId id="792" r:id="rId7"/>
    <p:sldId id="961" r:id="rId8"/>
    <p:sldId id="962" r:id="rId9"/>
    <p:sldId id="963" r:id="rId10"/>
    <p:sldId id="965" r:id="rId11"/>
    <p:sldId id="966" r:id="rId12"/>
    <p:sldId id="967" r:id="rId13"/>
    <p:sldId id="968" r:id="rId14"/>
    <p:sldId id="959" r:id="rId15"/>
  </p:sldIdLst>
  <p:sldSz cx="9144000" cy="6858000" type="screen4x3"/>
  <p:notesSz cx="6858000" cy="9144000"/>
  <p:embeddedFontLst>
    <p:embeddedFont>
      <p:font typeface="나눔바른고딕" panose="020B0600000101010101" charset="-127"/>
      <p:regular r:id="rId17"/>
      <p:bold r:id="rId18"/>
    </p:embeddedFont>
    <p:embeddedFont>
      <p:font typeface="Helvetica" panose="020B0604020202020204" pitchFamily="34" charset="0"/>
      <p:regular r:id="rId19"/>
      <p:bold r:id="rId20"/>
      <p:italic r:id="rId21"/>
      <p:boldItalic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319">
          <p15:clr>
            <a:srgbClr val="A4A3A4"/>
          </p15:clr>
        </p15:guide>
        <p15:guide id="2" orient="horz" pos="787">
          <p15:clr>
            <a:srgbClr val="A4A3A4"/>
          </p15:clr>
        </p15:guide>
        <p15:guide id="3" orient="horz" pos="3929">
          <p15:clr>
            <a:srgbClr val="A4A3A4"/>
          </p15:clr>
        </p15:guide>
        <p15:guide id="4" orient="horz" pos="1706">
          <p15:clr>
            <a:srgbClr val="A4A3A4"/>
          </p15:clr>
        </p15:guide>
        <p15:guide id="5" orient="horz" pos="3385">
          <p15:clr>
            <a:srgbClr val="A4A3A4"/>
          </p15:clr>
        </p15:guide>
        <p15:guide id="6" orient="horz" pos="1117">
          <p15:clr>
            <a:srgbClr val="A4A3A4"/>
          </p15:clr>
        </p15:guide>
        <p15:guide id="7" pos="2880">
          <p15:clr>
            <a:srgbClr val="A4A3A4"/>
          </p15:clr>
        </p15:guide>
        <p15:guide id="8" pos="303">
          <p15:clr>
            <a:srgbClr val="A4A3A4"/>
          </p15:clr>
        </p15:guide>
        <p15:guide id="9" pos="5511">
          <p15:clr>
            <a:srgbClr val="A4A3A4"/>
          </p15:clr>
        </p15:guide>
        <p15:guide id="10" pos="533">
          <p15:clr>
            <a:srgbClr val="A4A3A4"/>
          </p15:clr>
        </p15:guide>
        <p15:guide id="11" pos="153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FF2F5"/>
    <a:srgbClr val="BCD3EE"/>
    <a:srgbClr val="CFD8E7"/>
    <a:srgbClr val="CAD3E4"/>
    <a:srgbClr val="C5CFE1"/>
    <a:srgbClr val="BAC6DC"/>
    <a:srgbClr val="B2C0D8"/>
    <a:srgbClr val="E8ECF0"/>
    <a:srgbClr val="E3E8ED"/>
    <a:srgbClr val="FAFBF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33" autoAdjust="0"/>
    <p:restoredTop sz="95865" autoAdjust="0"/>
  </p:normalViewPr>
  <p:slideViewPr>
    <p:cSldViewPr>
      <p:cViewPr varScale="1">
        <p:scale>
          <a:sx n="99" d="100"/>
          <a:sy n="99" d="100"/>
        </p:scale>
        <p:origin x="998" y="82"/>
      </p:cViewPr>
      <p:guideLst>
        <p:guide orient="horz" pos="4319"/>
        <p:guide orient="horz" pos="787"/>
        <p:guide orient="horz" pos="3929"/>
        <p:guide orient="horz" pos="1706"/>
        <p:guide orient="horz" pos="3385"/>
        <p:guide orient="horz" pos="1117"/>
        <p:guide pos="2880"/>
        <p:guide pos="303"/>
        <p:guide pos="5511"/>
        <p:guide pos="533"/>
        <p:guide pos="153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2" d="100"/>
          <a:sy n="92" d="100"/>
        </p:scale>
        <p:origin x="373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F34D2E75-A153-48C8-96AA-ACDAC809E906}" type="datetimeFigureOut">
              <a:rPr lang="ko-KR" altLang="en-US" smtClean="0"/>
              <a:pPr/>
              <a:t>2023-10-16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바른고딕" panose="020B0603020101020101" pitchFamily="50" charset="-127"/>
                <a:ea typeface="나눔바른고딕" panose="020B0603020101020101" pitchFamily="50" charset="-127"/>
              </a:defRPr>
            </a:lvl1pPr>
          </a:lstStyle>
          <a:p>
            <a:fld id="{A3765091-8208-4C91-98EF-1F721FB78EB9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20472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바른고딕" panose="020B0603020101020101" pitchFamily="50" charset="-127"/>
        <a:ea typeface="나눔바른고딕" panose="020B0603020101020101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t="32440"/>
          <a:stretch>
            <a:fillRect/>
          </a:stretch>
        </p:blipFill>
        <p:spPr bwMode="auto">
          <a:xfrm rot="10800000">
            <a:off x="0" y="-4143"/>
            <a:ext cx="9144000" cy="3861048"/>
          </a:xfrm>
          <a:prstGeom prst="rect">
            <a:avLst/>
          </a:prstGeom>
          <a:noFill/>
        </p:spPr>
      </p:pic>
      <p:sp>
        <p:nvSpPr>
          <p:cNvPr id="7" name="제목 1"/>
          <p:cNvSpPr>
            <a:spLocks noGrp="1"/>
          </p:cNvSpPr>
          <p:nvPr>
            <p:ph type="ctrTitle"/>
          </p:nvPr>
        </p:nvSpPr>
        <p:spPr>
          <a:xfrm>
            <a:off x="827584" y="4485308"/>
            <a:ext cx="8028384" cy="578495"/>
          </a:xfrm>
        </p:spPr>
        <p:txBody>
          <a:bodyPr>
            <a:noAutofit/>
          </a:bodyPr>
          <a:lstStyle>
            <a:lvl1pPr algn="l">
              <a:defRPr lang="ko-KR" altLang="en-US" sz="3600" b="0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8" name="부제목 2"/>
          <p:cNvSpPr>
            <a:spLocks noGrp="1"/>
          </p:cNvSpPr>
          <p:nvPr>
            <p:ph type="subTitle" idx="1"/>
          </p:nvPr>
        </p:nvSpPr>
        <p:spPr>
          <a:xfrm>
            <a:off x="833078" y="5157192"/>
            <a:ext cx="8022890" cy="360040"/>
          </a:xfrm>
        </p:spPr>
        <p:txBody>
          <a:bodyPr>
            <a:noAutofit/>
          </a:bodyPr>
          <a:lstStyle>
            <a:lvl1pPr marL="0" indent="0" algn="l">
              <a:buNone/>
              <a:defRPr sz="1400" b="0">
                <a:solidFill>
                  <a:schemeClr val="tx1">
                    <a:lumMod val="65000"/>
                    <a:lumOff val="3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cxnSp>
        <p:nvCxnSpPr>
          <p:cNvPr id="13" name="직선 연결선 12"/>
          <p:cNvCxnSpPr/>
          <p:nvPr userDrawn="1"/>
        </p:nvCxnSpPr>
        <p:spPr>
          <a:xfrm>
            <a:off x="683568" y="4617132"/>
            <a:ext cx="0" cy="720080"/>
          </a:xfrm>
          <a:prstGeom prst="line">
            <a:avLst/>
          </a:prstGeom>
          <a:ln w="76200">
            <a:solidFill>
              <a:schemeClr val="accent1">
                <a:alpha val="58039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251520" y="0"/>
            <a:ext cx="8892481" cy="4437112"/>
          </a:xfrm>
          <a:prstGeom prst="rect">
            <a:avLst/>
          </a:prstGeom>
          <a:noFill/>
        </p:spPr>
      </p:pic>
      <p:sp>
        <p:nvSpPr>
          <p:cNvPr id="4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3284984"/>
            <a:ext cx="6395368" cy="578495"/>
          </a:xfrm>
        </p:spPr>
        <p:txBody>
          <a:bodyPr>
            <a:noAutofit/>
          </a:bodyPr>
          <a:lstStyle>
            <a:lvl1pPr algn="l">
              <a:defRPr lang="ko-KR" altLang="en-US" sz="28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2" name="직사각형 1"/>
          <p:cNvSpPr/>
          <p:nvPr userDrawn="1"/>
        </p:nvSpPr>
        <p:spPr>
          <a:xfrm>
            <a:off x="611560" y="3356992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4" descr="C:\Users\msk\Desktop\abstract-blue-backgrounds-24_1920x1200_71465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43700" t="32440"/>
          <a:stretch>
            <a:fillRect/>
          </a:stretch>
        </p:blipFill>
        <p:spPr bwMode="auto">
          <a:xfrm rot="10800000"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15" name="제목 1"/>
          <p:cNvSpPr>
            <a:spLocks noGrp="1"/>
          </p:cNvSpPr>
          <p:nvPr>
            <p:ph type="ctrTitle" hasCustomPrompt="1"/>
          </p:nvPr>
        </p:nvSpPr>
        <p:spPr>
          <a:xfrm>
            <a:off x="755576" y="5518200"/>
            <a:ext cx="6539384" cy="578495"/>
          </a:xfrm>
        </p:spPr>
        <p:txBody>
          <a:bodyPr>
            <a:noAutofit/>
          </a:bodyPr>
          <a:lstStyle>
            <a:lvl1pPr algn="l">
              <a:defRPr lang="ko-KR" altLang="en-US" sz="28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sp>
        <p:nvSpPr>
          <p:cNvPr id="4" name="직사각형 3"/>
          <p:cNvSpPr/>
          <p:nvPr userDrawn="1"/>
        </p:nvSpPr>
        <p:spPr>
          <a:xfrm>
            <a:off x="611560" y="5589240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588224" y="226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395535" y="243578"/>
            <a:ext cx="8114981" cy="413196"/>
          </a:xfrm>
        </p:spPr>
        <p:txBody>
          <a:bodyPr>
            <a:noAutofit/>
          </a:bodyPr>
          <a:lstStyle>
            <a:lvl1pPr algn="l">
              <a:defRPr lang="ko-KR" altLang="en-US" sz="24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83671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251520" y="215828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93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467544" y="1239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 sz="1800"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625475" indent="-257175">
              <a:defRPr sz="1600">
                <a:latin typeface="Helvetica" panose="020B0604020202020204" pitchFamily="34" charset="0"/>
                <a:cs typeface="Helvetica" panose="020B0604020202020204" pitchFamily="34" charset="0"/>
              </a:defRPr>
            </a:lvl2pPr>
            <a:lvl3pPr marL="989013" indent="-228600">
              <a:defRPr sz="1400">
                <a:latin typeface="Helvetica" panose="020B0604020202020204" pitchFamily="34" charset="0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2" name="그림 1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0" y="6167643"/>
            <a:ext cx="730586" cy="57881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 rot="5400000" flipH="1">
            <a:off x="5629559" y="1174691"/>
            <a:ext cx="4689131" cy="2339752"/>
          </a:xfrm>
          <a:prstGeom prst="rect">
            <a:avLst/>
          </a:prstGeom>
          <a:noFill/>
        </p:spPr>
      </p:pic>
      <p:sp>
        <p:nvSpPr>
          <p:cNvPr id="13" name="TextBox 12"/>
          <p:cNvSpPr txBox="1"/>
          <p:nvPr userDrawn="1"/>
        </p:nvSpPr>
        <p:spPr>
          <a:xfrm>
            <a:off x="3079814" y="3136613"/>
            <a:ext cx="275498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4000" b="1" kern="120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rPr>
              <a:t>Thank</a:t>
            </a:r>
            <a:r>
              <a:rPr lang="en-US" altLang="ko-KR" sz="4000" b="1" kern="12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rPr>
              <a:t> You</a:t>
            </a:r>
            <a:endParaRPr lang="ko-KR" altLang="en-US" sz="4000" b="1" kern="1200" dirty="0">
              <a:gradFill flip="none" rotWithShape="1">
                <a:gsLst>
                  <a:gs pos="0">
                    <a:schemeClr val="tx1">
                      <a:lumMod val="65000"/>
                      <a:lumOff val="35000"/>
                    </a:schemeClr>
                  </a:gs>
                  <a:gs pos="100000">
                    <a:schemeClr val="tx1">
                      <a:lumMod val="85000"/>
                      <a:lumOff val="15000"/>
                    </a:schemeClr>
                  </a:gs>
                </a:gsLst>
                <a:lin ang="16200000" scaled="1"/>
                <a:tileRect/>
              </a:gradFill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5" descr="C:\Users\msk\Desktop\abstract-blue-backgrounds-14_1920x1200_71472.jpg"/>
          <p:cNvPicPr>
            <a:picLocks noChangeAspect="1" noChangeArrowheads="1"/>
          </p:cNvPicPr>
          <p:nvPr userDrawn="1"/>
        </p:nvPicPr>
        <p:blipFill>
          <a:blip r:embed="rId2" cstate="print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2751" b="22360"/>
          <a:stretch>
            <a:fillRect/>
          </a:stretch>
        </p:blipFill>
        <p:spPr bwMode="auto">
          <a:xfrm>
            <a:off x="6588224" y="2260"/>
            <a:ext cx="2555776" cy="1291233"/>
          </a:xfrm>
          <a:prstGeom prst="rect">
            <a:avLst/>
          </a:prstGeom>
          <a:noFill/>
        </p:spPr>
      </p:pic>
      <p:sp>
        <p:nvSpPr>
          <p:cNvPr id="9" name="제목 8"/>
          <p:cNvSpPr>
            <a:spLocks noGrp="1"/>
          </p:cNvSpPr>
          <p:nvPr>
            <p:ph type="title" hasCustomPrompt="1"/>
          </p:nvPr>
        </p:nvSpPr>
        <p:spPr>
          <a:xfrm>
            <a:off x="395535" y="243578"/>
            <a:ext cx="8114981" cy="413196"/>
          </a:xfrm>
        </p:spPr>
        <p:txBody>
          <a:bodyPr>
            <a:noAutofit/>
          </a:bodyPr>
          <a:lstStyle>
            <a:lvl1pPr algn="l">
              <a:defRPr lang="ko-KR" altLang="en-US" sz="2500" b="1" kern="1200" baseline="0" dirty="0">
                <a:gradFill flip="none" rotWithShape="1">
                  <a:gsLst>
                    <a:gs pos="0">
                      <a:schemeClr val="tx1">
                        <a:lumMod val="65000"/>
                        <a:lumOff val="35000"/>
                      </a:schemeClr>
                    </a:gs>
                    <a:gs pos="100000">
                      <a:schemeClr val="tx1">
                        <a:lumMod val="85000"/>
                        <a:lumOff val="15000"/>
                      </a:schemeClr>
                    </a:gs>
                  </a:gsLst>
                  <a:lin ang="16200000" scaled="1"/>
                  <a:tileRect/>
                </a:gradFill>
                <a:latin typeface="Helvetica" panose="020B0604020202020204" pitchFamily="34" charset="0"/>
                <a:ea typeface="나눔바른고딕" panose="020B0600000101010101" charset="-127"/>
                <a:cs typeface="Helvetica" panose="020B0604020202020204" pitchFamily="34" charset="0"/>
              </a:defRPr>
            </a:lvl1pPr>
          </a:lstStyle>
          <a:p>
            <a:r>
              <a:rPr lang="ko-KR" altLang="en-US" dirty="0"/>
              <a:t>소제목 스타일 편집</a:t>
            </a:r>
          </a:p>
        </p:txBody>
      </p:sp>
      <p:cxnSp>
        <p:nvCxnSpPr>
          <p:cNvPr id="5" name="직선 연결선 4"/>
          <p:cNvCxnSpPr/>
          <p:nvPr userDrawn="1"/>
        </p:nvCxnSpPr>
        <p:spPr>
          <a:xfrm>
            <a:off x="251520" y="836712"/>
            <a:ext cx="7776928" cy="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직사각형 5"/>
          <p:cNvSpPr/>
          <p:nvPr userDrawn="1"/>
        </p:nvSpPr>
        <p:spPr>
          <a:xfrm>
            <a:off x="251520" y="215828"/>
            <a:ext cx="72008" cy="43204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Helvetica" panose="020B0604020202020204" pitchFamily="34" charset="0"/>
              <a:ea typeface="나눔바른고딕" panose="020B0603020101020101" pitchFamily="50" charset="-127"/>
              <a:cs typeface="Helvetica" panose="020B0604020202020204" pitchFamily="34" charset="0"/>
            </a:endParaRPr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799312" y="6381328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0" name="텍스트 개체 틀 2"/>
          <p:cNvSpPr>
            <a:spLocks noGrp="1"/>
          </p:cNvSpPr>
          <p:nvPr>
            <p:ph idx="1"/>
          </p:nvPr>
        </p:nvSpPr>
        <p:spPr>
          <a:xfrm>
            <a:off x="467544" y="1239196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Bef>
                <a:spcPts val="600"/>
              </a:spcBef>
              <a:defRPr sz="1800" b="1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  <a:lvl2pPr marL="625475" indent="-257175">
              <a:defRPr sz="1600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2pPr>
            <a:lvl3pPr marL="989013" indent="-228600">
              <a:defRPr sz="1400"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3pPr>
            <a:lvl4pPr>
              <a:defRPr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4pPr>
            <a:lvl5pPr>
              <a:defRPr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pic>
        <p:nvPicPr>
          <p:cNvPr id="13" name="그림 12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9350" y="6167643"/>
            <a:ext cx="730586" cy="57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356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ea typeface="나눔바른고딕" panose="020B0603020101020101" pitchFamily="50" charset="-127"/>
                <a:cs typeface="Helvetica" panose="020B0604020202020204" pitchFamily="34" charset="0"/>
              </a:defRPr>
            </a:lvl1pPr>
          </a:lstStyle>
          <a:p>
            <a:fld id="{77EEDA2F-F3C1-4EA9-BCEE-500E370C501D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1" r:id="rId4"/>
    <p:sldLayoutId id="2147483653" r:id="rId5"/>
    <p:sldLayoutId id="2147483669" r:id="rId6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Clr>
          <a:schemeClr val="accent5"/>
        </a:buClr>
        <a:buSzPct val="80000"/>
        <a:buFont typeface="맑은 고딕" panose="020B0503020000020004" pitchFamily="50" charset="-127"/>
        <a:buChar char="■"/>
        <a:defRPr sz="20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1pPr>
      <a:lvl2pPr marL="714375" indent="-257175" algn="l" defTabSz="914400" rtl="0" eaLnBrk="1" latinLnBrk="1" hangingPunct="1">
        <a:spcBef>
          <a:spcPct val="20000"/>
        </a:spcBef>
        <a:buClr>
          <a:schemeClr val="accent3"/>
        </a:buClr>
        <a:buSzPct val="45000"/>
        <a:buFont typeface="맑은 고딕" panose="020B0503020000020004" pitchFamily="50" charset="-127"/>
        <a:buChar char="●"/>
        <a:defRPr sz="18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2pPr>
      <a:lvl3pPr marL="1143000" indent="-228600" algn="l" defTabSz="914400" rtl="0" eaLnBrk="1" latinLnBrk="1" hangingPunct="1">
        <a:spcBef>
          <a:spcPct val="20000"/>
        </a:spcBef>
        <a:buSzPct val="70000"/>
        <a:buFont typeface="맑은 고딕" panose="020B0503020000020004" pitchFamily="50" charset="-127"/>
        <a:buChar char="–"/>
        <a:defRPr sz="16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3pPr>
      <a:lvl4pPr marL="1600200" indent="-228600" algn="l" defTabSz="914400" rtl="0" eaLnBrk="1" latinLnBrk="1" hangingPunct="1">
        <a:spcBef>
          <a:spcPct val="20000"/>
        </a:spcBef>
        <a:buFont typeface="Wingdings" panose="05000000000000000000" pitchFamily="2" charset="2"/>
        <a:buChar char="Ø"/>
        <a:defRPr sz="14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Helvetica" panose="020B0604020202020204" pitchFamily="34" charset="0"/>
          <a:ea typeface="나눔바른고딕" panose="020B0603020101020101" pitchFamily="50" charset="-127"/>
          <a:cs typeface="Helvetica" panose="020B0604020202020204" pitchFamily="34" charset="0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://www.crz-tech.com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제목 20"/>
          <p:cNvSpPr>
            <a:spLocks noGrp="1"/>
          </p:cNvSpPr>
          <p:nvPr>
            <p:ph type="ctrTitle"/>
          </p:nvPr>
        </p:nvSpPr>
        <p:spPr>
          <a:xfrm>
            <a:off x="755576" y="4722713"/>
            <a:ext cx="7632848" cy="578495"/>
          </a:xfrm>
        </p:spPr>
        <p:txBody>
          <a:bodyPr/>
          <a:lstStyle/>
          <a:p>
            <a:r>
              <a:rPr lang="en-US" altLang="ko-K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0000101010101" charset="-127"/>
              </a:rPr>
              <a:t>Flash Write </a:t>
            </a:r>
            <a:r>
              <a:rPr lang="ko-KR" altLang="en-US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나눔바른고딕" panose="020B0600000101010101" charset="-127"/>
              </a:rPr>
              <a:t>방법</a:t>
            </a:r>
          </a:p>
        </p:txBody>
      </p:sp>
      <p:sp>
        <p:nvSpPr>
          <p:cNvPr id="4" name="부제목 21"/>
          <p:cNvSpPr txBox="1">
            <a:spLocks/>
          </p:cNvSpPr>
          <p:nvPr/>
        </p:nvSpPr>
        <p:spPr>
          <a:xfrm>
            <a:off x="-1476672" y="5409828"/>
            <a:ext cx="4392488" cy="57606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1" hangingPunct="1">
              <a:spcBef>
                <a:spcPct val="20000"/>
              </a:spcBef>
              <a:buClr>
                <a:schemeClr val="accent5"/>
              </a:buClr>
              <a:buSzPct val="80000"/>
              <a:buFont typeface="맑은 고딕" panose="020B0503020000020004" pitchFamily="50" charset="-127"/>
              <a:buNone/>
              <a:defRPr sz="1400" b="0" kern="1200">
                <a:solidFill>
                  <a:schemeClr val="tx1">
                    <a:lumMod val="65000"/>
                    <a:lumOff val="3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1pPr>
            <a:lvl2pPr marL="457200" indent="0" algn="ctr" defTabSz="914400" rtl="0" eaLnBrk="1" latinLnBrk="1" hangingPunct="1">
              <a:spcBef>
                <a:spcPct val="20000"/>
              </a:spcBef>
              <a:buClr>
                <a:schemeClr val="accent3"/>
              </a:buClr>
              <a:buSzPct val="45000"/>
              <a:buFont typeface="맑은 고딕" panose="020B0503020000020004" pitchFamily="50" charset="-127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2pPr>
            <a:lvl3pPr marL="914400" indent="0" algn="ctr" defTabSz="914400" rtl="0" eaLnBrk="1" latinLnBrk="1" hangingPunct="1">
              <a:spcBef>
                <a:spcPct val="20000"/>
              </a:spcBef>
              <a:buSzPct val="70000"/>
              <a:buFont typeface="맑은 고딕" panose="020B0503020000020004" pitchFamily="50" charset="-127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3pPr>
            <a:lvl4pPr marL="1371600" indent="0" algn="ctr" defTabSz="914400" rtl="0" eaLnBrk="1" latinLnBrk="1" hangingPunct="1">
              <a:spcBef>
                <a:spcPct val="20000"/>
              </a:spcBef>
              <a:buFont typeface="Wingdings" panose="05000000000000000000" pitchFamily="2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4pPr>
            <a:lvl5pPr marL="18288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나눔바른고딕" panose="020B0603020101020101" pitchFamily="50" charset="-127"/>
                <a:ea typeface="나눔바른고딕" panose="020B0603020101020101" pitchFamily="50" charset="-127"/>
                <a:cs typeface="+mn-cs"/>
              </a:defRPr>
            </a:lvl5pPr>
            <a:lvl6pPr marL="22860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67585"/>
            <a:r>
              <a:rPr lang="en-US" altLang="ko-KR" sz="1800" b="1" u="sng" dirty="0">
                <a:solidFill>
                  <a:srgbClr val="0000FF"/>
                </a:solidFill>
                <a:effectLst/>
                <a:latin typeface="Helvetica" panose="020B0604020202020204" pitchFamily="34" charset="0"/>
                <a:ea typeface="맑은 고딕" panose="020B0503020000020004" pitchFamily="50" charset="-127"/>
                <a:cs typeface="Helvetica" panose="020B0604020202020204" pitchFamily="34" charset="0"/>
                <a:hlinkClick r:id="rId2"/>
              </a:rPr>
              <a:t>CRZ Technology</a:t>
            </a:r>
            <a:endParaRPr lang="ko-KR" altLang="ko-KR" sz="1800" dirty="0">
              <a:effectLst/>
              <a:latin typeface="Helvetica" panose="020B0604020202020204" pitchFamily="34" charset="0"/>
              <a:ea typeface="맑은 고딕" panose="020B0503020000020004" pitchFamily="50" charset="-127"/>
              <a:cs typeface="Helvetica" panose="020B0604020202020204" pitchFamily="34" charset="0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6300193" y="4437112"/>
            <a:ext cx="2088358" cy="1654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Flash Loader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 err="1"/>
              <a:t>빌드된</a:t>
            </a:r>
            <a:r>
              <a:rPr lang="ko-KR" altLang="en-US" sz="2000" dirty="0"/>
              <a:t> </a:t>
            </a:r>
            <a:r>
              <a:rPr lang="en-US" altLang="ko-KR" sz="2000" dirty="0"/>
              <a:t>hex file </a:t>
            </a:r>
            <a:r>
              <a:rPr lang="ko-KR" altLang="en-US" sz="2000" dirty="0"/>
              <a:t>선택 후 </a:t>
            </a:r>
            <a:r>
              <a:rPr lang="en-US" altLang="ko-KR" sz="2000" dirty="0"/>
              <a:t>Next </a:t>
            </a:r>
            <a:r>
              <a:rPr lang="ko-KR" altLang="en-US" sz="2000" dirty="0"/>
              <a:t>클릭</a:t>
            </a:r>
            <a:r>
              <a:rPr lang="en-US" altLang="ko-KR" sz="2000" dirty="0"/>
              <a:t>. </a:t>
            </a:r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D299D62-17A4-DCBA-DE46-D7F3A54BE4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6752" y="1916832"/>
            <a:ext cx="8100392" cy="3966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31910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Flash Loader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3A5713C-622D-B4C3-599B-2D5EF51ED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239196"/>
            <a:ext cx="3829794" cy="4643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400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Flash Loader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ko-KR" altLang="en-US" sz="2000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0D8C679-8B8E-5298-675E-06B92E24EF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239196"/>
            <a:ext cx="3909474" cy="4689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36609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Flash Loader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13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전원 </a:t>
            </a:r>
            <a:r>
              <a:rPr lang="en-US" altLang="ko-KR" sz="2000" dirty="0"/>
              <a:t>OFF </a:t>
            </a:r>
            <a:r>
              <a:rPr lang="ko-KR" altLang="en-US" sz="2000" dirty="0"/>
              <a:t>후 </a:t>
            </a:r>
            <a:r>
              <a:rPr lang="en-US" altLang="ko-KR" sz="2000" dirty="0"/>
              <a:t>SW2</a:t>
            </a:r>
            <a:r>
              <a:rPr lang="ko-KR" altLang="en-US" sz="2000" dirty="0"/>
              <a:t>를 위로 올림</a:t>
            </a:r>
            <a:endParaRPr lang="en-US" altLang="ko-KR" sz="2000" dirty="0"/>
          </a:p>
          <a:p>
            <a:r>
              <a:rPr lang="en-US" altLang="ko-KR" sz="2000" dirty="0"/>
              <a:t>3</a:t>
            </a:r>
            <a:r>
              <a:rPr lang="ko-KR" altLang="en-US" sz="2000" dirty="0"/>
              <a:t>핀 </a:t>
            </a:r>
            <a:r>
              <a:rPr lang="en-US" altLang="ko-KR" sz="2000" dirty="0"/>
              <a:t>Serial Cable</a:t>
            </a:r>
            <a:r>
              <a:rPr lang="ko-KR" altLang="en-US" sz="2000" dirty="0"/>
              <a:t>을 </a:t>
            </a:r>
            <a:r>
              <a:rPr lang="en-US" altLang="ko-KR" sz="2000" dirty="0"/>
              <a:t>UART1</a:t>
            </a:r>
            <a:r>
              <a:rPr lang="ko-KR" altLang="en-US" sz="2000" dirty="0"/>
              <a:t>에 연결</a:t>
            </a:r>
            <a:endParaRPr lang="en-US" altLang="ko-KR" sz="2000" dirty="0"/>
          </a:p>
          <a:p>
            <a:r>
              <a:rPr lang="ko-KR" altLang="en-US" sz="2000" dirty="0"/>
              <a:t>전원 </a:t>
            </a:r>
            <a:r>
              <a:rPr lang="en-US" altLang="ko-KR" sz="2000" dirty="0"/>
              <a:t>ON </a:t>
            </a:r>
            <a:r>
              <a:rPr lang="ko-KR" altLang="en-US" sz="2000" dirty="0"/>
              <a:t>후 동작 검증</a:t>
            </a:r>
          </a:p>
        </p:txBody>
      </p:sp>
    </p:spTree>
    <p:extLst>
      <p:ext uri="{BB962C8B-B14F-4D97-AF65-F5344CB8AC3E}">
        <p14:creationId xmlns:p14="http://schemas.microsoft.com/office/powerpoint/2010/main" val="3762431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34885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Mango-M32F2 Flash Write </a:t>
            </a:r>
            <a:r>
              <a:rPr lang="ko-KR" altLang="en-US" dirty="0"/>
              <a:t>방법</a:t>
            </a:r>
          </a:p>
        </p:txBody>
      </p:sp>
    </p:spTree>
    <p:extLst>
      <p:ext uri="{BB962C8B-B14F-4D97-AF65-F5344CB8AC3E}">
        <p14:creationId xmlns:p14="http://schemas.microsoft.com/office/powerpoint/2010/main" val="552447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Boot</a:t>
            </a:r>
            <a:r>
              <a:rPr lang="ko-KR" altLang="en-US" dirty="0"/>
              <a:t> </a:t>
            </a:r>
            <a:r>
              <a:rPr lang="en-US" altLang="ko-KR" dirty="0"/>
              <a:t>Select Switch(BOOT0)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BOOT1</a:t>
            </a:r>
            <a:r>
              <a:rPr lang="ko-KR" altLang="en-US" sz="2000" dirty="0"/>
              <a:t>은 </a:t>
            </a:r>
            <a:r>
              <a:rPr lang="en-US" altLang="ko-KR" sz="2000" dirty="0"/>
              <a:t>0</a:t>
            </a:r>
            <a:r>
              <a:rPr lang="ko-KR" altLang="en-US" sz="2000" dirty="0"/>
              <a:t>으로 고정됨</a:t>
            </a:r>
            <a:r>
              <a:rPr lang="en-US" altLang="ko-KR" sz="2000" dirty="0"/>
              <a:t>.</a:t>
            </a:r>
          </a:p>
          <a:p>
            <a:endParaRPr lang="en-US" altLang="ko-KR" sz="2000" dirty="0"/>
          </a:p>
          <a:p>
            <a:r>
              <a:rPr lang="en-US" altLang="ko-KR" sz="2000" dirty="0"/>
              <a:t>BOOT0</a:t>
            </a:r>
            <a:r>
              <a:rPr lang="ko-KR" altLang="en-US" sz="2000" dirty="0"/>
              <a:t>에 따라 </a:t>
            </a:r>
            <a:r>
              <a:rPr lang="en-US" altLang="ko-KR" sz="2000" dirty="0"/>
              <a:t>2</a:t>
            </a:r>
            <a:r>
              <a:rPr lang="ko-KR" altLang="en-US" sz="2000" dirty="0"/>
              <a:t>가지 모드 지원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dirty="0"/>
              <a:t>0 : Main Flash Memory, </a:t>
            </a:r>
            <a:r>
              <a:rPr lang="ko-KR" altLang="en-US" dirty="0"/>
              <a:t>사용자가 </a:t>
            </a:r>
            <a:r>
              <a:rPr lang="en-US" altLang="ko-KR" dirty="0"/>
              <a:t>Flash Memory</a:t>
            </a:r>
            <a:r>
              <a:rPr lang="ko-KR" altLang="en-US" dirty="0"/>
              <a:t>에 </a:t>
            </a:r>
            <a:r>
              <a:rPr lang="en-US" altLang="ko-KR" dirty="0"/>
              <a:t>Write</a:t>
            </a:r>
            <a:r>
              <a:rPr lang="ko-KR" altLang="en-US" dirty="0"/>
              <a:t>한 프로그램 수행</a:t>
            </a:r>
            <a:endParaRPr lang="en-US" altLang="ko-KR" dirty="0"/>
          </a:p>
          <a:p>
            <a:pPr lvl="1"/>
            <a:r>
              <a:rPr lang="en-US" altLang="ko-KR" dirty="0"/>
              <a:t>1 : System Memory, UART</a:t>
            </a:r>
            <a:r>
              <a:rPr lang="ko-KR" altLang="en-US" dirty="0"/>
              <a:t> 이용 </a:t>
            </a:r>
            <a:r>
              <a:rPr lang="en-US" altLang="ko-KR" dirty="0"/>
              <a:t>Flash Memory </a:t>
            </a:r>
            <a:r>
              <a:rPr lang="ko-KR" altLang="en-US" dirty="0"/>
              <a:t>다운로드 용도 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5BD943D-8487-AA12-7A68-E8EB2E9F5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1121668"/>
            <a:ext cx="8296275" cy="201930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3C7A68A8-C76F-83A4-8EF5-80D2A3A4D8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43764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Boot</a:t>
            </a:r>
            <a:r>
              <a:rPr lang="ko-KR" altLang="en-US" dirty="0"/>
              <a:t> </a:t>
            </a:r>
            <a:r>
              <a:rPr lang="en-US" altLang="ko-KR" dirty="0"/>
              <a:t>Select Switch(SW2)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2000" dirty="0"/>
          </a:p>
          <a:p>
            <a:r>
              <a:rPr lang="en-US" altLang="ko-KR" sz="2000" dirty="0"/>
              <a:t>SW2</a:t>
            </a:r>
            <a:r>
              <a:rPr lang="ko-KR" altLang="en-US" sz="2000" dirty="0"/>
              <a:t>를 위로 올리면 </a:t>
            </a:r>
            <a:r>
              <a:rPr lang="en-US" altLang="ko-KR" sz="2000" dirty="0"/>
              <a:t>Normal Boot Mode</a:t>
            </a:r>
            <a:r>
              <a:rPr lang="ko-KR" altLang="en-US" sz="2000" dirty="0"/>
              <a:t>로 동작</a:t>
            </a:r>
            <a:endParaRPr lang="en-US" altLang="ko-KR" sz="2000" dirty="0"/>
          </a:p>
          <a:p>
            <a:r>
              <a:rPr lang="en-US" altLang="ko-KR" sz="2000" dirty="0"/>
              <a:t>SW2</a:t>
            </a:r>
            <a:r>
              <a:rPr lang="ko-KR" altLang="en-US" sz="2000" dirty="0"/>
              <a:t>를 아래로 내리면 </a:t>
            </a:r>
            <a:r>
              <a:rPr lang="en-US" altLang="ko-KR" sz="2000" dirty="0"/>
              <a:t>Download Mode</a:t>
            </a:r>
            <a:r>
              <a:rPr lang="ko-KR" altLang="en-US" sz="2000" dirty="0"/>
              <a:t>로 동작</a:t>
            </a:r>
            <a:endParaRPr lang="en-US" altLang="ko-KR" sz="2000" dirty="0"/>
          </a:p>
          <a:p>
            <a:r>
              <a:rPr lang="en-US" altLang="ko-KR" sz="2000" dirty="0"/>
              <a:t>UART3</a:t>
            </a:r>
            <a:r>
              <a:rPr lang="ko-KR" altLang="en-US" sz="2000" dirty="0"/>
              <a:t>에 </a:t>
            </a:r>
            <a:r>
              <a:rPr lang="en-US" altLang="ko-KR" sz="2000" dirty="0"/>
              <a:t>3</a:t>
            </a:r>
            <a:r>
              <a:rPr lang="ko-KR" altLang="en-US" sz="2000" dirty="0"/>
              <a:t>핀 </a:t>
            </a:r>
            <a:r>
              <a:rPr lang="en-US" altLang="ko-KR" sz="2000" dirty="0"/>
              <a:t>Serial Cable</a:t>
            </a:r>
            <a:r>
              <a:rPr lang="ko-KR" altLang="en-US" sz="2000" dirty="0"/>
              <a:t>을 연결하여 </a:t>
            </a:r>
            <a:r>
              <a:rPr lang="en-US" altLang="ko-KR" sz="2000" dirty="0"/>
              <a:t>Download </a:t>
            </a:r>
            <a:r>
              <a:rPr lang="ko-KR" altLang="en-US" sz="2000" dirty="0"/>
              <a:t>진행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BC2EF84-35BA-F606-75EF-78EBA2B452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092841"/>
            <a:ext cx="6251227" cy="2234140"/>
          </a:xfrm>
          <a:prstGeom prst="rect">
            <a:avLst/>
          </a:prstGeom>
        </p:spPr>
      </p:pic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E9CD4019-E0C3-286E-9528-BC1D8D77E9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5667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Flash Loader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“Flash Loader Demonstrator“ </a:t>
            </a:r>
            <a:r>
              <a:rPr lang="ko-KR" altLang="en-US" sz="2000" dirty="0"/>
              <a:t>실행</a:t>
            </a:r>
            <a:endParaRPr lang="en-US" altLang="ko-KR" sz="2000" dirty="0"/>
          </a:p>
          <a:p>
            <a:endParaRPr lang="en-US" altLang="ko-KR" sz="2000" dirty="0"/>
          </a:p>
          <a:p>
            <a:endParaRPr lang="en-US" altLang="ko-KR" sz="1500" dirty="0"/>
          </a:p>
          <a:p>
            <a:endParaRPr lang="en-US" altLang="ko-KR" sz="1500" dirty="0"/>
          </a:p>
          <a:p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060959B-A044-87DF-D71A-1BFBDB378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4150" y="2333625"/>
            <a:ext cx="3695700" cy="2190750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A38384E-A962-DA18-9C82-9E82E1E0B6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0146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Flash Loader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6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3858B805-6C0B-01FA-AD0E-BD9E23401A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Port Name</a:t>
            </a:r>
            <a:r>
              <a:rPr lang="ko-KR" altLang="en-US" dirty="0"/>
              <a:t>에서 </a:t>
            </a:r>
            <a:r>
              <a:rPr lang="en-US" altLang="ko-KR" dirty="0"/>
              <a:t>UART3</a:t>
            </a:r>
            <a:r>
              <a:rPr lang="ko-KR" altLang="en-US"/>
              <a:t>이 </a:t>
            </a:r>
            <a:r>
              <a:rPr lang="ko-KR" altLang="en-US" dirty="0"/>
              <a:t>연결되어 있는 </a:t>
            </a:r>
            <a:r>
              <a:rPr lang="en-US" altLang="ko-KR" dirty="0"/>
              <a:t>COM PORT</a:t>
            </a:r>
            <a:r>
              <a:rPr lang="ko-KR" altLang="en-US" dirty="0"/>
              <a:t>를 선택하고 </a:t>
            </a:r>
            <a:r>
              <a:rPr lang="en-US" altLang="ko-KR" dirty="0"/>
              <a:t>Next </a:t>
            </a:r>
            <a:r>
              <a:rPr lang="ko-KR" altLang="en-US" dirty="0"/>
              <a:t>클릭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3A06D815-B807-F2DB-6D06-C7FB981E88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154" y="1694607"/>
            <a:ext cx="3831691" cy="4618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61570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Flash Loader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7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C84B8C0-AB4A-3B97-328C-9A54792D2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Next</a:t>
            </a:r>
            <a:r>
              <a:rPr lang="ko-KR" altLang="en-US" sz="2000" dirty="0"/>
              <a:t> 클릭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43196E1-CD4C-8CF3-A08F-0C655020C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1609097"/>
            <a:ext cx="3897039" cy="470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774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Flash Loader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BABA8E3-9841-A530-4995-78478FE18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Select target</a:t>
            </a:r>
            <a:r>
              <a:rPr lang="ko-KR" altLang="en-US" dirty="0"/>
              <a:t>에서 </a:t>
            </a:r>
            <a:r>
              <a:rPr lang="en-US" altLang="ko-KR" dirty="0"/>
              <a:t>STM32F2_1024K </a:t>
            </a:r>
            <a:r>
              <a:rPr lang="ko-KR" altLang="en-US" dirty="0"/>
              <a:t>선택하고 </a:t>
            </a:r>
            <a:r>
              <a:rPr lang="en-US" altLang="ko-KR" dirty="0"/>
              <a:t>Next </a:t>
            </a:r>
            <a:r>
              <a:rPr lang="ko-KR" altLang="en-US" dirty="0"/>
              <a:t>클릭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BAECF3FF-7EBF-5CB5-629B-F96492FFA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5776" y="1772816"/>
            <a:ext cx="3745867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653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Flash Loader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7EEDA2F-F3C1-4EA9-BCEE-500E370C501D}" type="slidenum">
              <a:rPr lang="ko-KR" altLang="en-US" smtClean="0"/>
              <a:pPr/>
              <a:t>9</a:t>
            </a:fld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BD6B0D5-C8B7-784E-B789-7299B2F861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Download to device </a:t>
            </a:r>
            <a:r>
              <a:rPr lang="ko-KR" altLang="en-US" sz="2000" dirty="0"/>
              <a:t>클릭 후 </a:t>
            </a:r>
            <a:r>
              <a:rPr lang="en-US" altLang="ko-KR" sz="2000" dirty="0"/>
              <a:t>Browse </a:t>
            </a:r>
            <a:r>
              <a:rPr lang="ko-KR" altLang="en-US" sz="2000" dirty="0"/>
              <a:t>버튼 클릭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62AAAC-8CA6-BD8A-C119-4284CC56E9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808" y="1686533"/>
            <a:ext cx="3877989" cy="469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265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24199</TotalTime>
  <Words>182</Words>
  <Application>Microsoft Office PowerPoint</Application>
  <PresentationFormat>화면 슬라이드 쇼(4:3)</PresentationFormat>
  <Paragraphs>57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0" baseType="lpstr">
      <vt:lpstr>Helvetica</vt:lpstr>
      <vt:lpstr>Wingdings</vt:lpstr>
      <vt:lpstr>Arial</vt:lpstr>
      <vt:lpstr>나눔바른고딕</vt:lpstr>
      <vt:lpstr>맑은 고딕</vt:lpstr>
      <vt:lpstr>Office 테마</vt:lpstr>
      <vt:lpstr>Flash Write 방법</vt:lpstr>
      <vt:lpstr>Mango-M32F2 Flash Write 방법</vt:lpstr>
      <vt:lpstr>Boot Select Switch(BOOT0)</vt:lpstr>
      <vt:lpstr>Boot Select Switch(SW2)</vt:lpstr>
      <vt:lpstr>Flash Loader</vt:lpstr>
      <vt:lpstr>Flash Loader</vt:lpstr>
      <vt:lpstr>Flash Loader</vt:lpstr>
      <vt:lpstr>Flash Loader</vt:lpstr>
      <vt:lpstr>Flash Loader</vt:lpstr>
      <vt:lpstr>Flash Loader</vt:lpstr>
      <vt:lpstr>Flash Loader</vt:lpstr>
      <vt:lpstr>Flash Loader</vt:lpstr>
      <vt:lpstr>Flash Loader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msk</dc:creator>
  <cp:lastModifiedBy>홍기 최</cp:lastModifiedBy>
  <cp:revision>867</cp:revision>
  <dcterms:created xsi:type="dcterms:W3CDTF">2012-09-18T14:42:59Z</dcterms:created>
  <dcterms:modified xsi:type="dcterms:W3CDTF">2023-10-16T04:52:11Z</dcterms:modified>
</cp:coreProperties>
</file>