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27"/>
  </p:notesMasterIdLst>
  <p:sldIdLst>
    <p:sldId id="256" r:id="rId2"/>
    <p:sldId id="793" r:id="rId3"/>
    <p:sldId id="786" r:id="rId4"/>
    <p:sldId id="964" r:id="rId5"/>
    <p:sldId id="960" r:id="rId6"/>
    <p:sldId id="792" r:id="rId7"/>
    <p:sldId id="961" r:id="rId8"/>
    <p:sldId id="962" r:id="rId9"/>
    <p:sldId id="963" r:id="rId10"/>
    <p:sldId id="965" r:id="rId11"/>
    <p:sldId id="966" r:id="rId12"/>
    <p:sldId id="967" r:id="rId13"/>
    <p:sldId id="968" r:id="rId14"/>
    <p:sldId id="969" r:id="rId15"/>
    <p:sldId id="970" r:id="rId16"/>
    <p:sldId id="971" r:id="rId17"/>
    <p:sldId id="972" r:id="rId18"/>
    <p:sldId id="973" r:id="rId19"/>
    <p:sldId id="974" r:id="rId20"/>
    <p:sldId id="976" r:id="rId21"/>
    <p:sldId id="975" r:id="rId22"/>
    <p:sldId id="979" r:id="rId23"/>
    <p:sldId id="977" r:id="rId24"/>
    <p:sldId id="978" r:id="rId25"/>
    <p:sldId id="959" r:id="rId26"/>
  </p:sldIdLst>
  <p:sldSz cx="9144000" cy="6858000" type="screen4x3"/>
  <p:notesSz cx="6858000" cy="9144000"/>
  <p:embeddedFontLst>
    <p:embeddedFont>
      <p:font typeface="나눔바른고딕" panose="020B0600000101010101" charset="-127"/>
      <p:regular r:id="rId28"/>
      <p:bold r:id="rId29"/>
    </p:embeddedFont>
    <p:embeddedFont>
      <p:font typeface="Consolas" panose="020B0609020204030204" pitchFamily="49" charset="0"/>
      <p:regular r:id="rId30"/>
      <p:bold r:id="rId31"/>
      <p:italic r:id="rId32"/>
      <p:boldItalic r:id="rId33"/>
    </p:embeddedFont>
    <p:embeddedFont>
      <p:font typeface="Helvetica" panose="020B0604020202020204" pitchFamily="34" charset="0"/>
      <p:regular r:id="rId34"/>
      <p:bold r:id="rId35"/>
      <p:italic r:id="rId36"/>
      <p:boldItalic r:id="rId37"/>
    </p:embeddedFon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2023-10-17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UART1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테스트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/ UART1 </a:t>
            </a:r>
            <a:r>
              <a:rPr lang="en-US" altLang="ko-KR" dirty="0" err="1"/>
              <a:t>pinmap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25MHz external clock - PH0 / PH1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UART1 - PB6 / PB7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4AC60D-22E9-599A-EB0F-19636F3AC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916832"/>
            <a:ext cx="3943350" cy="10953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6A804C6-0FC2-8AF4-110D-33302737C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365104"/>
            <a:ext cx="55340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PH0 – RCC_OSC_IN </a:t>
            </a:r>
            <a:r>
              <a:rPr lang="ko-KR" altLang="en-US" sz="2000" dirty="0"/>
              <a:t>선택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7FFEC8C-2FF8-BE22-FB0F-27E55AA8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697741"/>
            <a:ext cx="4392489" cy="459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PH1 – RCC_OSC_OUT </a:t>
            </a:r>
            <a:r>
              <a:rPr lang="ko-KR" altLang="en-US" sz="2000" dirty="0"/>
              <a:t>선택</a:t>
            </a:r>
          </a:p>
          <a:p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9D3BDC-5BF3-2923-D067-E8289702E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22" y="1628800"/>
            <a:ext cx="4871434" cy="467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PB6 - USART1_TX, PB7 – USART1_RX </a:t>
            </a:r>
            <a:r>
              <a:rPr lang="ko-KR" altLang="en-US" sz="2000" dirty="0"/>
              <a:t>선택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3C5B8-BB67-0FC2-C2E5-ECA40705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689" y="1661011"/>
            <a:ext cx="4989947" cy="472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RCC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“System Core"</a:t>
            </a:r>
            <a:r>
              <a:rPr lang="ko-KR" altLang="en-US" sz="2000" dirty="0"/>
              <a:t>에서 </a:t>
            </a:r>
            <a:r>
              <a:rPr lang="en-US" altLang="ko-KR" sz="2000" dirty="0"/>
              <a:t>“RCC”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B02ABC3-D297-3AE3-C3E0-4A96BE42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681481"/>
            <a:ext cx="4039331" cy="487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46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RCC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“High Speed Clock(HSE)"</a:t>
            </a:r>
            <a:r>
              <a:rPr lang="ko-KR" altLang="en-US" sz="2000" dirty="0"/>
              <a:t>에서 </a:t>
            </a:r>
            <a:r>
              <a:rPr lang="en-US" altLang="ko-KR" sz="2000" dirty="0"/>
              <a:t>“Crystal/Ceramic Resonator”</a:t>
            </a:r>
            <a:r>
              <a:rPr lang="ko-KR" altLang="en-US" sz="2000" dirty="0"/>
              <a:t>클릭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670A472-4B5D-BF35-9C90-D7E9375AF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16832"/>
            <a:ext cx="7801566" cy="376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0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Clock Configuration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“Clock Configuration“ </a:t>
            </a:r>
            <a:r>
              <a:rPr lang="ko-KR" altLang="en-US" sz="2000" dirty="0"/>
              <a:t>클릭 후 </a:t>
            </a:r>
            <a:r>
              <a:rPr lang="en-US" altLang="ko-KR" sz="2000" dirty="0"/>
              <a:t>Clock Frequency </a:t>
            </a:r>
            <a:r>
              <a:rPr lang="ko-KR" altLang="en-US" sz="2000" dirty="0"/>
              <a:t>설정</a:t>
            </a:r>
            <a:endParaRPr lang="en-US" altLang="ko-KR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85AC0D-0E16-F835-226D-7CF79C708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86" y="1907756"/>
            <a:ext cx="7596116" cy="3857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13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UART1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“Connectivity“ </a:t>
            </a:r>
            <a:r>
              <a:rPr lang="ko-KR" altLang="en-US" sz="2000" dirty="0"/>
              <a:t>클릭</a:t>
            </a:r>
            <a:r>
              <a:rPr lang="en-US" altLang="ko-KR" sz="2000" dirty="0"/>
              <a:t>, “USART1”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9D851B-8749-1B12-2CB3-5EB52F2A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647338"/>
            <a:ext cx="3312369" cy="4820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3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UART1 </a:t>
            </a:r>
            <a:r>
              <a:rPr lang="ko-KR" altLang="en-US" dirty="0"/>
              <a:t>설정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“Mode“, “Asynchronous”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EAE3E2-95D3-A2AA-4582-5ED9F67EB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669592"/>
            <a:ext cx="5904656" cy="471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25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UART1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“Save All“</a:t>
            </a:r>
            <a:r>
              <a:rPr lang="ko-KR" altLang="en-US" sz="2000" dirty="0"/>
              <a:t>클릭</a:t>
            </a:r>
            <a:r>
              <a:rPr lang="en-US" altLang="ko-KR" sz="2000" dirty="0"/>
              <a:t>, Code Generation.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379ED6-C736-CAA1-E305-A0CFBB5D2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622" y="1916832"/>
            <a:ext cx="6714031" cy="370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13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UART1 </a:t>
            </a:r>
            <a:r>
              <a:rPr lang="ko-KR" altLang="en-US" dirty="0"/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UART1 Test Project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sz="2000" dirty="0"/>
              <a:t>core/</a:t>
            </a:r>
            <a:r>
              <a:rPr lang="en-US" altLang="ko-KR" sz="2000" dirty="0" err="1"/>
              <a:t>src</a:t>
            </a:r>
            <a:r>
              <a:rPr lang="en-US" altLang="ko-KR" sz="2000" dirty="0"/>
              <a:t>/</a:t>
            </a:r>
            <a:r>
              <a:rPr lang="en-US" altLang="ko-KR" sz="2000" dirty="0" err="1"/>
              <a:t>main.c</a:t>
            </a:r>
            <a:r>
              <a:rPr lang="en-US" altLang="ko-KR" sz="2000" dirty="0"/>
              <a:t> </a:t>
            </a:r>
            <a:r>
              <a:rPr lang="ko-KR" altLang="en-US" sz="2000" dirty="0"/>
              <a:t>편집</a:t>
            </a:r>
            <a:endParaRPr lang="en-US" altLang="ko-KR" sz="2000" dirty="0"/>
          </a:p>
          <a:p>
            <a:pPr lvl="1"/>
            <a:r>
              <a:rPr lang="en-US" altLang="ko-KR" sz="1400" dirty="0" err="1"/>
              <a:t>printf</a:t>
            </a:r>
            <a:r>
              <a:rPr lang="en-US" altLang="ko-KR" sz="1400" dirty="0"/>
              <a:t>()</a:t>
            </a:r>
            <a:r>
              <a:rPr lang="ko-KR" altLang="en-US" sz="1400" dirty="0"/>
              <a:t> </a:t>
            </a:r>
            <a:r>
              <a:rPr lang="en-US" altLang="ko-KR" sz="1400" dirty="0"/>
              <a:t>– UART1, overwrite _write() function</a:t>
            </a: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700" dirty="0">
              <a:solidFill>
                <a:srgbClr val="3F7F5F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Private user code ---------------------------------------------------------*/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USER CODE BEGIN 0 */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hUART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huart1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_write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altLang="ko-KR" sz="9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, </a:t>
            </a:r>
            <a:r>
              <a:rPr lang="en-US" altLang="ko-KR" sz="9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uint8_t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en-US" altLang="ko-KR" sz="9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int32_t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/* Implement your write code here, this is used by puts and </a:t>
            </a:r>
            <a:r>
              <a:rPr lang="en-US" altLang="ko-KR" sz="900" u="sng" dirty="0" err="1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for example */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for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</a:t>
            </a:r>
            <a:r>
              <a:rPr lang="en-US" altLang="ko-KR" sz="9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int16_t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 ;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++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HAL_UART_Transmit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&amp;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hUART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++, 1, 100);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9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USER CODE END 0 */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endParaRPr lang="en-US" altLang="ko-KR" sz="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USER CODE BEGIN 2 */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00503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0;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b="1" dirty="0" err="1">
                <a:solidFill>
                  <a:srgbClr val="64288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9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“UART1 test\r\n"</a:t>
            </a:r>
            <a: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417513" lvl="2" indent="0">
              <a:spcBef>
                <a:spcPts val="0"/>
              </a:spcBef>
              <a:buNone/>
            </a:pPr>
            <a:r>
              <a:rPr lang="en-US" altLang="ko-KR" sz="9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/* USER CODE END 2 */</a:t>
            </a: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</a:rPr>
              <a:t>/* Infinite loop */</a:t>
            </a: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WHILE */</a:t>
            </a: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900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 (1)</a:t>
            </a:r>
          </a:p>
          <a:p>
            <a:pPr marL="282575" lvl="1" indent="0">
              <a:buNone/>
            </a:pPr>
            <a:r>
              <a:rPr lang="ko-KR" alt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282575" lvl="1" indent="0">
              <a:buNone/>
            </a:pPr>
            <a:r>
              <a:rPr lang="en-US" altLang="ko-KR" sz="900" b="1">
                <a:solidFill>
                  <a:srgbClr val="6428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b="1" dirty="0" err="1">
                <a:solidFill>
                  <a:srgbClr val="642880"/>
                </a:solidFill>
                <a:latin typeface="Consolas" panose="020B0609020204030204" pitchFamily="49" charset="0"/>
              </a:rPr>
              <a:t>printf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900" b="1" dirty="0">
                <a:solidFill>
                  <a:srgbClr val="2A00FF"/>
                </a:solidFill>
                <a:latin typeface="Consolas" panose="020B0609020204030204" pitchFamily="49" charset="0"/>
              </a:rPr>
              <a:t>"count=%d\r\n"</a:t>
            </a:r>
            <a:r>
              <a:rPr lang="en-US" altLang="ko-KR" sz="900" b="1" dirty="0">
                <a:solidFill>
                  <a:srgbClr val="000000"/>
                </a:solidFill>
                <a:latin typeface="Consolas" panose="020B0609020204030204" pitchFamily="49" charset="0"/>
              </a:rPr>
              <a:t>, count++);</a:t>
            </a: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HAL_Delay</a:t>
            </a: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(1000);</a:t>
            </a: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WHILE */</a:t>
            </a:r>
          </a:p>
          <a:p>
            <a:pPr marL="282575" lvl="1" indent="0">
              <a:buNone/>
            </a:pPr>
            <a:endParaRPr lang="ko-KR" altLang="en-US" sz="900" dirty="0">
              <a:latin typeface="Consolas" panose="020B0609020204030204" pitchFamily="49" charset="0"/>
            </a:endParaRP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BEGIN 3 */</a:t>
            </a: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282575" lvl="1" indent="0">
              <a:buNone/>
            </a:pPr>
            <a:r>
              <a:rPr lang="en-US" altLang="ko-KR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sz="900" dirty="0">
                <a:solidFill>
                  <a:srgbClr val="3F7F5F"/>
                </a:solidFill>
                <a:latin typeface="Consolas" panose="020B0609020204030204" pitchFamily="49" charset="0"/>
              </a:rPr>
              <a:t>/* USER CODE END 3 */</a:t>
            </a: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417513" lvl="2" indent="0">
              <a:spcBef>
                <a:spcPts val="0"/>
              </a:spcBef>
              <a:buNone/>
            </a:pPr>
            <a:br>
              <a:rPr lang="en-US" altLang="ko-KR" sz="9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ko-KR" sz="9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3653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Hex File Generation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“uart1_prj” </a:t>
            </a:r>
            <a:r>
              <a:rPr lang="ko-KR" altLang="en-US" sz="2000" dirty="0" err="1"/>
              <a:t>우클릭</a:t>
            </a:r>
            <a:r>
              <a:rPr lang="en-US" altLang="ko-KR" sz="2000" dirty="0"/>
              <a:t>, “Properties“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14C121-8640-E948-68AE-B672622C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709" y="1638170"/>
            <a:ext cx="2866827" cy="509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76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Hex File Generation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“C/C++ Build“-“Settings”-“Tool Settings“-“MCU Post build outputs“-“Convert to Intel Hex file (-O </a:t>
            </a:r>
            <a:r>
              <a:rPr lang="en-US" altLang="ko-KR" sz="2000" dirty="0" err="1"/>
              <a:t>ihex</a:t>
            </a:r>
            <a:r>
              <a:rPr lang="en-US" altLang="ko-KR" sz="2000" dirty="0"/>
              <a:t>) </a:t>
            </a:r>
            <a:r>
              <a:rPr lang="ko-KR" altLang="en-US" sz="2000" dirty="0"/>
              <a:t>클릭</a:t>
            </a:r>
            <a:r>
              <a:rPr lang="en-US" altLang="ko-KR" sz="2000" dirty="0"/>
              <a:t>,</a:t>
            </a:r>
          </a:p>
          <a:p>
            <a:r>
              <a:rPr lang="en-US" altLang="ko-KR" sz="2000" dirty="0"/>
              <a:t>“Apply and Close”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62D91E2-95DF-3CC0-F2A6-59C299E2A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10" y="2352278"/>
            <a:ext cx="7584330" cy="395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40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Build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“Project”</a:t>
            </a:r>
            <a:r>
              <a:rPr lang="ko-KR" altLang="en-US" sz="2000" dirty="0"/>
              <a:t>클릭</a:t>
            </a:r>
            <a:r>
              <a:rPr lang="en-US" altLang="ko-KR" sz="2000" dirty="0"/>
              <a:t>, “Build All“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5B3771-6E06-9120-1E99-D6D45512B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64935"/>
            <a:ext cx="6359532" cy="43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1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</a:t>
            </a:r>
            <a:r>
              <a:rPr lang="ko-KR" altLang="en-US" dirty="0"/>
              <a:t>결과 확인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3</a:t>
            </a:r>
            <a:r>
              <a:rPr lang="ko-KR" altLang="en-US" sz="2000" dirty="0"/>
              <a:t>핀 </a:t>
            </a:r>
            <a:r>
              <a:rPr lang="en-US" altLang="ko-KR" sz="2000" dirty="0"/>
              <a:t>serial cable</a:t>
            </a:r>
            <a:r>
              <a:rPr lang="ko-KR" altLang="en-US" sz="2000" dirty="0"/>
              <a:t>을 </a:t>
            </a:r>
            <a:r>
              <a:rPr lang="en-US" altLang="ko-KR" sz="2000" dirty="0"/>
              <a:t>UART3</a:t>
            </a:r>
            <a:r>
              <a:rPr lang="ko-KR" altLang="en-US" sz="2000" dirty="0"/>
              <a:t>에 연결하고 </a:t>
            </a:r>
            <a:r>
              <a:rPr lang="en-US" altLang="ko-KR" sz="2000" dirty="0"/>
              <a:t>Flash Loader</a:t>
            </a:r>
            <a:r>
              <a:rPr lang="ko-KR" altLang="en-US" sz="2000" dirty="0"/>
              <a:t>로 다운로드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3</a:t>
            </a:r>
            <a:r>
              <a:rPr lang="ko-KR" altLang="en-US" sz="2000" dirty="0"/>
              <a:t>핀 </a:t>
            </a:r>
            <a:r>
              <a:rPr lang="en-US" altLang="ko-KR" sz="2000" dirty="0"/>
              <a:t>serial cable</a:t>
            </a:r>
            <a:r>
              <a:rPr lang="ko-KR" altLang="en-US" sz="2000" dirty="0"/>
              <a:t>을 </a:t>
            </a:r>
            <a:r>
              <a:rPr lang="en-US" altLang="ko-KR" sz="2000" dirty="0"/>
              <a:t>UART1</a:t>
            </a:r>
            <a:r>
              <a:rPr lang="ko-KR" altLang="en-US" sz="2000"/>
              <a:t>에 연결하고 결과 확인</a:t>
            </a:r>
            <a:r>
              <a:rPr lang="en-US" altLang="ko-KR" sz="2000"/>
              <a:t>.</a:t>
            </a:r>
            <a:endParaRPr lang="en-US" altLang="ko-KR" sz="2000" dirty="0"/>
          </a:p>
          <a:p>
            <a:r>
              <a:rPr lang="en-US" altLang="ko-KR" sz="2000" dirty="0"/>
              <a:t>RCC / Clock Configuration / UART1 </a:t>
            </a:r>
            <a:r>
              <a:rPr lang="ko-KR" altLang="en-US" sz="2000" dirty="0"/>
              <a:t>설정은 나머지 실습에 공통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D7A773-5408-2997-0EA2-BAA28EA45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77" y="2780928"/>
            <a:ext cx="7236296" cy="194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88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프로젝트 생성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STM32CubeIDE </a:t>
            </a:r>
            <a:r>
              <a:rPr lang="ko-KR" altLang="en-US" sz="2000" dirty="0"/>
              <a:t>실행</a:t>
            </a:r>
            <a:r>
              <a:rPr lang="en-US" altLang="ko-KR" sz="2000" dirty="0"/>
              <a:t>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7A68A8-C76F-83A4-8EF5-80D2A3A4D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216977-9ED1-2449-2EE6-7A9D5ABC5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1772816"/>
            <a:ext cx="5612665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7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프로젝트 생성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workspace </a:t>
            </a:r>
            <a:r>
              <a:rPr lang="ko-KR" altLang="en-US" sz="2000" dirty="0"/>
              <a:t>설정</a:t>
            </a:r>
            <a:endParaRPr lang="en-US" altLang="ko-KR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CD4019-E0C3-286E-9528-BC1D8D77E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B144A0-47DD-49AF-5CDF-9B6BD145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031082"/>
            <a:ext cx="69246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66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프로젝트 생성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A38384E-A962-DA18-9C82-9E82E1E0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5947DFC-6823-A4C3-96D5-80847454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8720"/>
            <a:ext cx="6871987" cy="518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4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858B805-6C0B-01FA-AD0E-BD9E2340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“File”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, “New”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, “STM32 Project” </a:t>
            </a:r>
            <a:r>
              <a:rPr lang="ko-KR" altLang="en-US" sz="2000" dirty="0"/>
              <a:t>클릭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B5D00C-C2A4-1335-7955-F3C47E23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40" y="2420888"/>
            <a:ext cx="745232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C84B8C0-AB4A-3B97-328C-9A54792D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“STM32F207VGT6“ </a:t>
            </a:r>
            <a:r>
              <a:rPr lang="ko-KR" altLang="en-US" sz="2000" dirty="0"/>
              <a:t>선택 후 </a:t>
            </a:r>
            <a:r>
              <a:rPr lang="en-US" altLang="ko-KR" sz="2000" dirty="0"/>
              <a:t>"Next”</a:t>
            </a:r>
            <a:r>
              <a:rPr lang="ko-KR" altLang="en-US" sz="2000" dirty="0"/>
              <a:t> 클릭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7355380-7C05-9C54-C7FE-C563700DB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53873"/>
            <a:ext cx="7488832" cy="445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7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STM32CubeIDE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ABA8E3-9841-A530-4995-78478FE1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Project Name</a:t>
            </a:r>
            <a:r>
              <a:rPr lang="ko-KR" altLang="en-US" dirty="0"/>
              <a:t>으로 </a:t>
            </a:r>
            <a:r>
              <a:rPr lang="en-US" altLang="ko-KR" dirty="0"/>
              <a:t>“uart1_prj” </a:t>
            </a:r>
            <a:r>
              <a:rPr lang="ko-KR" altLang="en-US" dirty="0"/>
              <a:t>입력 후 </a:t>
            </a:r>
            <a:r>
              <a:rPr lang="en-US" altLang="ko-KR" dirty="0"/>
              <a:t>“Finish” </a:t>
            </a:r>
            <a:r>
              <a:rPr lang="ko-KR" altLang="en-US" dirty="0"/>
              <a:t>클릭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8681792-AFFA-8C70-AE27-6EBF1171C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700808"/>
            <a:ext cx="4197077" cy="455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Pinout view</a:t>
            </a:r>
            <a:r>
              <a:rPr lang="ko-KR" altLang="en-US" dirty="0"/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78F8E57C-32C9-B704-3A01-CA1F302297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923109"/>
            <a:ext cx="6264696" cy="5324121"/>
          </a:xfrm>
        </p:spPr>
      </p:pic>
    </p:spTree>
    <p:extLst>
      <p:ext uri="{BB962C8B-B14F-4D97-AF65-F5344CB8AC3E}">
        <p14:creationId xmlns:p14="http://schemas.microsoft.com/office/powerpoint/2010/main" val="216126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24488</TotalTime>
  <Words>535</Words>
  <Application>Microsoft Office PowerPoint</Application>
  <PresentationFormat>화면 슬라이드 쇼(4:3)</PresentationFormat>
  <Paragraphs>114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Helvetica</vt:lpstr>
      <vt:lpstr>나눔바른고딕</vt:lpstr>
      <vt:lpstr>Wingdings</vt:lpstr>
      <vt:lpstr>Arial</vt:lpstr>
      <vt:lpstr>Consolas</vt:lpstr>
      <vt:lpstr>맑은 고딕</vt:lpstr>
      <vt:lpstr>Office 테마</vt:lpstr>
      <vt:lpstr>UART1 테스트</vt:lpstr>
      <vt:lpstr>Mango-M32F2 UART1 테스트</vt:lpstr>
      <vt:lpstr>STM32CubeIDE 프로젝트 생성</vt:lpstr>
      <vt:lpstr>STM32CubeIDE 프로젝트 생성</vt:lpstr>
      <vt:lpstr>STM32CubeIDE 프로젝트 생성</vt:lpstr>
      <vt:lpstr>STM32CubeIDE 프로젝트 생성</vt:lpstr>
      <vt:lpstr>STM32CubeIDE 프로젝트 생성</vt:lpstr>
      <vt:lpstr>STM32CubeIDE 프로젝트 생성</vt:lpstr>
      <vt:lpstr>Pinout view </vt:lpstr>
      <vt:lpstr>Clock / UART1 pinmap</vt:lpstr>
      <vt:lpstr>Pinout view</vt:lpstr>
      <vt:lpstr>Pinout view</vt:lpstr>
      <vt:lpstr>Pinout view</vt:lpstr>
      <vt:lpstr>RCC 설정</vt:lpstr>
      <vt:lpstr>RCC 설정</vt:lpstr>
      <vt:lpstr>Clock Configuration</vt:lpstr>
      <vt:lpstr>UART1 설정</vt:lpstr>
      <vt:lpstr>UART1 설정</vt:lpstr>
      <vt:lpstr>UART1 Test Project</vt:lpstr>
      <vt:lpstr>UART1 Test Project</vt:lpstr>
      <vt:lpstr>Hex File Generation</vt:lpstr>
      <vt:lpstr>Hex File Generation</vt:lpstr>
      <vt:lpstr>Project Build</vt:lpstr>
      <vt:lpstr>Test 결과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885</cp:revision>
  <dcterms:created xsi:type="dcterms:W3CDTF">2012-09-18T14:42:59Z</dcterms:created>
  <dcterms:modified xsi:type="dcterms:W3CDTF">2023-10-17T02:20:37Z</dcterms:modified>
</cp:coreProperties>
</file>