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793" r:id="rId3"/>
    <p:sldId id="962" r:id="rId4"/>
    <p:sldId id="965" r:id="rId5"/>
    <p:sldId id="968" r:id="rId6"/>
    <p:sldId id="972" r:id="rId7"/>
    <p:sldId id="973" r:id="rId8"/>
    <p:sldId id="974" r:id="rId9"/>
    <p:sldId id="976" r:id="rId10"/>
    <p:sldId id="978" r:id="rId11"/>
    <p:sldId id="959" r:id="rId12"/>
  </p:sldIdLst>
  <p:sldSz cx="9144000" cy="6858000" type="screen4x3"/>
  <p:notesSz cx="6858000" cy="9144000"/>
  <p:embeddedFontLst>
    <p:embeddedFont>
      <p:font typeface="나눔바른고딕" panose="020B0600000101010101" charset="-127"/>
      <p:regular r:id="rId14"/>
      <p:bold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Helvetica" panose="020B0604020202020204" pitchFamily="34" charset="0"/>
      <p:regular r:id="rId20"/>
      <p:bold r:id="rId21"/>
      <p:italic r:id="rId22"/>
      <p:boldItalic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orient="horz" pos="787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1706">
          <p15:clr>
            <a:srgbClr val="A4A3A4"/>
          </p15:clr>
        </p15:guide>
        <p15:guide id="5" orient="horz" pos="3385">
          <p15:clr>
            <a:srgbClr val="A4A3A4"/>
          </p15:clr>
        </p15:guide>
        <p15:guide id="6" orient="horz" pos="1117">
          <p15:clr>
            <a:srgbClr val="A4A3A4"/>
          </p15:clr>
        </p15:guide>
        <p15:guide id="7" pos="2880">
          <p15:clr>
            <a:srgbClr val="A4A3A4"/>
          </p15:clr>
        </p15:guide>
        <p15:guide id="8" pos="303">
          <p15:clr>
            <a:srgbClr val="A4A3A4"/>
          </p15:clr>
        </p15:guide>
        <p15:guide id="9" pos="5511">
          <p15:clr>
            <a:srgbClr val="A4A3A4"/>
          </p15:clr>
        </p15:guide>
        <p15:guide id="10" pos="533">
          <p15:clr>
            <a:srgbClr val="A4A3A4"/>
          </p15:clr>
        </p15:guide>
        <p15:guide id="11" pos="15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2F5"/>
    <a:srgbClr val="BCD3EE"/>
    <a:srgbClr val="CFD8E7"/>
    <a:srgbClr val="CAD3E4"/>
    <a:srgbClr val="C5CFE1"/>
    <a:srgbClr val="BAC6DC"/>
    <a:srgbClr val="B2C0D8"/>
    <a:srgbClr val="E8ECF0"/>
    <a:srgbClr val="E3E8ED"/>
    <a:srgbClr val="FAF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3" autoAdjust="0"/>
    <p:restoredTop sz="95865" autoAdjust="0"/>
  </p:normalViewPr>
  <p:slideViewPr>
    <p:cSldViewPr>
      <p:cViewPr varScale="1">
        <p:scale>
          <a:sx n="99" d="100"/>
          <a:sy n="99" d="100"/>
        </p:scale>
        <p:origin x="998" y="82"/>
      </p:cViewPr>
      <p:guideLst>
        <p:guide orient="horz" pos="4319"/>
        <p:guide orient="horz" pos="787"/>
        <p:guide orient="horz" pos="3929"/>
        <p:guide orient="horz" pos="1706"/>
        <p:guide orient="horz" pos="3385"/>
        <p:guide orient="horz" pos="1117"/>
        <p:guide pos="2880"/>
        <p:guide pos="303"/>
        <p:guide pos="5511"/>
        <p:guide pos="533"/>
        <p:guide pos="15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F34D2E75-A153-48C8-96AA-ACDAC809E906}" type="datetimeFigureOut">
              <a:rPr lang="ko-KR" altLang="en-US" smtClean="0"/>
              <a:pPr/>
              <a:t>2023-10-17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3765091-8208-4C91-98EF-1F721FB78E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47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0" y="-4143"/>
            <a:ext cx="9144000" cy="3861048"/>
          </a:xfrm>
          <a:prstGeom prst="rect">
            <a:avLst/>
          </a:prstGeom>
          <a:noFill/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827584" y="4485308"/>
            <a:ext cx="8028384" cy="578495"/>
          </a:xfrm>
        </p:spPr>
        <p:txBody>
          <a:bodyPr>
            <a:noAutofit/>
          </a:bodyPr>
          <a:lstStyle>
            <a:lvl1pPr algn="l">
              <a:defRPr lang="ko-KR" altLang="en-US" sz="3600" b="0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833078" y="5157192"/>
            <a:ext cx="8022890" cy="36004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683568" y="4617132"/>
            <a:ext cx="0" cy="720080"/>
          </a:xfrm>
          <a:prstGeom prst="line">
            <a:avLst/>
          </a:prstGeom>
          <a:ln w="76200">
            <a:solidFill>
              <a:schemeClr val="accent1">
                <a:alpha val="5803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251520" y="0"/>
            <a:ext cx="8892481" cy="4437112"/>
          </a:xfrm>
          <a:prstGeom prst="rect">
            <a:avLst/>
          </a:prstGeom>
          <a:noFill/>
        </p:spPr>
      </p:pic>
      <p:sp>
        <p:nvSpPr>
          <p:cNvPr id="4" name="제목 1"/>
          <p:cNvSpPr>
            <a:spLocks noGrp="1"/>
          </p:cNvSpPr>
          <p:nvPr>
            <p:ph type="ctrTitle" hasCustomPrompt="1"/>
          </p:nvPr>
        </p:nvSpPr>
        <p:spPr>
          <a:xfrm>
            <a:off x="755576" y="3284984"/>
            <a:ext cx="6395368" cy="578495"/>
          </a:xfrm>
        </p:spPr>
        <p:txBody>
          <a:bodyPr>
            <a:noAutofit/>
          </a:bodyPr>
          <a:lstStyle>
            <a:lvl1pPr algn="l">
              <a:defRPr lang="ko-KR" altLang="en-US" sz="28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611560" y="3356992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755576" y="5518200"/>
            <a:ext cx="6539384" cy="578495"/>
          </a:xfrm>
        </p:spPr>
        <p:txBody>
          <a:bodyPr>
            <a:noAutofit/>
          </a:bodyPr>
          <a:lstStyle>
            <a:lvl1pPr algn="l">
              <a:defRPr lang="ko-KR" altLang="en-US" sz="28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611560" y="5589240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6588224" y="2260"/>
            <a:ext cx="2555776" cy="1291233"/>
          </a:xfrm>
          <a:prstGeom prst="rect">
            <a:avLst/>
          </a:prstGeom>
          <a:noFill/>
        </p:spPr>
      </p:pic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395535" y="243578"/>
            <a:ext cx="8114981" cy="413196"/>
          </a:xfrm>
        </p:spPr>
        <p:txBody>
          <a:bodyPr>
            <a:noAutofit/>
          </a:bodyPr>
          <a:lstStyle>
            <a:lvl1pPr algn="l">
              <a:defRPr lang="ko-KR" altLang="en-US" sz="24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51520" y="836712"/>
            <a:ext cx="777692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 userDrawn="1"/>
        </p:nvSpPr>
        <p:spPr>
          <a:xfrm>
            <a:off x="251520" y="215828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99312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텍스트 개체 틀 2"/>
          <p:cNvSpPr>
            <a:spLocks noGrp="1"/>
          </p:cNvSpPr>
          <p:nvPr>
            <p:ph idx="1"/>
          </p:nvPr>
        </p:nvSpPr>
        <p:spPr>
          <a:xfrm>
            <a:off x="467544" y="123919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625475" indent="-257175">
              <a:defRPr sz="16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marL="989013" indent="-228600"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350" y="6167643"/>
            <a:ext cx="730586" cy="5788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 rot="5400000" flipH="1">
            <a:off x="5629559" y="1174691"/>
            <a:ext cx="4689131" cy="233975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/>
        </p:nvSpPr>
        <p:spPr>
          <a:xfrm>
            <a:off x="3079814" y="3136613"/>
            <a:ext cx="2754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rPr>
              <a:t>Thank</a:t>
            </a:r>
            <a:r>
              <a:rPr lang="en-US" altLang="ko-KR" sz="4000" b="1" kern="120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rPr>
              <a:t> You</a:t>
            </a:r>
            <a:endParaRPr lang="ko-KR" altLang="en-US" sz="4000" b="1" kern="12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6588224" y="2260"/>
            <a:ext cx="2555776" cy="1291233"/>
          </a:xfrm>
          <a:prstGeom prst="rect">
            <a:avLst/>
          </a:prstGeom>
          <a:noFill/>
        </p:spPr>
      </p:pic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395535" y="243578"/>
            <a:ext cx="8114981" cy="413196"/>
          </a:xfrm>
        </p:spPr>
        <p:txBody>
          <a:bodyPr>
            <a:noAutofit/>
          </a:bodyPr>
          <a:lstStyle>
            <a:lvl1pPr algn="l">
              <a:defRPr lang="ko-KR" altLang="en-US" sz="2500" b="1" kern="120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0000101010101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51520" y="836712"/>
            <a:ext cx="777692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 userDrawn="1"/>
        </p:nvSpPr>
        <p:spPr>
          <a:xfrm>
            <a:off x="251520" y="215828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99312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idx="1"/>
          </p:nvPr>
        </p:nvSpPr>
        <p:spPr>
          <a:xfrm>
            <a:off x="467544" y="123919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600"/>
              </a:spcBef>
              <a:defRPr sz="1800" b="1"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  <a:lvl2pPr marL="625475" indent="-257175">
              <a:defRPr sz="1600"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2pPr>
            <a:lvl3pPr marL="989013" indent="-228600">
              <a:defRPr sz="1400"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350" y="6167643"/>
            <a:ext cx="730586" cy="57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6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69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0000"/>
        <a:buFont typeface="맑은 고딕" panose="020B0503020000020004" pitchFamily="50" charset="-127"/>
        <a:buChar char="■"/>
        <a:defRPr sz="20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1pPr>
      <a:lvl2pPr marL="714375" indent="-257175" algn="l" defTabSz="914400" rtl="0" eaLnBrk="1" latinLnBrk="1" hangingPunct="1">
        <a:spcBef>
          <a:spcPct val="20000"/>
        </a:spcBef>
        <a:buClr>
          <a:schemeClr val="accent3"/>
        </a:buClr>
        <a:buSzPct val="45000"/>
        <a:buFont typeface="맑은 고딕" panose="020B0503020000020004" pitchFamily="50" charset="-127"/>
        <a:buChar char="●"/>
        <a:defRPr sz="18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SzPct val="70000"/>
        <a:buFont typeface="맑은 고딕" panose="020B0503020000020004" pitchFamily="50" charset="-127"/>
        <a:buChar char="–"/>
        <a:defRPr sz="16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Wingdings" panose="05000000000000000000" pitchFamily="2" charset="2"/>
        <a:buChar char="Ø"/>
        <a:defRPr sz="14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rz-tech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755576" y="4722713"/>
            <a:ext cx="7632848" cy="578495"/>
          </a:xfrm>
        </p:spPr>
        <p:txBody>
          <a:bodyPr/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바른고딕" panose="020B0600000101010101" charset="-127"/>
              </a:rPr>
              <a:t>UART3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바른고딕" panose="020B0600000101010101" charset="-127"/>
              </a:rPr>
              <a:t>테스트</a:t>
            </a:r>
          </a:p>
        </p:txBody>
      </p:sp>
      <p:sp>
        <p:nvSpPr>
          <p:cNvPr id="4" name="부제목 21"/>
          <p:cNvSpPr txBox="1">
            <a:spLocks/>
          </p:cNvSpPr>
          <p:nvPr/>
        </p:nvSpPr>
        <p:spPr>
          <a:xfrm>
            <a:off x="-1476672" y="5409828"/>
            <a:ext cx="4392488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0000"/>
              <a:buFont typeface="맑은 고딕" panose="020B0503020000020004" pitchFamily="50" charset="-127"/>
              <a:buNone/>
              <a:defRPr sz="14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45000"/>
              <a:buFont typeface="맑은 고딕" panose="020B0503020000020004" pitchFamily="50" charset="-127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SzPct val="70000"/>
              <a:buFont typeface="맑은 고딕" panose="020B0503020000020004" pitchFamily="50" charset="-127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67585"/>
            <a:r>
              <a:rPr lang="en-US" altLang="ko-KR" sz="1800" b="1" u="sng" dirty="0">
                <a:solidFill>
                  <a:srgbClr val="0000FF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  <a:hlinkClick r:id="rId2"/>
              </a:rPr>
              <a:t>CRZ Technology</a:t>
            </a:r>
            <a:endParaRPr lang="ko-KR" altLang="ko-KR" sz="1800" dirty="0">
              <a:effectLst/>
              <a:latin typeface="Helvetica" panose="020B0604020202020204" pitchFamily="34" charset="0"/>
              <a:ea typeface="맑은 고딕" panose="020B0503020000020004" pitchFamily="50" charset="-127"/>
              <a:cs typeface="Helvetica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00193" y="4437112"/>
            <a:ext cx="2088358" cy="16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ko-KR" altLang="en-US" dirty="0"/>
              <a:t>결과 확인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3</a:t>
            </a:r>
            <a:r>
              <a:rPr lang="ko-KR" altLang="en-US" sz="2000" dirty="0"/>
              <a:t>핀 </a:t>
            </a:r>
            <a:r>
              <a:rPr lang="en-US" altLang="ko-KR" sz="2000" dirty="0"/>
              <a:t>serial cable</a:t>
            </a:r>
            <a:r>
              <a:rPr lang="ko-KR" altLang="en-US" sz="2000" dirty="0"/>
              <a:t>을 </a:t>
            </a:r>
            <a:r>
              <a:rPr lang="en-US" altLang="ko-KR" sz="2000" dirty="0"/>
              <a:t>UART3</a:t>
            </a:r>
            <a:r>
              <a:rPr lang="ko-KR" altLang="en-US" sz="2000" dirty="0"/>
              <a:t>에 연결하고 </a:t>
            </a:r>
            <a:r>
              <a:rPr lang="en-US" altLang="ko-KR" sz="2000" dirty="0"/>
              <a:t>Flash Loader</a:t>
            </a:r>
            <a:r>
              <a:rPr lang="ko-KR" altLang="en-US" sz="2000" dirty="0"/>
              <a:t>로 다운로드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/>
              <a:t>3</a:t>
            </a:r>
            <a:r>
              <a:rPr lang="ko-KR" altLang="en-US" sz="2000" dirty="0"/>
              <a:t>핀 </a:t>
            </a:r>
            <a:r>
              <a:rPr lang="en-US" altLang="ko-KR" sz="2000" dirty="0"/>
              <a:t>serial cable</a:t>
            </a:r>
            <a:r>
              <a:rPr lang="ko-KR" altLang="en-US" sz="2000" dirty="0"/>
              <a:t>을 </a:t>
            </a:r>
            <a:r>
              <a:rPr lang="en-US" altLang="ko-KR" sz="2000" dirty="0"/>
              <a:t>UART3</a:t>
            </a:r>
            <a:r>
              <a:rPr lang="ko-KR" altLang="en-US" sz="2000" dirty="0"/>
              <a:t>에 연결하고 결과 확인</a:t>
            </a:r>
            <a:r>
              <a:rPr lang="en-US" altLang="ko-KR" sz="20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494058-F323-994C-B7F7-5923A525A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93" y="2564904"/>
            <a:ext cx="7956376" cy="263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88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48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Mango-M32F2 UART3 </a:t>
            </a:r>
            <a:r>
              <a:rPr lang="ko-KR" altLang="en-US" dirty="0"/>
              <a:t>테스트</a:t>
            </a:r>
          </a:p>
        </p:txBody>
      </p:sp>
    </p:spTree>
    <p:extLst>
      <p:ext uri="{BB962C8B-B14F-4D97-AF65-F5344CB8AC3E}">
        <p14:creationId xmlns:p14="http://schemas.microsoft.com/office/powerpoint/2010/main" val="55244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STM32CubeIDE </a:t>
            </a:r>
            <a:r>
              <a:rPr lang="ko-KR" altLang="en-US" dirty="0"/>
              <a:t>프로젝트 생성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BABA8E3-9841-A530-4995-78478FE18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Project Name</a:t>
            </a:r>
            <a:r>
              <a:rPr lang="ko-KR" altLang="en-US" dirty="0"/>
              <a:t>으로 </a:t>
            </a:r>
            <a:r>
              <a:rPr lang="en-US" altLang="ko-KR" dirty="0"/>
              <a:t>“uart3_prj” </a:t>
            </a:r>
            <a:r>
              <a:rPr lang="ko-KR" altLang="en-US" dirty="0"/>
              <a:t>입력 후 </a:t>
            </a:r>
            <a:r>
              <a:rPr lang="en-US" altLang="ko-KR" dirty="0"/>
              <a:t>“Finish” </a:t>
            </a:r>
            <a:r>
              <a:rPr lang="ko-KR" altLang="en-US" dirty="0"/>
              <a:t>클릭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EE1242-AFC6-B793-CF03-D84E93220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111" y="1691431"/>
            <a:ext cx="4200707" cy="453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5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UART3 </a:t>
            </a:r>
            <a:r>
              <a:rPr lang="en-US" altLang="ko-KR" dirty="0" err="1"/>
              <a:t>pinmap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UART3 – PC10 / PC11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0475B5-00B3-05D4-130A-7A16F8ACB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068960"/>
            <a:ext cx="53244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91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Pinout view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PC10 – USART3_TX, PC11 – USART3_RX </a:t>
            </a:r>
            <a:r>
              <a:rPr lang="ko-KR" altLang="en-US" sz="2000" dirty="0"/>
              <a:t>선택</a:t>
            </a:r>
            <a:r>
              <a:rPr lang="en-US" altLang="ko-KR" sz="20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0EBE6D-AF8C-3C6B-940D-F5B86CC89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700808"/>
            <a:ext cx="4449842" cy="452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31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UART3 </a:t>
            </a:r>
            <a:r>
              <a:rPr lang="ko-KR" altLang="en-US" dirty="0"/>
              <a:t>설정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“Connectivity“ </a:t>
            </a:r>
            <a:r>
              <a:rPr lang="ko-KR" altLang="en-US" sz="2000" dirty="0"/>
              <a:t>클릭</a:t>
            </a:r>
            <a:r>
              <a:rPr lang="en-US" altLang="ko-KR" sz="2000" dirty="0"/>
              <a:t>, “USART3” </a:t>
            </a:r>
            <a:r>
              <a:rPr lang="ko-KR" altLang="en-US" sz="2000" dirty="0"/>
              <a:t>클릭</a:t>
            </a:r>
            <a:r>
              <a:rPr lang="en-US" altLang="ko-KR" sz="20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E27AD9-8388-7230-8B59-F29391323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654398"/>
            <a:ext cx="3096344" cy="494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UART3 </a:t>
            </a:r>
            <a:r>
              <a:rPr lang="ko-KR" altLang="en-US" dirty="0"/>
              <a:t>설정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“Mode“, “Asynchronous” </a:t>
            </a:r>
            <a:r>
              <a:rPr lang="ko-KR" altLang="en-US" sz="2000" dirty="0"/>
              <a:t>클릭</a:t>
            </a:r>
            <a:r>
              <a:rPr lang="en-US" altLang="ko-KR" sz="20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CEB1CC-CF29-35F4-F6E5-F2FF590BF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627" y="1628800"/>
            <a:ext cx="4279685" cy="458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25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UART3 Test Project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“Save All“</a:t>
            </a:r>
            <a:r>
              <a:rPr lang="ko-KR" altLang="en-US" sz="2000" dirty="0"/>
              <a:t>클릭</a:t>
            </a:r>
            <a:r>
              <a:rPr lang="en-US" altLang="ko-KR" sz="2000" dirty="0"/>
              <a:t>, Code Generation.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2C8B1A9-21C4-1265-E074-D4024D3B2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593849"/>
            <a:ext cx="6110064" cy="4403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1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UART3 Test Project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2000" dirty="0"/>
              <a:t>core/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/</a:t>
            </a:r>
            <a:r>
              <a:rPr lang="en-US" altLang="ko-KR" sz="2000" dirty="0" err="1"/>
              <a:t>main.c</a:t>
            </a:r>
            <a:r>
              <a:rPr lang="en-US" altLang="ko-KR" sz="2000" dirty="0"/>
              <a:t> </a:t>
            </a:r>
            <a:r>
              <a:rPr lang="ko-KR" altLang="en-US" sz="2000" dirty="0"/>
              <a:t>편집</a:t>
            </a:r>
            <a:endParaRPr lang="en-US" altLang="ko-KR" sz="2000" dirty="0"/>
          </a:p>
          <a:p>
            <a:pPr lvl="1"/>
            <a:r>
              <a:rPr lang="en-US" altLang="ko-KR" sz="1400" dirty="0" err="1"/>
              <a:t>printf</a:t>
            </a:r>
            <a:r>
              <a:rPr lang="en-US" altLang="ko-KR" sz="1400" dirty="0"/>
              <a:t>()</a:t>
            </a:r>
            <a:r>
              <a:rPr lang="ko-KR" altLang="en-US" sz="1400" dirty="0"/>
              <a:t> </a:t>
            </a:r>
            <a:r>
              <a:rPr lang="en-US" altLang="ko-KR" sz="1400" dirty="0"/>
              <a:t>– UART3, overwrite _write() function</a:t>
            </a:r>
          </a:p>
          <a:p>
            <a:pPr marL="417513" lvl="2" indent="0">
              <a:spcBef>
                <a:spcPts val="0"/>
              </a:spcBef>
              <a:buNone/>
            </a:pPr>
            <a:endParaRPr lang="en-US" altLang="ko-KR" sz="700" dirty="0">
              <a:solidFill>
                <a:srgbClr val="3F7F5F"/>
              </a:solidFill>
              <a:effectLst/>
              <a:latin typeface="Consolas" panose="020B0609020204030204" pitchFamily="49" charset="0"/>
            </a:endParaRPr>
          </a:p>
          <a:p>
            <a:pPr marL="417513" lvl="2" indent="0">
              <a:spcBef>
                <a:spcPts val="0"/>
              </a:spcBef>
              <a:buNone/>
            </a:pPr>
            <a:r>
              <a:rPr lang="en-US" altLang="ko-KR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/* Private user code ---------------------------------------------------------*/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17513" lvl="2" indent="0">
              <a:spcBef>
                <a:spcPts val="0"/>
              </a:spcBef>
              <a:buNone/>
            </a:pPr>
            <a:r>
              <a:rPr lang="en-US" altLang="ko-KR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/* USER CODE BEGIN 0 */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17513" lvl="2" indent="0">
              <a:spcBef>
                <a:spcPts val="0"/>
              </a:spcBef>
              <a:buNone/>
            </a:pPr>
            <a:r>
              <a:rPr lang="en-US" altLang="ko-KR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hUART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huart3</a:t>
            </a:r>
          </a:p>
          <a:p>
            <a:pPr marL="417513" lvl="2" indent="0">
              <a:spcBef>
                <a:spcPts val="0"/>
              </a:spcBef>
              <a:buNone/>
            </a:pPr>
            <a:r>
              <a:rPr lang="en-US" altLang="ko-KR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_write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900" dirty="0">
                <a:solidFill>
                  <a:srgbClr val="005032"/>
                </a:solidFill>
                <a:effectLst/>
                <a:latin typeface="Consolas" panose="020B0609020204030204" pitchFamily="49" charset="0"/>
              </a:rPr>
              <a:t>int32_t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file , </a:t>
            </a:r>
            <a:r>
              <a:rPr lang="en-US" altLang="ko-KR" sz="900" dirty="0">
                <a:solidFill>
                  <a:srgbClr val="005032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ko-KR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altLang="ko-KR" sz="900" dirty="0">
                <a:solidFill>
                  <a:srgbClr val="005032"/>
                </a:solidFill>
                <a:effectLst/>
                <a:latin typeface="Consolas" panose="020B0609020204030204" pitchFamily="49" charset="0"/>
              </a:rPr>
              <a:t>int32_t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pPr marL="417513" lvl="2" indent="0">
              <a:spcBef>
                <a:spcPts val="0"/>
              </a:spcBef>
              <a:buNone/>
            </a:pP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417513" lvl="2" indent="0">
              <a:spcBef>
                <a:spcPts val="0"/>
              </a:spcBef>
              <a:buNone/>
            </a:pPr>
            <a:r>
              <a:rPr lang="en-US" altLang="ko-KR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 /* Implement your write code here, this is used by puts and </a:t>
            </a:r>
            <a:r>
              <a:rPr lang="en-US" altLang="ko-KR" sz="900" u="sng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for example */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17513" lvl="2" indent="0">
              <a:spcBef>
                <a:spcPts val="0"/>
              </a:spcBef>
              <a:buNone/>
            </a:pPr>
            <a:r>
              <a:rPr lang="en-US" altLang="ko-KR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900" dirty="0">
                <a:solidFill>
                  <a:srgbClr val="005032"/>
                </a:solidFill>
                <a:effectLst/>
                <a:latin typeface="Consolas" panose="020B0609020204030204" pitchFamily="49" charset="0"/>
              </a:rPr>
              <a:t>int16_t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 ; </a:t>
            </a:r>
            <a:r>
              <a:rPr lang="en-US" altLang="ko-KR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; ++</a:t>
            </a:r>
            <a:r>
              <a:rPr lang="en-US" altLang="ko-KR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pPr marL="417513" lvl="2" indent="0">
              <a:spcBef>
                <a:spcPts val="0"/>
              </a:spcBef>
              <a:buNone/>
            </a:pP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 marL="417513" lvl="2" indent="0">
              <a:spcBef>
                <a:spcPts val="0"/>
              </a:spcBef>
              <a:buNone/>
            </a:pP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ko-KR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HAL_UART_Transmit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&amp;</a:t>
            </a:r>
            <a:r>
              <a:rPr lang="en-US" altLang="ko-KR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hUART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++, 1, 100);</a:t>
            </a:r>
          </a:p>
          <a:p>
            <a:pPr marL="417513" lvl="2" indent="0">
              <a:spcBef>
                <a:spcPts val="0"/>
              </a:spcBef>
              <a:buNone/>
            </a:pP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marL="417513" lvl="2" indent="0">
              <a:spcBef>
                <a:spcPts val="0"/>
              </a:spcBef>
              <a:buNone/>
            </a:pPr>
            <a:r>
              <a:rPr lang="en-US" altLang="ko-KR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17513" lvl="2" indent="0">
              <a:spcBef>
                <a:spcPts val="0"/>
              </a:spcBef>
              <a:buNone/>
            </a:pP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417513" lvl="2" indent="0">
              <a:spcBef>
                <a:spcPts val="0"/>
              </a:spcBef>
              <a:buNone/>
            </a:pPr>
            <a:r>
              <a:rPr lang="en-US" altLang="ko-KR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/* USER CODE END 0 */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17513" lvl="2" indent="0">
              <a:spcBef>
                <a:spcPts val="0"/>
              </a:spcBef>
              <a:buNone/>
            </a:pP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17513" lvl="2" indent="0">
              <a:spcBef>
                <a:spcPts val="0"/>
              </a:spcBef>
              <a:buNone/>
            </a:pPr>
            <a:endParaRPr lang="en-US" altLang="ko-K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17513" lvl="2" indent="0">
              <a:spcBef>
                <a:spcPts val="0"/>
              </a:spcBef>
              <a:buNone/>
            </a:pPr>
            <a:endParaRPr lang="en-US" altLang="ko-K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17513" lvl="2" indent="0">
              <a:spcBef>
                <a:spcPts val="0"/>
              </a:spcBef>
              <a:buNone/>
            </a:pPr>
            <a:r>
              <a:rPr lang="en-US" altLang="ko-KR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/* USER CODE BEGIN 2 */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17513" lvl="2" indent="0">
              <a:spcBef>
                <a:spcPts val="0"/>
              </a:spcBef>
              <a:buNone/>
            </a:pPr>
            <a:r>
              <a:rPr lang="en-US" altLang="ko-KR" sz="900" dirty="0">
                <a:solidFill>
                  <a:srgbClr val="0050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 = 0;</a:t>
            </a:r>
          </a:p>
          <a:p>
            <a:pPr marL="417513" lvl="2" indent="0">
              <a:spcBef>
                <a:spcPts val="0"/>
              </a:spcBef>
              <a:buNone/>
            </a:pPr>
            <a:r>
              <a:rPr lang="en-US" altLang="ko-KR" sz="900" b="1" dirty="0" err="1">
                <a:solidFill>
                  <a:srgbClr val="64288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“UART3 test\r\n"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17513" lvl="2" indent="0">
              <a:spcBef>
                <a:spcPts val="0"/>
              </a:spcBef>
              <a:buNone/>
            </a:pPr>
            <a:r>
              <a:rPr lang="en-US" altLang="ko-KR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/* USER CODE END 2 */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2575" lvl="1" indent="0">
              <a:buNone/>
            </a:pP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3F7F5F"/>
                </a:solidFill>
                <a:latin typeface="Consolas" panose="020B0609020204030204" pitchFamily="49" charset="0"/>
              </a:rPr>
              <a:t>/* Infinite loop */</a:t>
            </a:r>
          </a:p>
          <a:p>
            <a:pPr marL="282575" lvl="1" indent="0">
              <a:buNone/>
            </a:pP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9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BEGIN WHILE */</a:t>
            </a:r>
          </a:p>
          <a:p>
            <a:pPr marL="282575" lvl="1" indent="0">
              <a:buNone/>
            </a:pP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(1)</a:t>
            </a:r>
          </a:p>
          <a:p>
            <a:pPr marL="282575" lvl="1" indent="0">
              <a:buNone/>
            </a:pPr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282575" lvl="1" indent="0">
              <a:buNone/>
            </a:pPr>
            <a:r>
              <a:rPr lang="en-US" altLang="ko-KR" sz="900" b="1" dirty="0">
                <a:solidFill>
                  <a:srgbClr val="64288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9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b="1" dirty="0">
                <a:solidFill>
                  <a:srgbClr val="2A00FF"/>
                </a:solidFill>
                <a:latin typeface="Consolas" panose="020B0609020204030204" pitchFamily="49" charset="0"/>
              </a:rPr>
              <a:t>"count=%d\r\n"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 count++);</a:t>
            </a:r>
          </a:p>
          <a:p>
            <a:pPr marL="282575" lvl="1" indent="0">
              <a:buNone/>
            </a:pP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HAL_Delay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(1000);</a:t>
            </a:r>
          </a:p>
          <a:p>
            <a:pPr marL="282575" lvl="1" indent="0">
              <a:buNone/>
            </a:pP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9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END WHILE */</a:t>
            </a:r>
          </a:p>
          <a:p>
            <a:pPr marL="282575" lvl="1" indent="0">
              <a:buNone/>
            </a:pPr>
            <a:endParaRPr lang="ko-KR" altLang="en-US" sz="900" dirty="0">
              <a:latin typeface="Consolas" panose="020B0609020204030204" pitchFamily="49" charset="0"/>
            </a:endParaRPr>
          </a:p>
          <a:p>
            <a:pPr marL="282575" lvl="1" indent="0">
              <a:buNone/>
            </a:pP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9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BEGIN 3 */</a:t>
            </a:r>
          </a:p>
          <a:p>
            <a:pPr marL="282575" lvl="1" indent="0">
              <a:buNone/>
            </a:pP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282575" lvl="1" indent="0">
              <a:buNone/>
            </a:pP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9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END 3 */</a:t>
            </a:r>
            <a:b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17513" lvl="2" indent="0">
              <a:spcBef>
                <a:spcPts val="0"/>
              </a:spcBef>
              <a:buNone/>
            </a:pPr>
            <a:b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36536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24598</TotalTime>
  <Words>328</Words>
  <Application>Microsoft Office PowerPoint</Application>
  <PresentationFormat>화면 슬라이드 쇼(4:3)</PresentationFormat>
  <Paragraphs>64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Helvetica</vt:lpstr>
      <vt:lpstr>나눔바른고딕</vt:lpstr>
      <vt:lpstr>Wingdings</vt:lpstr>
      <vt:lpstr>Arial</vt:lpstr>
      <vt:lpstr>Consolas</vt:lpstr>
      <vt:lpstr>맑은 고딕</vt:lpstr>
      <vt:lpstr>Office 테마</vt:lpstr>
      <vt:lpstr>UART3 테스트</vt:lpstr>
      <vt:lpstr>Mango-M32F2 UART3 테스트</vt:lpstr>
      <vt:lpstr>STM32CubeIDE 프로젝트 생성</vt:lpstr>
      <vt:lpstr>UART3 pinmap</vt:lpstr>
      <vt:lpstr>Pinout view</vt:lpstr>
      <vt:lpstr>UART3 설정</vt:lpstr>
      <vt:lpstr>UART3 설정</vt:lpstr>
      <vt:lpstr>UART3 Test Project</vt:lpstr>
      <vt:lpstr>UART3 Test Project</vt:lpstr>
      <vt:lpstr>Test 결과 확인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홍기 최</cp:lastModifiedBy>
  <cp:revision>888</cp:revision>
  <dcterms:created xsi:type="dcterms:W3CDTF">2012-09-18T14:42:59Z</dcterms:created>
  <dcterms:modified xsi:type="dcterms:W3CDTF">2023-10-17T02:27:18Z</dcterms:modified>
</cp:coreProperties>
</file>