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793" r:id="rId3"/>
    <p:sldId id="965" r:id="rId4"/>
    <p:sldId id="968" r:id="rId5"/>
    <p:sldId id="972" r:id="rId6"/>
    <p:sldId id="976" r:id="rId7"/>
    <p:sldId id="979" r:id="rId8"/>
    <p:sldId id="978" r:id="rId9"/>
    <p:sldId id="959" r:id="rId10"/>
  </p:sldIdLst>
  <p:sldSz cx="9144000" cy="6858000" type="screen4x3"/>
  <p:notesSz cx="6858000" cy="9144000"/>
  <p:embeddedFontLst>
    <p:embeddedFont>
      <p:font typeface="나눔바른고딕" panose="020B0600000101010101" charset="-127"/>
      <p:regular r:id="rId12"/>
      <p:bold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Helvetica" panose="020B060402020202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LED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LED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LED – PE13 / PE14 / PE15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24B1EA-2B43-742B-65D0-9B30C99FF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2914650"/>
            <a:ext cx="70294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PE13 / PE14 / PE15 – </a:t>
            </a:r>
            <a:r>
              <a:rPr lang="en-US" altLang="ko-KR" sz="2000" dirty="0" err="1"/>
              <a:t>GPIO_Output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43BDD4-7F08-0363-6E85-32073C87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38132"/>
            <a:ext cx="4622651" cy="51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“System Core“ </a:t>
            </a:r>
            <a:r>
              <a:rPr lang="ko-KR" altLang="en-US" sz="2000" dirty="0"/>
              <a:t>클릭</a:t>
            </a:r>
            <a:r>
              <a:rPr lang="en-US" altLang="ko-KR" sz="2000" dirty="0"/>
              <a:t>, “GPIO”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LED</a:t>
            </a:r>
            <a:r>
              <a:rPr lang="ko-KR" altLang="en-US" sz="2000" dirty="0"/>
              <a:t>가 </a:t>
            </a:r>
            <a:r>
              <a:rPr lang="en-US" altLang="ko-KR" sz="2000" dirty="0"/>
              <a:t>LOW</a:t>
            </a:r>
            <a:r>
              <a:rPr lang="ko-KR" altLang="en-US" sz="2000" dirty="0"/>
              <a:t>이면 켜지므로 초기값을 </a:t>
            </a:r>
            <a:r>
              <a:rPr lang="en-US" altLang="ko-KR" sz="2000" dirty="0"/>
              <a:t>HIGH</a:t>
            </a:r>
            <a:r>
              <a:rPr lang="ko-KR" altLang="en-US" sz="2000" dirty="0"/>
              <a:t>로 설정</a:t>
            </a:r>
            <a:r>
              <a:rPr lang="en-US" altLang="ko-KR" sz="2000" dirty="0"/>
              <a:t>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AFF7FD-6343-F2D2-2A73-07D749C35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8840"/>
            <a:ext cx="656371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core/</a:t>
            </a:r>
            <a:r>
              <a:rPr lang="en-US" altLang="ko-KR" sz="2000" dirty="0" err="1"/>
              <a:t>inc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main.h</a:t>
            </a:r>
            <a:r>
              <a:rPr lang="en-US" altLang="ko-KR" sz="2000" dirty="0"/>
              <a:t> 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C1214C-B3E2-0E41-3F5C-27993323D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728912"/>
            <a:ext cx="7334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3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core/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main.c</a:t>
            </a:r>
            <a:r>
              <a:rPr lang="en-US" altLang="ko-KR" sz="2000" dirty="0"/>
              <a:t> </a:t>
            </a:r>
            <a:r>
              <a:rPr lang="ko-KR" altLang="en-US" sz="2000" dirty="0"/>
              <a:t>편집</a:t>
            </a:r>
            <a:endParaRPr lang="en-US" altLang="ko-KR" sz="2000" dirty="0"/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7AD393-4D7D-B80B-0E79-769E6CAB5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50" y="1916474"/>
            <a:ext cx="66865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LED 3</a:t>
            </a:r>
            <a:r>
              <a:rPr lang="ko-KR" altLang="en-US" sz="2000" dirty="0"/>
              <a:t>개 동작 확인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438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24808</TotalTime>
  <Words>89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Helvetica</vt:lpstr>
      <vt:lpstr>나눔바른고딕</vt:lpstr>
      <vt:lpstr>Wingdings</vt:lpstr>
      <vt:lpstr>Arial</vt:lpstr>
      <vt:lpstr>Consolas</vt:lpstr>
      <vt:lpstr>맑은 고딕</vt:lpstr>
      <vt:lpstr>Office 테마</vt:lpstr>
      <vt:lpstr>LED 테스트</vt:lpstr>
      <vt:lpstr>Mango-M32F2 LED 테스트</vt:lpstr>
      <vt:lpstr>LED pinmap</vt:lpstr>
      <vt:lpstr>Pinout view</vt:lpstr>
      <vt:lpstr>GPIO 설정</vt:lpstr>
      <vt:lpstr>LED Test Project</vt:lpstr>
      <vt:lpstr>LED Test Project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890</cp:revision>
  <dcterms:created xsi:type="dcterms:W3CDTF">2012-09-18T14:42:59Z</dcterms:created>
  <dcterms:modified xsi:type="dcterms:W3CDTF">2023-10-17T06:50:22Z</dcterms:modified>
</cp:coreProperties>
</file>