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793" r:id="rId3"/>
    <p:sldId id="965" r:id="rId4"/>
    <p:sldId id="968" r:id="rId5"/>
    <p:sldId id="972" r:id="rId6"/>
    <p:sldId id="980" r:id="rId7"/>
    <p:sldId id="976" r:id="rId8"/>
    <p:sldId id="979" r:id="rId9"/>
    <p:sldId id="982" r:id="rId10"/>
    <p:sldId id="981" r:id="rId11"/>
    <p:sldId id="978" r:id="rId12"/>
    <p:sldId id="959" r:id="rId13"/>
  </p:sldIdLst>
  <p:sldSz cx="9144000" cy="6858000" type="screen4x3"/>
  <p:notesSz cx="6858000" cy="9144000"/>
  <p:embeddedFontLst>
    <p:embeddedFont>
      <p:font typeface="나눔바른고딕" panose="020B0600000101010101" charset="-127"/>
      <p:regular r:id="rId15"/>
      <p:bold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Helvetica" panose="020B0604020202020204" pitchFamily="34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787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706">
          <p15:clr>
            <a:srgbClr val="A4A3A4"/>
          </p15:clr>
        </p15:guide>
        <p15:guide id="5" orient="horz" pos="3385">
          <p15:clr>
            <a:srgbClr val="A4A3A4"/>
          </p15:clr>
        </p15:guide>
        <p15:guide id="6" orient="horz" pos="1117">
          <p15:clr>
            <a:srgbClr val="A4A3A4"/>
          </p15:clr>
        </p15:guide>
        <p15:guide id="7" pos="2880">
          <p15:clr>
            <a:srgbClr val="A4A3A4"/>
          </p15:clr>
        </p15:guide>
        <p15:guide id="8" pos="303">
          <p15:clr>
            <a:srgbClr val="A4A3A4"/>
          </p15:clr>
        </p15:guide>
        <p15:guide id="9" pos="5511">
          <p15:clr>
            <a:srgbClr val="A4A3A4"/>
          </p15:clr>
        </p15:guide>
        <p15:guide id="10" pos="533">
          <p15:clr>
            <a:srgbClr val="A4A3A4"/>
          </p15:clr>
        </p15:guide>
        <p15:guide id="11" pos="1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2F5"/>
    <a:srgbClr val="BCD3EE"/>
    <a:srgbClr val="CFD8E7"/>
    <a:srgbClr val="CAD3E4"/>
    <a:srgbClr val="C5CFE1"/>
    <a:srgbClr val="BAC6DC"/>
    <a:srgbClr val="B2C0D8"/>
    <a:srgbClr val="E8ECF0"/>
    <a:srgbClr val="E3E8ED"/>
    <a:srgbClr val="FA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3" autoAdjust="0"/>
    <p:restoredTop sz="95865" autoAdjust="0"/>
  </p:normalViewPr>
  <p:slideViewPr>
    <p:cSldViewPr>
      <p:cViewPr varScale="1">
        <p:scale>
          <a:sx n="99" d="100"/>
          <a:sy n="99" d="100"/>
        </p:scale>
        <p:origin x="998" y="82"/>
      </p:cViewPr>
      <p:guideLst>
        <p:guide orient="horz" pos="4319"/>
        <p:guide orient="horz" pos="787"/>
        <p:guide orient="horz" pos="3929"/>
        <p:guide orient="horz" pos="1706"/>
        <p:guide orient="horz" pos="3385"/>
        <p:guide orient="horz" pos="1117"/>
        <p:guide pos="2880"/>
        <p:guide pos="303"/>
        <p:guide pos="5511"/>
        <p:guide pos="533"/>
        <p:guide pos="15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34D2E75-A153-48C8-96AA-ACDAC809E906}" type="datetimeFigureOut">
              <a:rPr lang="ko-KR" altLang="en-US" smtClean="0"/>
              <a:pPr/>
              <a:t>2023-10-17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3765091-8208-4C91-98EF-1F721FB78E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4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144000" cy="3861048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827584" y="4485308"/>
            <a:ext cx="8028384" cy="578495"/>
          </a:xfrm>
        </p:spPr>
        <p:txBody>
          <a:bodyPr>
            <a:noAutofit/>
          </a:bodyPr>
          <a:lstStyle>
            <a:lvl1pPr algn="l">
              <a:defRPr lang="ko-KR" altLang="en-US" sz="36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833078" y="5157192"/>
            <a:ext cx="8022890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683568" y="4617132"/>
            <a:ext cx="0" cy="720080"/>
          </a:xfrm>
          <a:prstGeom prst="line">
            <a:avLst/>
          </a:prstGeom>
          <a:ln w="76200">
            <a:solidFill>
              <a:schemeClr val="accent1">
                <a:alpha val="5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251520" y="0"/>
            <a:ext cx="8892481" cy="4437112"/>
          </a:xfrm>
          <a:prstGeom prst="rect">
            <a:avLst/>
          </a:prstGeom>
          <a:noFill/>
        </p:spPr>
      </p:pic>
      <p:sp>
        <p:nvSpPr>
          <p:cNvPr id="4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3284984"/>
            <a:ext cx="6395368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611560" y="3356992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5518200"/>
            <a:ext cx="6539384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611560" y="5589240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4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rot="5400000" flipH="1">
            <a:off x="5629559" y="1174691"/>
            <a:ext cx="4689131" cy="23397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3079814" y="3136613"/>
            <a:ext cx="275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Thank</a:t>
            </a:r>
            <a:r>
              <a:rPr lang="en-US" altLang="ko-KR" sz="40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 You</a:t>
            </a:r>
            <a:endParaRPr lang="ko-KR" altLang="en-US" sz="4000" b="1" kern="12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5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0000101010101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600"/>
              </a:spcBef>
              <a:defRPr sz="1800" b="1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6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69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0000"/>
        <a:buFont typeface="맑은 고딕" panose="020B0503020000020004" pitchFamily="50" charset="-127"/>
        <a:buChar char="■"/>
        <a:defRPr sz="20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  <a:lvl2pPr marL="714375" indent="-257175" algn="l" defTabSz="914400" rtl="0" eaLnBrk="1" latinLnBrk="1" hangingPunct="1">
        <a:spcBef>
          <a:spcPct val="20000"/>
        </a:spcBef>
        <a:buClr>
          <a:schemeClr val="accent3"/>
        </a:buClr>
        <a:buSzPct val="45000"/>
        <a:buFont typeface="맑은 고딕" panose="020B0503020000020004" pitchFamily="50" charset="-127"/>
        <a:buChar char="●"/>
        <a:defRPr sz="18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SzPct val="70000"/>
        <a:buFont typeface="맑은 고딕" panose="020B0503020000020004" pitchFamily="50" charset="-127"/>
        <a:buChar char="–"/>
        <a:defRPr sz="16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rz-tech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755576" y="4722713"/>
            <a:ext cx="7632848" cy="578495"/>
          </a:xfrm>
        </p:spPr>
        <p:txBody>
          <a:bodyPr/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KEY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테스트</a:t>
            </a:r>
          </a:p>
        </p:txBody>
      </p:sp>
      <p:sp>
        <p:nvSpPr>
          <p:cNvPr id="4" name="부제목 21"/>
          <p:cNvSpPr txBox="1">
            <a:spLocks/>
          </p:cNvSpPr>
          <p:nvPr/>
        </p:nvSpPr>
        <p:spPr>
          <a:xfrm>
            <a:off x="-1476672" y="5409828"/>
            <a:ext cx="439248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맑은 고딕" panose="020B0503020000020004" pitchFamily="50" charset="-127"/>
              <a:buNone/>
              <a:defRPr sz="1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45000"/>
              <a:buFont typeface="맑은 고딕" panose="020B0503020000020004" pitchFamily="50" charset="-127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SzPct val="70000"/>
              <a:buFont typeface="맑은 고딕" panose="020B0503020000020004" pitchFamily="50" charset="-127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7585"/>
            <a:r>
              <a:rPr lang="en-US" altLang="ko-KR" sz="1800" b="1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  <a:hlinkClick r:id="rId2"/>
              </a:rPr>
              <a:t>CRZ Technology</a:t>
            </a:r>
            <a:endParaRPr lang="ko-KR" altLang="ko-KR" sz="1800" dirty="0"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00193" y="4437112"/>
            <a:ext cx="2088358" cy="16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core/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main.c</a:t>
            </a:r>
            <a:r>
              <a:rPr lang="en-US" altLang="ko-KR" sz="2000" dirty="0"/>
              <a:t>, </a:t>
            </a:r>
            <a:r>
              <a:rPr lang="en-US" altLang="ko-K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HAL_GPIO_EXTI_Callback</a:t>
            </a:r>
            <a:r>
              <a:rPr lang="en-US" altLang="ko-K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ko-KR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재정의</a:t>
            </a:r>
            <a:endParaRPr lang="en-US" altLang="ko-KR" sz="2000" dirty="0"/>
          </a:p>
          <a:p>
            <a:pPr marL="417513" lvl="2" indent="0">
              <a:spcBef>
                <a:spcPts val="0"/>
              </a:spcBef>
              <a:buNone/>
            </a:pP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1D3270-C1F5-5F57-87CF-AB6ACE6C6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29767"/>
            <a:ext cx="6629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8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결과 확인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KEY1 Press</a:t>
            </a:r>
            <a:r>
              <a:rPr lang="ko-KR" altLang="en-US" sz="2000" dirty="0"/>
              <a:t>시 </a:t>
            </a:r>
            <a:r>
              <a:rPr lang="en-US" altLang="ko-KR" sz="2000" dirty="0"/>
              <a:t>LED1 </a:t>
            </a:r>
            <a:r>
              <a:rPr lang="ko-KR" altLang="en-US" sz="2000" dirty="0" err="1"/>
              <a:t>토글</a:t>
            </a:r>
            <a:r>
              <a:rPr lang="ko-KR" altLang="en-US" sz="2000" dirty="0"/>
              <a:t> 확인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KEY2 Press</a:t>
            </a:r>
            <a:r>
              <a:rPr lang="ko-KR" altLang="en-US" sz="2000" dirty="0"/>
              <a:t>시 </a:t>
            </a:r>
            <a:r>
              <a:rPr lang="en-US" altLang="ko-KR" sz="2000" dirty="0"/>
              <a:t>LED2 </a:t>
            </a:r>
            <a:r>
              <a:rPr lang="ko-KR" altLang="en-US" sz="2000" dirty="0" err="1"/>
              <a:t>토글</a:t>
            </a:r>
            <a:r>
              <a:rPr lang="ko-KR" altLang="en-US" sz="2000" dirty="0"/>
              <a:t> 확인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38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48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Mango-M32F2 KEY </a:t>
            </a:r>
            <a:r>
              <a:rPr lang="ko-KR" altLang="en-US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55244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</a:t>
            </a:r>
            <a:r>
              <a:rPr lang="en-US" altLang="ko-KR" dirty="0" err="1"/>
              <a:t>pinmap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KEY – PE11 / PE12</a:t>
            </a:r>
          </a:p>
          <a:p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63B2DA-39F2-7366-B468-078D3DFB4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27" y="2924944"/>
            <a:ext cx="69723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Pinout view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PE11 / PE12 – GPIO_EXTI12 </a:t>
            </a:r>
            <a:r>
              <a:rPr lang="ko-KR" altLang="en-US" sz="2000" dirty="0"/>
              <a:t>선택</a:t>
            </a:r>
            <a:r>
              <a:rPr lang="en-US" altLang="ko-KR" sz="20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AAA24B-8174-2EAD-73A6-BD413C9AB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699376"/>
            <a:ext cx="4464918" cy="506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3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“System Core“ </a:t>
            </a:r>
            <a:r>
              <a:rPr lang="ko-KR" altLang="en-US" sz="1400" dirty="0"/>
              <a:t>클릭</a:t>
            </a:r>
            <a:r>
              <a:rPr lang="en-US" altLang="ko-KR" sz="1400" dirty="0"/>
              <a:t>, “GPIO”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KEY</a:t>
            </a:r>
            <a:r>
              <a:rPr lang="ko-KR" altLang="en-US" sz="1400" dirty="0"/>
              <a:t>를 누르면 </a:t>
            </a:r>
            <a:r>
              <a:rPr lang="en-US" altLang="ko-KR" sz="1400" dirty="0"/>
              <a:t>LOW</a:t>
            </a:r>
            <a:r>
              <a:rPr lang="ko-KR" altLang="en-US" sz="1400" dirty="0"/>
              <a:t>가 되므로 </a:t>
            </a:r>
            <a:r>
              <a:rPr lang="en-US" altLang="ko-KR" sz="1400" dirty="0"/>
              <a:t>Falling edge trigger</a:t>
            </a:r>
            <a:r>
              <a:rPr lang="ko-KR" altLang="en-US" sz="1400" dirty="0"/>
              <a:t>로 설정</a:t>
            </a:r>
            <a:r>
              <a:rPr lang="en-US" altLang="ko-KR" sz="14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B254A4-1E60-961E-3F51-ED8729C7B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292" y="1916832"/>
            <a:ext cx="6365415" cy="432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GPIO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919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“System Core“ </a:t>
            </a:r>
            <a:r>
              <a:rPr lang="ko-KR" altLang="en-US" sz="1400" dirty="0"/>
              <a:t>클릭</a:t>
            </a:r>
            <a:r>
              <a:rPr lang="en-US" altLang="ko-KR" sz="1400" dirty="0"/>
              <a:t>, “GPIO”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NVIC tab</a:t>
            </a:r>
            <a:r>
              <a:rPr lang="ko-KR" altLang="en-US" sz="1400" dirty="0"/>
              <a:t>에서 </a:t>
            </a:r>
            <a:r>
              <a:rPr lang="en-US" altLang="ko-KR" sz="1400" dirty="0"/>
              <a:t>EXTI Line[15:10] interrupts Enable.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31A606-6251-BFE3-D803-FA129C4CF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5" y="2301786"/>
            <a:ext cx="7452320" cy="240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KEY1 Press</a:t>
            </a:r>
            <a:r>
              <a:rPr lang="ko-KR" altLang="en-US" sz="2000" dirty="0"/>
              <a:t>시 </a:t>
            </a:r>
            <a:r>
              <a:rPr lang="en-US" altLang="ko-KR" sz="2000" dirty="0"/>
              <a:t>LED1 </a:t>
            </a:r>
            <a:r>
              <a:rPr lang="ko-KR" altLang="en-US" sz="2000" dirty="0" err="1"/>
              <a:t>토글</a:t>
            </a:r>
            <a:r>
              <a:rPr lang="en-US" altLang="ko-KR" sz="2000" dirty="0"/>
              <a:t>, KEY2 Press</a:t>
            </a:r>
            <a:r>
              <a:rPr lang="ko-KR" altLang="en-US" sz="2000" dirty="0"/>
              <a:t>시 </a:t>
            </a:r>
            <a:r>
              <a:rPr lang="en-US" altLang="ko-KR" sz="2000" dirty="0"/>
              <a:t>LED2 </a:t>
            </a:r>
            <a:r>
              <a:rPr lang="ko-KR" altLang="en-US" sz="2000" dirty="0" err="1"/>
              <a:t>토글되도록</a:t>
            </a:r>
            <a:r>
              <a:rPr lang="ko-KR" altLang="en-US" sz="2000" dirty="0"/>
              <a:t> 구현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core/</a:t>
            </a:r>
            <a:r>
              <a:rPr lang="en-US" altLang="ko-KR" sz="2000" dirty="0" err="1"/>
              <a:t>inc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main.h</a:t>
            </a:r>
            <a:r>
              <a:rPr lang="en-US" altLang="ko-KR" sz="2000" dirty="0"/>
              <a:t> </a:t>
            </a:r>
          </a:p>
          <a:p>
            <a:pPr marL="417513" lvl="2" indent="0">
              <a:spcBef>
                <a:spcPts val="0"/>
              </a:spcBef>
              <a:buNone/>
            </a:pP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797D11-CC72-E396-1B2C-6ADEAF334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76872"/>
            <a:ext cx="73628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3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core/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/stm32f2xx_it.c </a:t>
            </a:r>
          </a:p>
          <a:p>
            <a:pPr marL="417513" lvl="2" indent="0">
              <a:spcBef>
                <a:spcPts val="0"/>
              </a:spcBef>
              <a:buNone/>
            </a:pP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317CEF-3CAD-2975-F46E-E07BF6324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73427"/>
            <a:ext cx="58959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0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Drivers/STM32F2xx_HAL_Driver/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/stm32f2xx_hal_gpio.c </a:t>
            </a:r>
          </a:p>
          <a:p>
            <a:pPr marL="417513" lvl="2" indent="0">
              <a:spcBef>
                <a:spcPts val="0"/>
              </a:spcBef>
              <a:buNone/>
            </a:pP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5FA74B-B5E7-F7CD-C9E9-0278D7917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326" y="1628800"/>
            <a:ext cx="5866035" cy="448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3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25012</TotalTime>
  <Words>178</Words>
  <Application>Microsoft Office PowerPoint</Application>
  <PresentationFormat>화면 슬라이드 쇼(4:3)</PresentationFormat>
  <Paragraphs>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Helvetica</vt:lpstr>
      <vt:lpstr>나눔바른고딕</vt:lpstr>
      <vt:lpstr>Wingdings</vt:lpstr>
      <vt:lpstr>Arial</vt:lpstr>
      <vt:lpstr>Consolas</vt:lpstr>
      <vt:lpstr>맑은 고딕</vt:lpstr>
      <vt:lpstr>Office 테마</vt:lpstr>
      <vt:lpstr>KEY 테스트</vt:lpstr>
      <vt:lpstr>Mango-M32F2 KEY 테스트</vt:lpstr>
      <vt:lpstr>KEY pinmap</vt:lpstr>
      <vt:lpstr>Pinout view</vt:lpstr>
      <vt:lpstr>GPIO 설정</vt:lpstr>
      <vt:lpstr>GPIO 설정</vt:lpstr>
      <vt:lpstr>KEY Test Project</vt:lpstr>
      <vt:lpstr>KEY Test Project</vt:lpstr>
      <vt:lpstr>KEY Test Project</vt:lpstr>
      <vt:lpstr>KEY Test Project</vt:lpstr>
      <vt:lpstr>Test 결과 확인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최 홍기</cp:lastModifiedBy>
  <cp:revision>897</cp:revision>
  <dcterms:created xsi:type="dcterms:W3CDTF">2012-09-18T14:42:59Z</dcterms:created>
  <dcterms:modified xsi:type="dcterms:W3CDTF">2023-10-17T10:21:29Z</dcterms:modified>
</cp:coreProperties>
</file>