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793" r:id="rId3"/>
    <p:sldId id="965" r:id="rId4"/>
    <p:sldId id="968" r:id="rId5"/>
    <p:sldId id="972" r:id="rId6"/>
    <p:sldId id="980" r:id="rId7"/>
    <p:sldId id="976" r:id="rId8"/>
    <p:sldId id="979" r:id="rId9"/>
    <p:sldId id="982" r:id="rId10"/>
    <p:sldId id="978" r:id="rId11"/>
    <p:sldId id="959" r:id="rId12"/>
  </p:sldIdLst>
  <p:sldSz cx="9144000" cy="6858000" type="screen4x3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USB Device VCP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24DAE33-38C0-053C-2C5E-98A9D278B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29" y="1239838"/>
            <a:ext cx="7658167" cy="4525962"/>
          </a:xfrm>
        </p:spPr>
      </p:pic>
    </p:spTree>
    <p:extLst>
      <p:ext uri="{BB962C8B-B14F-4D97-AF65-F5344CB8AC3E}">
        <p14:creationId xmlns:p14="http://schemas.microsoft.com/office/powerpoint/2010/main" val="326438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USB Device Virtual COM Port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Device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USB Device – PA9 / PA11 / PA12</a:t>
            </a:r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1BC273-B3FC-3465-D9CB-A8B61390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53911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PA9 – USB_OTG_FS_VBUS, PA11 – USB_OTG_FS_DM </a:t>
            </a:r>
          </a:p>
          <a:p>
            <a:r>
              <a:rPr lang="en-US" altLang="ko-KR" sz="2000" dirty="0"/>
              <a:t>PA12 – USB_OTG_FS_DP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9E56C4-0831-C596-B68D-F7D2CEBB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064760"/>
            <a:ext cx="5546005" cy="46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USB </a:t>
            </a:r>
            <a:r>
              <a:rPr lang="ko-KR" altLang="en-US" sz="2000" dirty="0" err="1"/>
              <a:t>클락</a:t>
            </a:r>
            <a:r>
              <a:rPr lang="ko-KR" altLang="en-US" sz="2000" dirty="0"/>
              <a:t> </a:t>
            </a:r>
            <a:r>
              <a:rPr lang="en-US" altLang="ko-KR" sz="2000" dirty="0"/>
              <a:t>48MHz </a:t>
            </a:r>
            <a:r>
              <a:rPr lang="ko-KR" altLang="en-US" sz="2000" dirty="0"/>
              <a:t>생성되도록 설정</a:t>
            </a:r>
            <a:r>
              <a:rPr lang="en-US" altLang="ko-KR" sz="2000" dirty="0"/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FD4009-78BB-7A52-C5C0-910AA9D8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68" y="2060848"/>
            <a:ext cx="7739637" cy="355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USB_OTG_FS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“USB_OTG_FS”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</a:t>
            </a:r>
            <a:r>
              <a:rPr lang="en-US" altLang="ko-KR" sz="1400" dirty="0" err="1"/>
              <a:t>Device_Only</a:t>
            </a:r>
            <a:r>
              <a:rPr lang="en-US" altLang="ko-KR" sz="1400" dirty="0"/>
              <a:t>” </a:t>
            </a:r>
            <a:r>
              <a:rPr lang="ko-KR" altLang="en-US" sz="1400" dirty="0"/>
              <a:t>선택</a:t>
            </a:r>
            <a:r>
              <a:rPr lang="en-US" altLang="ko-KR" sz="1400" dirty="0"/>
              <a:t>, “</a:t>
            </a:r>
            <a:r>
              <a:rPr lang="en-US" altLang="ko-KR" sz="1400" dirty="0" err="1"/>
              <a:t>Activate_VBUS</a:t>
            </a:r>
            <a:r>
              <a:rPr lang="en-US" altLang="ko-KR" sz="1400" dirty="0"/>
              <a:t>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1BCB89-3465-9925-C8BA-23157C0F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32626"/>
            <a:ext cx="4104455" cy="46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USB_DEVICE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“Middleware and Software Packs“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“USB_DEVICE”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“Class For FS IP"</a:t>
            </a:r>
            <a:r>
              <a:rPr lang="ko-KR" altLang="en-US" sz="2000" dirty="0"/>
              <a:t>에서 </a:t>
            </a:r>
            <a:r>
              <a:rPr lang="en-US" altLang="ko-KR" sz="2000" dirty="0"/>
              <a:t>"Communication Device Class“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3D666F-6F0B-DF73-B4D8-4D1D55A8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60" y="2050282"/>
            <a:ext cx="4002952" cy="46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Device Virtual COM Port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Code </a:t>
            </a:r>
            <a:r>
              <a:rPr lang="ko-KR" altLang="en-US" sz="2000" dirty="0"/>
              <a:t>생성 후 </a:t>
            </a:r>
            <a:r>
              <a:rPr lang="en-US" altLang="ko-KR" sz="2000" dirty="0"/>
              <a:t>Virtual COM Port</a:t>
            </a:r>
            <a:r>
              <a:rPr lang="ko-KR" altLang="en-US" sz="2000" dirty="0"/>
              <a:t>로 </a:t>
            </a:r>
            <a:r>
              <a:rPr lang="en-US" altLang="ko-KR" sz="2000" dirty="0"/>
              <a:t>echo </a:t>
            </a:r>
            <a:r>
              <a:rPr lang="ko-KR" altLang="en-US" sz="2000" dirty="0"/>
              <a:t>시키기 위해 수정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USB_DEVICE/App/</a:t>
            </a:r>
            <a:r>
              <a:rPr lang="en-US" altLang="ko-KR" sz="2000" dirty="0" err="1"/>
              <a:t>usbd_cdc_if.c</a:t>
            </a:r>
            <a:r>
              <a:rPr lang="en-US" altLang="ko-KR" sz="2000" dirty="0"/>
              <a:t> 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428B1B-81CF-E8FF-AF13-7978C103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5" y="2533650"/>
            <a:ext cx="56197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USB Device Virtual COM Port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이미지 빌드 후 다운로드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Mini USB cable</a:t>
            </a:r>
            <a:r>
              <a:rPr lang="ko-KR" altLang="en-US" sz="2000" dirty="0"/>
              <a:t>을 </a:t>
            </a:r>
            <a:r>
              <a:rPr lang="en-US" altLang="ko-KR" sz="2000"/>
              <a:t>CON1</a:t>
            </a:r>
            <a:r>
              <a:rPr lang="ko-KR" altLang="en-US" sz="2000" dirty="0"/>
              <a:t>에 부착 후 </a:t>
            </a:r>
            <a:r>
              <a:rPr lang="en-US" altLang="ko-KR" sz="2000" dirty="0"/>
              <a:t>PC</a:t>
            </a:r>
            <a:r>
              <a:rPr lang="ko-KR" altLang="en-US" sz="2000" dirty="0"/>
              <a:t>와 연결 후 부팅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COM15</a:t>
            </a:r>
            <a:r>
              <a:rPr lang="ko-KR" altLang="en-US" sz="2000" dirty="0"/>
              <a:t>로 인식됨</a:t>
            </a:r>
            <a:r>
              <a:rPr lang="en-US" altLang="ko-KR" sz="2000" dirty="0"/>
              <a:t>.</a:t>
            </a:r>
          </a:p>
          <a:p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5A581C-D2AC-2F3E-B6E2-B9E35D30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057525"/>
            <a:ext cx="4114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25199</TotalTime>
  <Words>206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Helvetica</vt:lpstr>
      <vt:lpstr>Wingdings</vt:lpstr>
      <vt:lpstr>Arial</vt:lpstr>
      <vt:lpstr>Consolas</vt:lpstr>
      <vt:lpstr>나눔바른고딕</vt:lpstr>
      <vt:lpstr>맑은 고딕</vt:lpstr>
      <vt:lpstr>Office 테마</vt:lpstr>
      <vt:lpstr>USB Device VCP 테스트</vt:lpstr>
      <vt:lpstr>Mango-M32F2 USB Device Virtual COM Port 테스트</vt:lpstr>
      <vt:lpstr>USB Device pinmap</vt:lpstr>
      <vt:lpstr>Pinout view</vt:lpstr>
      <vt:lpstr>Clock 설정</vt:lpstr>
      <vt:lpstr>USB_OTG_FS 설정</vt:lpstr>
      <vt:lpstr>USB_DEVICE 설정</vt:lpstr>
      <vt:lpstr>USB Device Virtual COM Port Test Project</vt:lpstr>
      <vt:lpstr>USB Device Virtual COM Port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906</cp:revision>
  <dcterms:created xsi:type="dcterms:W3CDTF">2012-09-18T14:42:59Z</dcterms:created>
  <dcterms:modified xsi:type="dcterms:W3CDTF">2023-10-25T06:39:42Z</dcterms:modified>
</cp:coreProperties>
</file>