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793" r:id="rId3"/>
    <p:sldId id="965" r:id="rId4"/>
    <p:sldId id="968" r:id="rId5"/>
    <p:sldId id="972" r:id="rId6"/>
    <p:sldId id="980" r:id="rId7"/>
    <p:sldId id="976" r:id="rId8"/>
    <p:sldId id="983" r:id="rId9"/>
    <p:sldId id="979" r:id="rId10"/>
    <p:sldId id="982" r:id="rId11"/>
    <p:sldId id="978" r:id="rId12"/>
    <p:sldId id="984" r:id="rId13"/>
    <p:sldId id="959" r:id="rId14"/>
  </p:sldIdLst>
  <p:sldSz cx="9144000" cy="6858000" type="screen4x3"/>
  <p:notesSz cx="6858000" cy="9144000"/>
  <p:embeddedFontLst>
    <p:embeddedFont>
      <p:font typeface="나눔바른고딕" panose="020B0600000101010101" charset="-127"/>
      <p:regular r:id="rId16"/>
      <p:bold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Helvetica" panose="020B0604020202020204" pitchFamily="34" charset="0"/>
      <p:regular r:id="rId22"/>
      <p:bold r:id="rId23"/>
      <p:italic r:id="rId24"/>
      <p:boldItalic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787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706">
          <p15:clr>
            <a:srgbClr val="A4A3A4"/>
          </p15:clr>
        </p15:guide>
        <p15:guide id="5" orient="horz" pos="3385">
          <p15:clr>
            <a:srgbClr val="A4A3A4"/>
          </p15:clr>
        </p15:guide>
        <p15:guide id="6" orient="horz" pos="1117">
          <p15:clr>
            <a:srgbClr val="A4A3A4"/>
          </p15:clr>
        </p15:guide>
        <p15:guide id="7" pos="2880">
          <p15:clr>
            <a:srgbClr val="A4A3A4"/>
          </p15:clr>
        </p15:guide>
        <p15:guide id="8" pos="303">
          <p15:clr>
            <a:srgbClr val="A4A3A4"/>
          </p15:clr>
        </p15:guide>
        <p15:guide id="9" pos="5511">
          <p15:clr>
            <a:srgbClr val="A4A3A4"/>
          </p15:clr>
        </p15:guide>
        <p15:guide id="10" pos="533">
          <p15:clr>
            <a:srgbClr val="A4A3A4"/>
          </p15:clr>
        </p15:guide>
        <p15:guide id="11" pos="1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2F5"/>
    <a:srgbClr val="BCD3EE"/>
    <a:srgbClr val="CFD8E7"/>
    <a:srgbClr val="CAD3E4"/>
    <a:srgbClr val="C5CFE1"/>
    <a:srgbClr val="BAC6DC"/>
    <a:srgbClr val="B2C0D8"/>
    <a:srgbClr val="E8ECF0"/>
    <a:srgbClr val="E3E8ED"/>
    <a:srgbClr val="FA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3" autoAdjust="0"/>
    <p:restoredTop sz="95865" autoAdjust="0"/>
  </p:normalViewPr>
  <p:slideViewPr>
    <p:cSldViewPr>
      <p:cViewPr varScale="1">
        <p:scale>
          <a:sx n="99" d="100"/>
          <a:sy n="99" d="100"/>
        </p:scale>
        <p:origin x="998" y="82"/>
      </p:cViewPr>
      <p:guideLst>
        <p:guide orient="horz" pos="4319"/>
        <p:guide orient="horz" pos="787"/>
        <p:guide orient="horz" pos="3929"/>
        <p:guide orient="horz" pos="1706"/>
        <p:guide orient="horz" pos="3385"/>
        <p:guide orient="horz" pos="1117"/>
        <p:guide pos="2880"/>
        <p:guide pos="303"/>
        <p:guide pos="5511"/>
        <p:guide pos="533"/>
        <p:guide pos="15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34D2E75-A153-48C8-96AA-ACDAC809E906}" type="datetimeFigureOut">
              <a:rPr lang="ko-KR" altLang="en-US" smtClean="0"/>
              <a:pPr/>
              <a:t>2023-10-25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3765091-8208-4C91-98EF-1F721FB78E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4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144000" cy="3861048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827584" y="4485308"/>
            <a:ext cx="8028384" cy="578495"/>
          </a:xfrm>
        </p:spPr>
        <p:txBody>
          <a:bodyPr>
            <a:noAutofit/>
          </a:bodyPr>
          <a:lstStyle>
            <a:lvl1pPr algn="l">
              <a:defRPr lang="ko-KR" altLang="en-US" sz="36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833078" y="5157192"/>
            <a:ext cx="8022890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683568" y="4617132"/>
            <a:ext cx="0" cy="720080"/>
          </a:xfrm>
          <a:prstGeom prst="line">
            <a:avLst/>
          </a:prstGeom>
          <a:ln w="76200">
            <a:solidFill>
              <a:schemeClr val="accent1">
                <a:alpha val="5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251520" y="0"/>
            <a:ext cx="8892481" cy="4437112"/>
          </a:xfrm>
          <a:prstGeom prst="rect">
            <a:avLst/>
          </a:prstGeom>
          <a:noFill/>
        </p:spPr>
      </p:pic>
      <p:sp>
        <p:nvSpPr>
          <p:cNvPr id="4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3284984"/>
            <a:ext cx="6395368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611560" y="3356992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5518200"/>
            <a:ext cx="6539384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611560" y="5589240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4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rot="5400000" flipH="1">
            <a:off x="5629559" y="1174691"/>
            <a:ext cx="4689131" cy="23397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3079814" y="3136613"/>
            <a:ext cx="275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Thank</a:t>
            </a:r>
            <a:r>
              <a:rPr lang="en-US" altLang="ko-KR" sz="40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 You</a:t>
            </a:r>
            <a:endParaRPr lang="ko-KR" altLang="en-US" sz="4000" b="1" kern="12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5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0000101010101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600"/>
              </a:spcBef>
              <a:defRPr sz="1800" b="1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6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69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0000"/>
        <a:buFont typeface="맑은 고딕" panose="020B0503020000020004" pitchFamily="50" charset="-127"/>
        <a:buChar char="■"/>
        <a:defRPr sz="20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  <a:lvl2pPr marL="714375" indent="-257175" algn="l" defTabSz="914400" rtl="0" eaLnBrk="1" latinLnBrk="1" hangingPunct="1">
        <a:spcBef>
          <a:spcPct val="20000"/>
        </a:spcBef>
        <a:buClr>
          <a:schemeClr val="accent3"/>
        </a:buClr>
        <a:buSzPct val="45000"/>
        <a:buFont typeface="맑은 고딕" panose="020B0503020000020004" pitchFamily="50" charset="-127"/>
        <a:buChar char="●"/>
        <a:defRPr sz="18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SzPct val="70000"/>
        <a:buFont typeface="맑은 고딕" panose="020B0503020000020004" pitchFamily="50" charset="-127"/>
        <a:buChar char="–"/>
        <a:defRPr sz="16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rz-tech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755576" y="4722713"/>
            <a:ext cx="7632848" cy="578495"/>
          </a:xfrm>
        </p:spPr>
        <p:txBody>
          <a:bodyPr/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USB HOST MSC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테스트</a:t>
            </a:r>
          </a:p>
        </p:txBody>
      </p:sp>
      <p:sp>
        <p:nvSpPr>
          <p:cNvPr id="4" name="부제목 21"/>
          <p:cNvSpPr txBox="1">
            <a:spLocks/>
          </p:cNvSpPr>
          <p:nvPr/>
        </p:nvSpPr>
        <p:spPr>
          <a:xfrm>
            <a:off x="-1476672" y="5409828"/>
            <a:ext cx="439248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맑은 고딕" panose="020B0503020000020004" pitchFamily="50" charset="-127"/>
              <a:buNone/>
              <a:defRPr sz="1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45000"/>
              <a:buFont typeface="맑은 고딕" panose="020B0503020000020004" pitchFamily="50" charset="-127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SzPct val="70000"/>
              <a:buFont typeface="맑은 고딕" panose="020B0503020000020004" pitchFamily="50" charset="-127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7585"/>
            <a:r>
              <a:rPr lang="en-US" altLang="ko-KR" sz="1800" b="1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  <a:hlinkClick r:id="rId2"/>
              </a:rPr>
              <a:t>CRZ Technology</a:t>
            </a:r>
            <a:endParaRPr lang="ko-KR" altLang="ko-KR" sz="1800" dirty="0"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00193" y="4437112"/>
            <a:ext cx="2088358" cy="16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USB Host Mass Storage Class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이미지 빌드 후 다운로드하고 부팅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USB Mass Storage</a:t>
            </a:r>
            <a:r>
              <a:rPr lang="ko-KR" altLang="en-US" sz="2000"/>
              <a:t>를 </a:t>
            </a:r>
            <a:r>
              <a:rPr lang="en-US" altLang="ko-KR" sz="2000"/>
              <a:t>CON8</a:t>
            </a:r>
            <a:r>
              <a:rPr lang="ko-KR" altLang="en-US" sz="2000"/>
              <a:t>에 </a:t>
            </a:r>
            <a:r>
              <a:rPr lang="ko-KR" altLang="en-US" sz="2000" dirty="0"/>
              <a:t>부착</a:t>
            </a:r>
            <a:r>
              <a:rPr lang="en-US" altLang="ko-KR" sz="2000" dirty="0"/>
              <a:t>.</a:t>
            </a: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1753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결과 확인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25FA15-C893-2C7C-358E-DB89E408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800AC7C-8074-C4F9-A5E6-C26CA4EE6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75279"/>
            <a:ext cx="7164288" cy="425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8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결과 확인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25FA15-C893-2C7C-358E-DB89E408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USB Mass Storage</a:t>
            </a:r>
            <a:r>
              <a:rPr lang="ko-KR" altLang="en-US" dirty="0"/>
              <a:t>를 </a:t>
            </a:r>
            <a:r>
              <a:rPr lang="en-US" altLang="ko-KR" dirty="0"/>
              <a:t>PC</a:t>
            </a:r>
            <a:r>
              <a:rPr lang="ko-KR" altLang="en-US" dirty="0"/>
              <a:t>에 연결 후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F1CA0D-5D43-EB92-1AB9-DF45EB871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6505575" cy="1419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FD6DA8-5C72-16B2-91DC-AB65003E9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074393"/>
            <a:ext cx="70199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62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48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Mango-M32F2 USB Host Mass Storage Class </a:t>
            </a:r>
            <a:r>
              <a:rPr lang="ko-KR" altLang="en-US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55244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USB Host </a:t>
            </a:r>
            <a:r>
              <a:rPr lang="en-US" altLang="ko-KR" dirty="0" err="1"/>
              <a:t>pinmap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USB Host – PB14 / PB15</a:t>
            </a:r>
          </a:p>
          <a:p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2DA9AF-E51C-5A55-2EC6-6D29945C6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2962275"/>
            <a:ext cx="74580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Pinout view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PB14 – USB_OTG_HS_DM </a:t>
            </a:r>
          </a:p>
          <a:p>
            <a:r>
              <a:rPr lang="en-US" altLang="ko-KR" sz="2000" dirty="0"/>
              <a:t>PB15 – USB_OTG_HS_DP </a:t>
            </a:r>
            <a:r>
              <a:rPr lang="ko-KR" altLang="en-US" sz="2000" dirty="0"/>
              <a:t>선택</a:t>
            </a:r>
            <a:r>
              <a:rPr lang="en-US" altLang="ko-KR" sz="20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6F8E94-D61E-E105-7FF1-1B4B01CDE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060848"/>
            <a:ext cx="5328592" cy="447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3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Clock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USB </a:t>
            </a:r>
            <a:r>
              <a:rPr lang="ko-KR" altLang="en-US" sz="2000" dirty="0" err="1"/>
              <a:t>클락</a:t>
            </a:r>
            <a:r>
              <a:rPr lang="ko-KR" altLang="en-US" sz="2000" dirty="0"/>
              <a:t> </a:t>
            </a:r>
            <a:r>
              <a:rPr lang="en-US" altLang="ko-KR" sz="2000" dirty="0"/>
              <a:t>48MHz </a:t>
            </a:r>
            <a:r>
              <a:rPr lang="ko-KR" altLang="en-US" sz="2000" dirty="0"/>
              <a:t>생성되도록 설정</a:t>
            </a:r>
            <a:r>
              <a:rPr lang="en-US" altLang="ko-KR" sz="2000" dirty="0"/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FD4009-78BB-7A52-C5C0-910AA9D87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68" y="2060848"/>
            <a:ext cx="7739637" cy="355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USB_OTG_HS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919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“Connectivity“ </a:t>
            </a:r>
            <a:r>
              <a:rPr lang="ko-KR" altLang="en-US" sz="1400" dirty="0"/>
              <a:t>클릭</a:t>
            </a:r>
            <a:r>
              <a:rPr lang="en-US" altLang="ko-KR" sz="1400" dirty="0"/>
              <a:t>, “USB_OTG_HS”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“Internal FS </a:t>
            </a:r>
            <a:r>
              <a:rPr lang="en-US" altLang="ko-KR" sz="1400" dirty="0" err="1"/>
              <a:t>Phy</a:t>
            </a:r>
            <a:r>
              <a:rPr lang="en-US" altLang="ko-KR" sz="1400" dirty="0"/>
              <a:t>"</a:t>
            </a:r>
            <a:r>
              <a:rPr lang="ko-KR" altLang="en-US" sz="1400" dirty="0"/>
              <a:t>에서 </a:t>
            </a:r>
            <a:r>
              <a:rPr lang="en-US" altLang="ko-KR" sz="1400" dirty="0"/>
              <a:t>“</a:t>
            </a:r>
            <a:r>
              <a:rPr lang="en-US" altLang="ko-KR" sz="1400" dirty="0" err="1"/>
              <a:t>Host_Only</a:t>
            </a:r>
            <a:r>
              <a:rPr lang="en-US" altLang="ko-KR" sz="1400" dirty="0"/>
              <a:t>” </a:t>
            </a:r>
            <a:r>
              <a:rPr lang="ko-KR" altLang="en-US" sz="1400" dirty="0"/>
              <a:t>선택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101557-955A-B97D-88D6-20AC3F67A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875583"/>
            <a:ext cx="4114074" cy="464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USB_HOST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“Middleware and Software Packs“ </a:t>
            </a:r>
            <a:r>
              <a:rPr lang="ko-KR" altLang="en-US" sz="2000" dirty="0"/>
              <a:t>클릭</a:t>
            </a:r>
            <a:r>
              <a:rPr lang="en-US" altLang="ko-KR" sz="2000" dirty="0"/>
              <a:t>, “USB_HOST” </a:t>
            </a:r>
            <a:r>
              <a:rPr lang="ko-KR" altLang="en-US" sz="2000" dirty="0"/>
              <a:t>클릭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“Class For HS IP"</a:t>
            </a:r>
            <a:r>
              <a:rPr lang="ko-KR" altLang="en-US" sz="2000" dirty="0"/>
              <a:t>에서 </a:t>
            </a:r>
            <a:r>
              <a:rPr lang="en-US" altLang="ko-KR" sz="2000" dirty="0"/>
              <a:t>“Mass Storage Host Class“ </a:t>
            </a:r>
            <a:r>
              <a:rPr lang="ko-KR" altLang="en-US" sz="2000" dirty="0"/>
              <a:t>선택</a:t>
            </a:r>
            <a:r>
              <a:rPr lang="en-US" altLang="ko-KR" sz="2000" dirty="0"/>
              <a:t>.</a:t>
            </a:r>
          </a:p>
          <a:p>
            <a:pPr marL="417513" lvl="2" indent="0">
              <a:spcBef>
                <a:spcPts val="0"/>
              </a:spcBef>
              <a:buNone/>
            </a:pP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EB15E5-3C0C-AE41-9165-794FA842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055852"/>
            <a:ext cx="403481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3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FATFS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“Middleware and Software Packs“ </a:t>
            </a:r>
            <a:r>
              <a:rPr lang="ko-KR" altLang="en-US" sz="1400" dirty="0"/>
              <a:t>클릭</a:t>
            </a:r>
            <a:r>
              <a:rPr lang="en-US" altLang="ko-KR" sz="1400" dirty="0"/>
              <a:t>, “FATFS”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“USB Disk“ </a:t>
            </a:r>
            <a:r>
              <a:rPr lang="ko-KR" altLang="en-US" sz="1400" dirty="0"/>
              <a:t>클릭</a:t>
            </a:r>
            <a:r>
              <a:rPr lang="en-US" altLang="ko-KR" sz="1400" dirty="0"/>
              <a:t>, “USE_LFN”</a:t>
            </a:r>
            <a:r>
              <a:rPr lang="ko-KR" altLang="en-US" sz="1400" dirty="0"/>
              <a:t>에서 </a:t>
            </a:r>
            <a:r>
              <a:rPr lang="en-US" altLang="ko-KR" sz="1400" dirty="0"/>
              <a:t>"Enabled with static working buffer on the BSS“ </a:t>
            </a:r>
            <a:r>
              <a:rPr lang="ko-KR" altLang="en-US" sz="1400" dirty="0"/>
              <a:t>선택</a:t>
            </a:r>
            <a:endParaRPr lang="en-US" altLang="ko-KR" sz="1400" dirty="0"/>
          </a:p>
          <a:p>
            <a:r>
              <a:rPr lang="en-US" altLang="ko-KR" sz="1400" dirty="0"/>
              <a:t>“MAX_SS”</a:t>
            </a:r>
            <a:r>
              <a:rPr lang="ko-KR" altLang="en-US" sz="1400" dirty="0"/>
              <a:t>에서 </a:t>
            </a:r>
            <a:r>
              <a:rPr lang="en-US" altLang="ko-KR" sz="1400" dirty="0"/>
              <a:t>“4096” </a:t>
            </a:r>
            <a:r>
              <a:rPr lang="ko-KR" altLang="en-US" sz="1400" dirty="0"/>
              <a:t>선택</a:t>
            </a:r>
            <a:r>
              <a:rPr lang="en-US" altLang="ko-KR" sz="1400" dirty="0"/>
              <a:t>.</a:t>
            </a:r>
          </a:p>
          <a:p>
            <a:pPr marL="417513" lvl="2" indent="0">
              <a:spcBef>
                <a:spcPts val="0"/>
              </a:spcBef>
              <a:buNone/>
            </a:pP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A49C0B-8E94-6832-6D54-8A3836FD4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495" y="2132856"/>
            <a:ext cx="5043801" cy="456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28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USB Host Mass Storage Class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Code </a:t>
            </a:r>
            <a:r>
              <a:rPr lang="ko-KR" altLang="en-US" sz="2000" dirty="0"/>
              <a:t>생성 후 </a:t>
            </a:r>
            <a:r>
              <a:rPr lang="en-US" altLang="ko-KR" sz="2000" dirty="0"/>
              <a:t>USB Mass Storage</a:t>
            </a:r>
            <a:r>
              <a:rPr lang="ko-KR" altLang="en-US" sz="2000" dirty="0"/>
              <a:t>에 파일 생성 구문 추가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USB_HOST/App/</a:t>
            </a:r>
            <a:r>
              <a:rPr lang="en-US" altLang="ko-KR" sz="2000" dirty="0" err="1"/>
              <a:t>usb_host.c</a:t>
            </a:r>
            <a:r>
              <a:rPr lang="en-US" altLang="ko-KR" sz="2000" dirty="0"/>
              <a:t> </a:t>
            </a:r>
          </a:p>
          <a:p>
            <a:pPr marL="417513" lvl="2" indent="0">
              <a:spcBef>
                <a:spcPts val="0"/>
              </a:spcBef>
              <a:buNone/>
            </a:pP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A721076-8182-D003-A53A-8198942F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940" y="1996589"/>
            <a:ext cx="4324110" cy="478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0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25527</TotalTime>
  <Words>247</Words>
  <Application>Microsoft Office PowerPoint</Application>
  <PresentationFormat>화면 슬라이드 쇼(4:3)</PresentationFormat>
  <Paragraphs>42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Helvetica</vt:lpstr>
      <vt:lpstr>Wingdings</vt:lpstr>
      <vt:lpstr>Arial</vt:lpstr>
      <vt:lpstr>Consolas</vt:lpstr>
      <vt:lpstr>나눔바른고딕</vt:lpstr>
      <vt:lpstr>맑은 고딕</vt:lpstr>
      <vt:lpstr>Office 테마</vt:lpstr>
      <vt:lpstr>USB HOST MSC 테스트</vt:lpstr>
      <vt:lpstr>Mango-M32F2 USB Host Mass Storage Class 테스트</vt:lpstr>
      <vt:lpstr>USB Host pinmap</vt:lpstr>
      <vt:lpstr>Pinout view</vt:lpstr>
      <vt:lpstr>Clock 설정</vt:lpstr>
      <vt:lpstr>USB_OTG_HS 설정</vt:lpstr>
      <vt:lpstr>USB_HOST 설정</vt:lpstr>
      <vt:lpstr>FATFS 설정</vt:lpstr>
      <vt:lpstr>USB Host Mass Storage Class Test Project</vt:lpstr>
      <vt:lpstr>USB Host Mass Storage Class Test Project</vt:lpstr>
      <vt:lpstr>Test 결과 확인</vt:lpstr>
      <vt:lpstr>Test 결과 확인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홍기 최</cp:lastModifiedBy>
  <cp:revision>910</cp:revision>
  <dcterms:created xsi:type="dcterms:W3CDTF">2012-09-18T14:42:59Z</dcterms:created>
  <dcterms:modified xsi:type="dcterms:W3CDTF">2023-10-25T07:55:15Z</dcterms:modified>
</cp:coreProperties>
</file>