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793" r:id="rId3"/>
    <p:sldId id="965" r:id="rId4"/>
    <p:sldId id="968" r:id="rId5"/>
    <p:sldId id="980" r:id="rId6"/>
    <p:sldId id="976" r:id="rId7"/>
    <p:sldId id="983" r:id="rId8"/>
    <p:sldId id="979" r:id="rId9"/>
    <p:sldId id="982" r:id="rId10"/>
    <p:sldId id="985" r:id="rId11"/>
    <p:sldId id="984" r:id="rId12"/>
    <p:sldId id="986" r:id="rId13"/>
    <p:sldId id="959" r:id="rId14"/>
  </p:sldIdLst>
  <p:sldSz cx="9144000" cy="6858000" type="screen4x3"/>
  <p:notesSz cx="6858000" cy="9144000"/>
  <p:embeddedFontLst>
    <p:embeddedFont>
      <p:font typeface="나눔바른고딕" panose="020B0600000101010101" charset="-127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92.168.1.200/test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92.168.1.200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ETHERNET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fsdata.c</a:t>
            </a:r>
            <a:r>
              <a:rPr lang="ko-KR" altLang="en-US" sz="2000" dirty="0"/>
              <a:t>를 빌드하지 않도록 설정</a:t>
            </a:r>
            <a:r>
              <a:rPr lang="en-US" altLang="ko-KR" sz="2000" dirty="0"/>
              <a:t> - </a:t>
            </a:r>
            <a:r>
              <a:rPr lang="en-US" altLang="ko-KR" sz="2000" dirty="0" err="1"/>
              <a:t>fsdata.c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후 </a:t>
            </a:r>
            <a:r>
              <a:rPr lang="en-US" altLang="ko-KR" sz="2000" dirty="0"/>
              <a:t>"Resource Configurations“-”Exclude from Build…” - “Debug”/”Release”  </a:t>
            </a:r>
            <a:r>
              <a:rPr lang="ko-KR" altLang="en-US" sz="2000" dirty="0"/>
              <a:t>선택 후 </a:t>
            </a:r>
            <a:r>
              <a:rPr lang="en-US" altLang="ko-KR" sz="2000" dirty="0"/>
              <a:t>“OK”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BC8B52-C4AE-B525-9851-BC0FAF17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50" y="2348880"/>
            <a:ext cx="4535413" cy="3866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EA04B2-A51A-8309-DAB5-66767F8A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35" y="2348880"/>
            <a:ext cx="2353315" cy="27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4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http://192.168.1.200/test</a:t>
            </a:r>
            <a:r>
              <a:rPr lang="en-US" altLang="ko-KR" dirty="0"/>
              <a:t> </a:t>
            </a:r>
            <a:r>
              <a:rPr lang="ko-KR" altLang="en-US" dirty="0" err="1"/>
              <a:t>접속시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756842-49FA-4914-4E44-FE53A310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44" y="1646178"/>
            <a:ext cx="6372200" cy="47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http://192.168.1.200/</a:t>
            </a:r>
            <a:r>
              <a:rPr lang="en-US" altLang="ko-KR" dirty="0"/>
              <a:t> </a:t>
            </a:r>
            <a:r>
              <a:rPr lang="ko-KR" altLang="en-US" dirty="0" err="1"/>
              <a:t>접속시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92AA1A-D479-C067-3C7C-7E223E1B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632453"/>
            <a:ext cx="5672430" cy="49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8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Ethernet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Ethernet – PA0~3, PA7, PB0~1, PB5, PB10~13, PC1~5, PE2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7CD392-BD34-99BF-B4D8-7A1FBABC4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27123"/>
              </p:ext>
            </p:extLst>
          </p:nvPr>
        </p:nvGraphicFramePr>
        <p:xfrm>
          <a:off x="2344689" y="1412776"/>
          <a:ext cx="41281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94534449"/>
                    </a:ext>
                  </a:extLst>
                </a:gridCol>
                <a:gridCol w="2831976">
                  <a:extLst>
                    <a:ext uri="{9D8B030D-6E8A-4147-A177-3AD203B41FA5}">
                      <a16:colId xmlns:a16="http://schemas.microsoft.com/office/drawing/2014/main" val="4065713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Pin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Pin Function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55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Transmit Clock(MII_TX_CLK)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29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Transmit Enable(MII_TX_EN)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40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Transmit Data(MII_TXD0)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91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MII Transmit Data(MII_TXD1)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502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MII Transmit Data(MII_TXD2)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99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MII Transmit Data(MII_TXD3)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18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Clock(MII_RX_CLK)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57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Collision Detect(MII_COL)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92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Carrier Sense(MII_CRS)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98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 Valid(MII_RX_DV)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83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Data(MII_RXD0)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519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Data(MII_RXD1)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61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Data(MII_RXD2)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0719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Data(MII_RXD3)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4835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Error(MII_RX_ER)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8275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PPS Out(MII_PPS_OUT)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959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MDC(MII_MDC)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5229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MDIO(MII_MDIO)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A1A4F2-F9D7-1732-7DD1-969BBEEA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744130"/>
            <a:ext cx="5303762" cy="54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“ETH”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“MII“, “Activate Rx Err signal”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F81E8-431C-26B3-425C-2BB18741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64" y="1916832"/>
            <a:ext cx="4032448" cy="45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LWIP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“Middleware and Software Packs“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“LWIP”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“Enabled“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“LWIP_DHCP”-”Disabled”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“IP Address Settings“ </a:t>
            </a:r>
            <a:r>
              <a:rPr lang="ko-KR" altLang="en-US" sz="1400" dirty="0"/>
              <a:t>편집</a:t>
            </a:r>
            <a:r>
              <a:rPr lang="en-US" altLang="ko-KR" sz="1400" dirty="0"/>
              <a:t>.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2ACC54-47D5-C3A5-D8DF-DCD9E423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50" y="1852573"/>
            <a:ext cx="4963529" cy="4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3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LWIP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“Middleware and Software Packs“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“LWIP”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“HTTPD“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“LWIP HTTPD”-"Enabled”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F8EB3-49FE-49E9-42F3-3668D491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16" y="1884868"/>
            <a:ext cx="4490156" cy="47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Code </a:t>
            </a:r>
            <a:r>
              <a:rPr lang="ko-KR" altLang="en-US" sz="1400" dirty="0"/>
              <a:t>생성 후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</a:t>
            </a:r>
            <a:r>
              <a:rPr lang="ko-KR" altLang="en-US" sz="1400" dirty="0"/>
              <a:t>수정 </a:t>
            </a:r>
            <a:r>
              <a:rPr lang="en-US" altLang="ko-KR" sz="1400" dirty="0"/>
              <a:t>- header</a:t>
            </a:r>
            <a:r>
              <a:rPr lang="ko-KR" altLang="en-US" sz="1400" dirty="0"/>
              <a:t>추가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httpd_init</a:t>
            </a:r>
            <a:r>
              <a:rPr lang="en-US" altLang="ko-KR" sz="1400" dirty="0"/>
              <a:t>() / </a:t>
            </a:r>
            <a:r>
              <a:rPr lang="en-US" altLang="ko-KR" sz="1400" dirty="0" err="1"/>
              <a:t>MX_LWIP_Process</a:t>
            </a:r>
            <a:r>
              <a:rPr lang="en-US" altLang="ko-KR" sz="1400" dirty="0"/>
              <a:t>()</a:t>
            </a:r>
            <a:r>
              <a:rPr lang="ko-KR" altLang="en-US" sz="1400" dirty="0"/>
              <a:t>호출 추가</a:t>
            </a:r>
            <a:endParaRPr lang="en-US" altLang="ko-KR" sz="1400" dirty="0"/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73400-4A6F-2AAB-6EF9-E8EEE719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91400" cy="790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FCD62B-0935-F00F-2779-F1BE2CF84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46432"/>
            <a:ext cx="34099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이미지 빌드 시 에러 발생</a:t>
            </a:r>
            <a:r>
              <a:rPr lang="en-US" altLang="ko-KR" sz="2000" dirty="0"/>
              <a:t>.</a:t>
            </a: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fsdata.c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Middlewares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Third_Party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LwIP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-&gt; apps -&gt; httpd </a:t>
            </a:r>
            <a:r>
              <a:rPr lang="ko-KR" altLang="en-US" sz="2000" dirty="0"/>
              <a:t>폴더에 복사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B225C-D429-1FCE-8B32-BEAC0DAA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2" y="1700808"/>
            <a:ext cx="8028384" cy="1041104"/>
          </a:xfrm>
          <a:prstGeom prst="rect">
            <a:avLst/>
          </a:prstGeom>
        </p:spPr>
      </p:pic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9C244748-1F6B-30E0-97F6-05C1725D9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885191"/>
              </p:ext>
            </p:extLst>
          </p:nvPr>
        </p:nvGraphicFramePr>
        <p:xfrm>
          <a:off x="827584" y="3972407"/>
          <a:ext cx="4381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438840" imgH="591480" progId="Package">
                  <p:embed/>
                </p:oleObj>
              </mc:Choice>
              <mc:Fallback>
                <p:oleObj name="포장기 셸 개체" showAsIcon="1" r:id="rId3" imgW="438840" imgH="59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3972407"/>
                        <a:ext cx="438150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5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28321</TotalTime>
  <Words>415</Words>
  <Application>Microsoft Office PowerPoint</Application>
  <PresentationFormat>화면 슬라이드 쇼(4:3)</PresentationFormat>
  <Paragraphs>84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Helvetica</vt:lpstr>
      <vt:lpstr>Wingdings</vt:lpstr>
      <vt:lpstr>Arial</vt:lpstr>
      <vt:lpstr>Consolas</vt:lpstr>
      <vt:lpstr>맑은 고딕</vt:lpstr>
      <vt:lpstr>나눔바른고딕</vt:lpstr>
      <vt:lpstr>Office 테마</vt:lpstr>
      <vt:lpstr>패키지</vt:lpstr>
      <vt:lpstr>ETHERNET 테스트</vt:lpstr>
      <vt:lpstr>Mango-M32F2 Ethernet 테스트</vt:lpstr>
      <vt:lpstr>Ethernet pinmap</vt:lpstr>
      <vt:lpstr>Pinout view</vt:lpstr>
      <vt:lpstr>ETH 설정</vt:lpstr>
      <vt:lpstr>LWIP 설정</vt:lpstr>
      <vt:lpstr>LWIP 설정</vt:lpstr>
      <vt:lpstr>Ethernet Test Project</vt:lpstr>
      <vt:lpstr>Ethernet Test Project</vt:lpstr>
      <vt:lpstr>Ethernet Test Project</vt:lpstr>
      <vt:lpstr>Test 결과 확인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915</cp:revision>
  <dcterms:created xsi:type="dcterms:W3CDTF">2012-09-18T14:42:59Z</dcterms:created>
  <dcterms:modified xsi:type="dcterms:W3CDTF">2023-10-27T07:29:07Z</dcterms:modified>
</cp:coreProperties>
</file>