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793" r:id="rId3"/>
    <p:sldId id="965" r:id="rId4"/>
    <p:sldId id="968" r:id="rId5"/>
    <p:sldId id="980" r:id="rId6"/>
    <p:sldId id="979" r:id="rId7"/>
    <p:sldId id="989" r:id="rId8"/>
    <p:sldId id="990" r:id="rId9"/>
    <p:sldId id="991" r:id="rId10"/>
    <p:sldId id="992" r:id="rId11"/>
    <p:sldId id="986" r:id="rId12"/>
    <p:sldId id="959" r:id="rId13"/>
  </p:sldIdLst>
  <p:sldSz cx="9144000" cy="6858000" type="screen4x3"/>
  <p:notesSz cx="6858000" cy="9144000"/>
  <p:embeddedFontLst>
    <p:embeddedFont>
      <p:font typeface="나눔바른고딕" panose="020B0600000101010101" charset="-127"/>
      <p:regular r:id="rId15"/>
      <p:bold r:id="rId16"/>
    </p:embeddedFon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Helvetica" panose="020B0604020202020204" pitchFamily="34" charset="0"/>
      <p:regular r:id="rId21"/>
      <p:bold r:id="rId22"/>
      <p:italic r:id="rId23"/>
      <p:boldItalic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2023-11-01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I2C – L3GD20HTR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L3GD20HTR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5D9480-1478-3833-845B-E4F3BB0B8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12" y="1393923"/>
            <a:ext cx="7685689" cy="437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44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925FA15-C893-2C7C-358E-DB89E408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CR-zF-L3GD20HTR</a:t>
            </a:r>
            <a:r>
              <a:rPr lang="ko-KR" altLang="en-US" sz="1400" dirty="0"/>
              <a:t> 센서 보드를 </a:t>
            </a:r>
            <a:r>
              <a:rPr lang="en-US" altLang="ko-KR" sz="1400" dirty="0"/>
              <a:t>8Pin Cable</a:t>
            </a:r>
            <a:r>
              <a:rPr lang="ko-KR" altLang="en-US" sz="1400" dirty="0"/>
              <a:t>을 이용 </a:t>
            </a:r>
            <a:r>
              <a:rPr lang="en-US" altLang="ko-KR" sz="1400" dirty="0"/>
              <a:t>CON7</a:t>
            </a:r>
            <a:r>
              <a:rPr lang="ko-KR" altLang="en-US" sz="1400" dirty="0"/>
              <a:t>에 연결함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Chip ID – 0xD7 </a:t>
            </a:r>
            <a:r>
              <a:rPr lang="ko-KR" altLang="en-US" sz="1400" dirty="0"/>
              <a:t>정상적으로 읽힘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센서를 움직일 때 </a:t>
            </a:r>
            <a:r>
              <a:rPr lang="en-US" altLang="ko-KR" sz="1400" dirty="0"/>
              <a:t>3-axis </a:t>
            </a:r>
            <a:r>
              <a:rPr lang="ko-KR" altLang="en-US" sz="1400" dirty="0"/>
              <a:t>데이터가 변동함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8E1267-D58C-3A19-B1FE-E8915DD12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2137941"/>
            <a:ext cx="230425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83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I2C-L3GD20HTR 3-Axis Gyro sensor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I2C – PB8, PB9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388A452-4471-E09B-4874-AC94CDD67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743200"/>
            <a:ext cx="55435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PB8-I2C1_SCL, PB9-I2C1_SDA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62A264-D34D-88AD-CFD5-BC80E0BED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59376"/>
            <a:ext cx="4747592" cy="474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I2C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9195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1400" dirty="0"/>
              <a:t>“Connectivity“ </a:t>
            </a:r>
            <a:r>
              <a:rPr lang="ko-KR" altLang="en-US" sz="1400" dirty="0"/>
              <a:t>클릭</a:t>
            </a:r>
            <a:r>
              <a:rPr lang="en-US" altLang="ko-KR" sz="1400" dirty="0"/>
              <a:t>, “I2C1”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“Mode“ - “I2C” </a:t>
            </a:r>
            <a:r>
              <a:rPr lang="ko-KR" altLang="en-US" sz="1400" dirty="0"/>
              <a:t>클릭</a:t>
            </a:r>
            <a:r>
              <a:rPr lang="en-US" altLang="ko-KR" sz="14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2F7EDC-83A6-B2C8-2EA2-10559687C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89" y="1844823"/>
            <a:ext cx="4465724" cy="49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L3GD20HTR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400" dirty="0"/>
              <a:t>Code </a:t>
            </a:r>
            <a:r>
              <a:rPr lang="ko-KR" altLang="en-US" sz="1400" dirty="0"/>
              <a:t>생성 후 </a:t>
            </a:r>
            <a:r>
              <a:rPr lang="en-US" altLang="ko-KR" sz="1400" dirty="0" err="1"/>
              <a:t>main.c</a:t>
            </a:r>
            <a:r>
              <a:rPr lang="en-US" altLang="ko-KR" sz="1400" dirty="0"/>
              <a:t> </a:t>
            </a:r>
            <a:r>
              <a:rPr lang="ko-KR" altLang="en-US" sz="1400" dirty="0"/>
              <a:t>수정</a:t>
            </a: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9CC0A8-6493-11C3-2F15-71924FBE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678334"/>
            <a:ext cx="4934351" cy="49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501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L3GD20HTR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F3B9C5-0401-9EBA-5247-C5FA7A281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980728"/>
            <a:ext cx="6893396" cy="516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63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L3GD20HTR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285C57-AC0A-C508-AC62-91CF17264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32" y="928093"/>
            <a:ext cx="6402180" cy="545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5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L3GD20HTR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D74686-B45D-A2A4-B319-70F4D732F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84784"/>
            <a:ext cx="5324475" cy="11811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9A5121-3CA3-DFA2-34F9-DA2FDED08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140968"/>
            <a:ext cx="47244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4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28676</TotalTime>
  <Words>115</Words>
  <Application>Microsoft Office PowerPoint</Application>
  <PresentationFormat>화면 슬라이드 쇼(4:3)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Consolas</vt:lpstr>
      <vt:lpstr>Arial</vt:lpstr>
      <vt:lpstr>Helvetica</vt:lpstr>
      <vt:lpstr>맑은 고딕</vt:lpstr>
      <vt:lpstr>Wingdings</vt:lpstr>
      <vt:lpstr>나눔바른고딕</vt:lpstr>
      <vt:lpstr>Office 테마</vt:lpstr>
      <vt:lpstr>I2C – L3GD20HTR 테스트</vt:lpstr>
      <vt:lpstr>Mango-M32F2 I2C-L3GD20HTR 3-Axis Gyro sensor 테스트</vt:lpstr>
      <vt:lpstr>I2C pinmap</vt:lpstr>
      <vt:lpstr>Pinout view</vt:lpstr>
      <vt:lpstr>I2C 설정</vt:lpstr>
      <vt:lpstr>L3GD20HTR Test Project</vt:lpstr>
      <vt:lpstr>L3GD20HTR Test Project</vt:lpstr>
      <vt:lpstr>L3GD20HTR Test Project</vt:lpstr>
      <vt:lpstr>L3GD20HTR Test Project</vt:lpstr>
      <vt:lpstr>L3GD20HTR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927</cp:revision>
  <dcterms:created xsi:type="dcterms:W3CDTF">2012-09-18T14:42:59Z</dcterms:created>
  <dcterms:modified xsi:type="dcterms:W3CDTF">2023-11-01T06:12:46Z</dcterms:modified>
</cp:coreProperties>
</file>