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793" r:id="rId3"/>
    <p:sldId id="965" r:id="rId4"/>
    <p:sldId id="968" r:id="rId5"/>
    <p:sldId id="980" r:id="rId6"/>
    <p:sldId id="979" r:id="rId7"/>
    <p:sldId id="987" r:id="rId8"/>
    <p:sldId id="988" r:id="rId9"/>
    <p:sldId id="986" r:id="rId10"/>
    <p:sldId id="959" r:id="rId11"/>
  </p:sldIdLst>
  <p:sldSz cx="9144000" cy="6858000" type="screen4x3"/>
  <p:notesSz cx="6858000" cy="9144000"/>
  <p:embeddedFontLst>
    <p:embeddedFont>
      <p:font typeface="나눔바른고딕" panose="020B0600000101010101" charset="-127"/>
      <p:regular r:id="rId13"/>
      <p:bold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Helvetica" panose="020B060402020202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787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706">
          <p15:clr>
            <a:srgbClr val="A4A3A4"/>
          </p15:clr>
        </p15:guide>
        <p15:guide id="5" orient="horz" pos="3385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2880">
          <p15:clr>
            <a:srgbClr val="A4A3A4"/>
          </p15:clr>
        </p15:guide>
        <p15:guide id="8" pos="303">
          <p15:clr>
            <a:srgbClr val="A4A3A4"/>
          </p15:clr>
        </p15:guide>
        <p15:guide id="9" pos="5511">
          <p15:clr>
            <a:srgbClr val="A4A3A4"/>
          </p15:clr>
        </p15:guide>
        <p15:guide id="10" pos="533">
          <p15:clr>
            <a:srgbClr val="A4A3A4"/>
          </p15:clr>
        </p15:guide>
        <p15:guide id="11" pos="1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2F5"/>
    <a:srgbClr val="BCD3EE"/>
    <a:srgbClr val="CFD8E7"/>
    <a:srgbClr val="CAD3E4"/>
    <a:srgbClr val="C5CFE1"/>
    <a:srgbClr val="BAC6DC"/>
    <a:srgbClr val="B2C0D8"/>
    <a:srgbClr val="E8ECF0"/>
    <a:srgbClr val="E3E8ED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3" autoAdjust="0"/>
    <p:restoredTop sz="95865" autoAdjust="0"/>
  </p:normalViewPr>
  <p:slideViewPr>
    <p:cSldViewPr>
      <p:cViewPr varScale="1">
        <p:scale>
          <a:sx n="99" d="100"/>
          <a:sy n="99" d="100"/>
        </p:scale>
        <p:origin x="998" y="82"/>
      </p:cViewPr>
      <p:guideLst>
        <p:guide orient="horz" pos="4319"/>
        <p:guide orient="horz" pos="787"/>
        <p:guide orient="horz" pos="3929"/>
        <p:guide orient="horz" pos="1706"/>
        <p:guide orient="horz" pos="3385"/>
        <p:guide orient="horz" pos="1117"/>
        <p:guide pos="2880"/>
        <p:guide pos="303"/>
        <p:guide pos="5511"/>
        <p:guide pos="533"/>
        <p:guide pos="1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34D2E75-A153-48C8-96AA-ACDAC809E906}" type="datetimeFigureOut">
              <a:rPr lang="ko-KR" altLang="en-US" smtClean="0"/>
              <a:pPr/>
              <a:t>2023-10-30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3765091-8208-4C91-98EF-1F721FB78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827584" y="4485308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6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833078" y="5157192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683568" y="4617132"/>
            <a:ext cx="0" cy="720080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3284984"/>
            <a:ext cx="6395368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611560" y="3356992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51820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611560" y="5589240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5400000" flipH="1">
            <a:off x="5629559" y="1174691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079814" y="3136613"/>
            <a:ext cx="27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Thank</a:t>
            </a:r>
            <a:r>
              <a:rPr lang="en-US" altLang="ko-KR" sz="40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 You</a:t>
            </a:r>
            <a:endParaRPr lang="ko-KR" altLang="en-US" sz="4000" b="1" kern="12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5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0000101010101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 sz="1800" b="1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6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  <a:lvl2pPr marL="714375" indent="-257175" algn="l" defTabSz="914400" rtl="0" eaLnBrk="1" latinLnBrk="1" hangingPunct="1">
        <a:spcBef>
          <a:spcPct val="20000"/>
        </a:spcBef>
        <a:buClr>
          <a:schemeClr val="accent3"/>
        </a:buClr>
        <a:buSzPct val="45000"/>
        <a:buFont typeface="맑은 고딕" panose="020B0503020000020004" pitchFamily="50" charset="-127"/>
        <a:buChar char="●"/>
        <a:defRPr sz="18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SzPct val="70000"/>
        <a:buFont typeface="맑은 고딕" panose="020B0503020000020004" pitchFamily="50" charset="-127"/>
        <a:buChar char="–"/>
        <a:defRPr sz="16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rz-tec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755576" y="4722713"/>
            <a:ext cx="7632848" cy="578495"/>
          </a:xfrm>
        </p:spPr>
        <p:txBody>
          <a:bodyPr/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I2C - BMA280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테스트</a:t>
            </a:r>
          </a:p>
        </p:txBody>
      </p:sp>
      <p:sp>
        <p:nvSpPr>
          <p:cNvPr id="4" name="부제목 21"/>
          <p:cNvSpPr txBox="1">
            <a:spLocks/>
          </p:cNvSpPr>
          <p:nvPr/>
        </p:nvSpPr>
        <p:spPr>
          <a:xfrm>
            <a:off x="-1476672" y="5409828"/>
            <a:ext cx="43924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맑은 고딕" panose="020B0503020000020004" pitchFamily="50" charset="-127"/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45000"/>
              <a:buFont typeface="맑은 고딕" panose="020B0503020000020004" pitchFamily="50" charset="-12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SzPct val="70000"/>
              <a:buFont typeface="맑은 고딕" panose="020B0503020000020004" pitchFamily="50" charset="-127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7585"/>
            <a:r>
              <a:rPr lang="en-US" altLang="ko-KR" sz="1800" b="1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  <a:hlinkClick r:id="rId2"/>
              </a:rPr>
              <a:t>CRZ Technology</a:t>
            </a:r>
            <a:endParaRPr lang="ko-KR" altLang="ko-KR" sz="1800" dirty="0"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0193" y="4437112"/>
            <a:ext cx="2088358" cy="1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8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Mango-M32F2 I2C-BMA280 3-Axis sensor 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5524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en-US" altLang="ko-KR" dirty="0" err="1"/>
              <a:t>pinmap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I2C – PB8, PB9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88A452-4471-E09B-4874-AC94CDD6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43200"/>
            <a:ext cx="55435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Pinout 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PB8-I2C1_SCL, PB9-I2C1_SDA </a:t>
            </a:r>
            <a:r>
              <a:rPr lang="ko-KR" altLang="en-US" sz="2000" dirty="0"/>
              <a:t>선택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62A264-D34D-88AD-CFD5-BC80E0BE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59376"/>
            <a:ext cx="4747592" cy="47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919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“Connectivity“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“I2C1”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“Mode“ - “I2C”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2F7EDC-83A6-B2C8-2EA2-10559687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89" y="1844823"/>
            <a:ext cx="4465724" cy="49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BMA280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Code </a:t>
            </a:r>
            <a:r>
              <a:rPr lang="ko-KR" altLang="en-US" sz="1400" dirty="0"/>
              <a:t>생성 후 </a:t>
            </a:r>
            <a:r>
              <a:rPr lang="en-US" altLang="ko-KR" sz="1400" dirty="0" err="1"/>
              <a:t>main.c</a:t>
            </a:r>
            <a:r>
              <a:rPr lang="en-US" altLang="ko-KR" sz="1400" dirty="0"/>
              <a:t> </a:t>
            </a:r>
            <a:r>
              <a:rPr lang="ko-KR" altLang="en-US" sz="1400" dirty="0"/>
              <a:t>수정</a:t>
            </a: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ADDEEA-809C-3E35-FB5E-F7B24778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73" y="1772816"/>
            <a:ext cx="700081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0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BMA280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B50866-F7F2-926E-000D-BC174354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7" y="1142252"/>
            <a:ext cx="5184576" cy="498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BMA280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FE436C-7703-3880-D7C4-81BAC86D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167598"/>
            <a:ext cx="5385904" cy="528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0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결과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25FA15-C893-2C7C-358E-DB89E408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Chip ID – 0xFB </a:t>
            </a:r>
            <a:r>
              <a:rPr lang="ko-KR" altLang="en-US" dirty="0"/>
              <a:t>정상적으로 읽힘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센서를 움직일 때 </a:t>
            </a:r>
            <a:r>
              <a:rPr lang="en-US" altLang="ko-KR" dirty="0"/>
              <a:t>3-axis </a:t>
            </a:r>
            <a:r>
              <a:rPr lang="ko-KR" altLang="en-US" dirty="0"/>
              <a:t>데이터가 변동함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50BEBA-FD00-6FA6-4DF9-E1E21CF5A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916832"/>
            <a:ext cx="3827833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8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28384</TotalTime>
  <Words>93</Words>
  <Application>Microsoft Office PowerPoint</Application>
  <PresentationFormat>화면 슬라이드 쇼(4:3)</PresentationFormat>
  <Paragraphs>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Wingdings</vt:lpstr>
      <vt:lpstr>Arial</vt:lpstr>
      <vt:lpstr>Consolas</vt:lpstr>
      <vt:lpstr>맑은 고딕</vt:lpstr>
      <vt:lpstr>Helvetica</vt:lpstr>
      <vt:lpstr>나눔바른고딕</vt:lpstr>
      <vt:lpstr>Office 테마</vt:lpstr>
      <vt:lpstr>I2C - BMA280 테스트</vt:lpstr>
      <vt:lpstr>Mango-M32F2 I2C-BMA280 3-Axis sensor 테스트</vt:lpstr>
      <vt:lpstr>I2C pinmap</vt:lpstr>
      <vt:lpstr>Pinout view</vt:lpstr>
      <vt:lpstr>I2C 설정</vt:lpstr>
      <vt:lpstr>BMA280 Test Project</vt:lpstr>
      <vt:lpstr>BMA280 Test Project</vt:lpstr>
      <vt:lpstr>BMA280 Test Project</vt:lpstr>
      <vt:lpstr>Test 결과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최 홍기</cp:lastModifiedBy>
  <cp:revision>922</cp:revision>
  <dcterms:created xsi:type="dcterms:W3CDTF">2012-09-18T14:42:59Z</dcterms:created>
  <dcterms:modified xsi:type="dcterms:W3CDTF">2023-10-30T06:05:08Z</dcterms:modified>
</cp:coreProperties>
</file>