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793" r:id="rId3"/>
    <p:sldId id="965" r:id="rId4"/>
    <p:sldId id="968" r:id="rId5"/>
    <p:sldId id="980" r:id="rId6"/>
    <p:sldId id="987" r:id="rId7"/>
    <p:sldId id="988" r:id="rId8"/>
    <p:sldId id="976" r:id="rId9"/>
    <p:sldId id="983" r:id="rId10"/>
    <p:sldId id="979" r:id="rId11"/>
    <p:sldId id="982" r:id="rId12"/>
    <p:sldId id="985" r:id="rId13"/>
    <p:sldId id="984" r:id="rId14"/>
    <p:sldId id="986" r:id="rId15"/>
    <p:sldId id="959" r:id="rId16"/>
  </p:sldIdLst>
  <p:sldSz cx="9144000" cy="6858000" type="screen4x3"/>
  <p:notesSz cx="6858000" cy="9144000"/>
  <p:embeddedFontLst>
    <p:embeddedFont>
      <p:font typeface="나눔바른고딕" panose="020B0600000101010101" charset="-127"/>
      <p:regular r:id="rId18"/>
      <p:bold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Helvetica" panose="020B0604020202020204"/>
      <p:regular r:id="rId24"/>
      <p:bold r:id="rId25"/>
      <p:italic r:id="rId26"/>
      <p:boldItalic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orient="horz" pos="787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1706">
          <p15:clr>
            <a:srgbClr val="A4A3A4"/>
          </p15:clr>
        </p15:guide>
        <p15:guide id="5" orient="horz" pos="3385">
          <p15:clr>
            <a:srgbClr val="A4A3A4"/>
          </p15:clr>
        </p15:guide>
        <p15:guide id="6" orient="horz" pos="1117">
          <p15:clr>
            <a:srgbClr val="A4A3A4"/>
          </p15:clr>
        </p15:guide>
        <p15:guide id="7" pos="2880">
          <p15:clr>
            <a:srgbClr val="A4A3A4"/>
          </p15:clr>
        </p15:guide>
        <p15:guide id="8" pos="303">
          <p15:clr>
            <a:srgbClr val="A4A3A4"/>
          </p15:clr>
        </p15:guide>
        <p15:guide id="9" pos="5511">
          <p15:clr>
            <a:srgbClr val="A4A3A4"/>
          </p15:clr>
        </p15:guide>
        <p15:guide id="10" pos="533">
          <p15:clr>
            <a:srgbClr val="A4A3A4"/>
          </p15:clr>
        </p15:guide>
        <p15:guide id="11" pos="15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2F5"/>
    <a:srgbClr val="BCD3EE"/>
    <a:srgbClr val="CFD8E7"/>
    <a:srgbClr val="CAD3E4"/>
    <a:srgbClr val="C5CFE1"/>
    <a:srgbClr val="BAC6DC"/>
    <a:srgbClr val="B2C0D8"/>
    <a:srgbClr val="E8ECF0"/>
    <a:srgbClr val="E3E8ED"/>
    <a:srgbClr val="FAF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3" autoAdjust="0"/>
    <p:restoredTop sz="95865" autoAdjust="0"/>
  </p:normalViewPr>
  <p:slideViewPr>
    <p:cSldViewPr>
      <p:cViewPr varScale="1">
        <p:scale>
          <a:sx n="88" d="100"/>
          <a:sy n="88" d="100"/>
        </p:scale>
        <p:origin x="432" y="288"/>
      </p:cViewPr>
      <p:guideLst>
        <p:guide orient="horz" pos="4319"/>
        <p:guide orient="horz" pos="787"/>
        <p:guide orient="horz" pos="3929"/>
        <p:guide orient="horz" pos="1706"/>
        <p:guide orient="horz" pos="3385"/>
        <p:guide orient="horz" pos="1117"/>
        <p:guide pos="2880"/>
        <p:guide pos="303"/>
        <p:guide pos="5511"/>
        <p:guide pos="533"/>
        <p:guide pos="15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F34D2E75-A153-48C8-96AA-ACDAC809E906}" type="datetimeFigureOut">
              <a:rPr lang="ko-KR" altLang="en-US" smtClean="0"/>
              <a:pPr/>
              <a:t>2025-06-30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3765091-8208-4C91-98EF-1F721FB78E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47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0" y="-4143"/>
            <a:ext cx="9144000" cy="3861048"/>
          </a:xfrm>
          <a:prstGeom prst="rect">
            <a:avLst/>
          </a:prstGeom>
          <a:noFill/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827584" y="4485308"/>
            <a:ext cx="8028384" cy="578495"/>
          </a:xfrm>
        </p:spPr>
        <p:txBody>
          <a:bodyPr>
            <a:noAutofit/>
          </a:bodyPr>
          <a:lstStyle>
            <a:lvl1pPr algn="l">
              <a:defRPr lang="ko-KR" altLang="en-US" sz="3600" b="0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833078" y="5157192"/>
            <a:ext cx="8022890" cy="36004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683568" y="4617132"/>
            <a:ext cx="0" cy="720080"/>
          </a:xfrm>
          <a:prstGeom prst="line">
            <a:avLst/>
          </a:prstGeom>
          <a:ln w="76200">
            <a:solidFill>
              <a:schemeClr val="accent1">
                <a:alpha val="5803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251520" y="0"/>
            <a:ext cx="8892481" cy="4437112"/>
          </a:xfrm>
          <a:prstGeom prst="rect">
            <a:avLst/>
          </a:prstGeom>
          <a:noFill/>
        </p:spPr>
      </p:pic>
      <p:sp>
        <p:nvSpPr>
          <p:cNvPr id="4" name="제목 1"/>
          <p:cNvSpPr>
            <a:spLocks noGrp="1"/>
          </p:cNvSpPr>
          <p:nvPr>
            <p:ph type="ctrTitle" hasCustomPrompt="1"/>
          </p:nvPr>
        </p:nvSpPr>
        <p:spPr>
          <a:xfrm>
            <a:off x="755576" y="3284984"/>
            <a:ext cx="6395368" cy="578495"/>
          </a:xfrm>
        </p:spPr>
        <p:txBody>
          <a:bodyPr>
            <a:noAutofit/>
          </a:bodyPr>
          <a:lstStyle>
            <a:lvl1pPr algn="l">
              <a:defRPr lang="ko-KR" altLang="en-US" sz="28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611560" y="3356992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755576" y="5518200"/>
            <a:ext cx="6539384" cy="578495"/>
          </a:xfrm>
        </p:spPr>
        <p:txBody>
          <a:bodyPr>
            <a:noAutofit/>
          </a:bodyPr>
          <a:lstStyle>
            <a:lvl1pPr algn="l">
              <a:defRPr lang="ko-KR" altLang="en-US" sz="28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611560" y="5589240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6588224" y="2260"/>
            <a:ext cx="2555776" cy="1291233"/>
          </a:xfrm>
          <a:prstGeom prst="rect">
            <a:avLst/>
          </a:prstGeom>
          <a:noFill/>
        </p:spPr>
      </p:pic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395535" y="243578"/>
            <a:ext cx="8114981" cy="413196"/>
          </a:xfrm>
        </p:spPr>
        <p:txBody>
          <a:bodyPr>
            <a:noAutofit/>
          </a:bodyPr>
          <a:lstStyle>
            <a:lvl1pPr algn="l">
              <a:defRPr lang="ko-KR" altLang="en-US" sz="24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51520" y="836712"/>
            <a:ext cx="777692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 userDrawn="1"/>
        </p:nvSpPr>
        <p:spPr>
          <a:xfrm>
            <a:off x="251520" y="215828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99312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텍스트 개체 틀 2"/>
          <p:cNvSpPr>
            <a:spLocks noGrp="1"/>
          </p:cNvSpPr>
          <p:nvPr>
            <p:ph idx="1"/>
          </p:nvPr>
        </p:nvSpPr>
        <p:spPr>
          <a:xfrm>
            <a:off x="467544" y="123919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625475" indent="-257175">
              <a:defRPr sz="16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marL="989013" indent="-228600"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350" y="6167643"/>
            <a:ext cx="730586" cy="5788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 rot="5400000" flipH="1">
            <a:off x="5629559" y="1174691"/>
            <a:ext cx="4689131" cy="233975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3079814" y="3136613"/>
            <a:ext cx="2754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rPr>
              <a:t>Thank</a:t>
            </a:r>
            <a:r>
              <a:rPr lang="en-US" altLang="ko-KR" sz="4000" b="1" kern="120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rPr>
              <a:t> You</a:t>
            </a:r>
            <a:endParaRPr lang="ko-KR" altLang="en-US" sz="4000" b="1" kern="12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6588224" y="2260"/>
            <a:ext cx="2555776" cy="1291233"/>
          </a:xfrm>
          <a:prstGeom prst="rect">
            <a:avLst/>
          </a:prstGeom>
          <a:noFill/>
        </p:spPr>
      </p:pic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395535" y="243578"/>
            <a:ext cx="8114981" cy="413196"/>
          </a:xfrm>
        </p:spPr>
        <p:txBody>
          <a:bodyPr>
            <a:noAutofit/>
          </a:bodyPr>
          <a:lstStyle>
            <a:lvl1pPr algn="l">
              <a:defRPr lang="ko-KR" altLang="en-US" sz="2500" b="1" kern="120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0000101010101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51520" y="836712"/>
            <a:ext cx="777692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 userDrawn="1"/>
        </p:nvSpPr>
        <p:spPr>
          <a:xfrm>
            <a:off x="251520" y="215828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99312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idx="1"/>
          </p:nvPr>
        </p:nvSpPr>
        <p:spPr>
          <a:xfrm>
            <a:off x="467544" y="123919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600"/>
              </a:spcBef>
              <a:defRPr sz="1800" b="1"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  <a:lvl2pPr marL="625475" indent="-257175">
              <a:defRPr sz="1600"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2pPr>
            <a:lvl3pPr marL="989013" indent="-228600">
              <a:defRPr sz="1400"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350" y="6167643"/>
            <a:ext cx="730586" cy="57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6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69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0000"/>
        <a:buFont typeface="맑은 고딕" panose="020B0503020000020004" pitchFamily="50" charset="-127"/>
        <a:buChar char="■"/>
        <a:defRPr sz="20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1pPr>
      <a:lvl2pPr marL="714375" indent="-257175" algn="l" defTabSz="914400" rtl="0" eaLnBrk="1" latinLnBrk="1" hangingPunct="1">
        <a:spcBef>
          <a:spcPct val="20000"/>
        </a:spcBef>
        <a:buClr>
          <a:schemeClr val="accent3"/>
        </a:buClr>
        <a:buSzPct val="45000"/>
        <a:buFont typeface="맑은 고딕" panose="020B0503020000020004" pitchFamily="50" charset="-127"/>
        <a:buChar char="●"/>
        <a:defRPr sz="18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SzPct val="70000"/>
        <a:buFont typeface="맑은 고딕" panose="020B0503020000020004" pitchFamily="50" charset="-127"/>
        <a:buChar char="–"/>
        <a:defRPr sz="16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Wingdings" panose="05000000000000000000" pitchFamily="2" charset="2"/>
        <a:buChar char="Ø"/>
        <a:defRPr sz="14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rz-tech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192.168.1.200/test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192.168.1.200/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755576" y="4722713"/>
            <a:ext cx="7632848" cy="578495"/>
          </a:xfrm>
        </p:spPr>
        <p:txBody>
          <a:bodyPr/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바른고딕" panose="020B0600000101010101" charset="-127"/>
              </a:rPr>
              <a:t>ETHERNET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바른고딕" panose="020B0600000101010101" charset="-127"/>
              </a:rPr>
              <a:t>테스트</a:t>
            </a:r>
          </a:p>
        </p:txBody>
      </p:sp>
      <p:sp>
        <p:nvSpPr>
          <p:cNvPr id="4" name="부제목 21"/>
          <p:cNvSpPr txBox="1">
            <a:spLocks/>
          </p:cNvSpPr>
          <p:nvPr/>
        </p:nvSpPr>
        <p:spPr>
          <a:xfrm>
            <a:off x="-1476672" y="5409828"/>
            <a:ext cx="4392488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0000"/>
              <a:buFont typeface="맑은 고딕" panose="020B0503020000020004" pitchFamily="50" charset="-127"/>
              <a:buNone/>
              <a:defRPr sz="14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45000"/>
              <a:buFont typeface="맑은 고딕" panose="020B0503020000020004" pitchFamily="50" charset="-127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SzPct val="70000"/>
              <a:buFont typeface="맑은 고딕" panose="020B0503020000020004" pitchFamily="50" charset="-127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67585"/>
            <a:r>
              <a:rPr lang="en-US" altLang="ko-KR" sz="1800" b="1" u="sng" dirty="0">
                <a:solidFill>
                  <a:srgbClr val="0000FF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  <a:hlinkClick r:id="rId2"/>
              </a:rPr>
              <a:t>CRZ Technology</a:t>
            </a:r>
            <a:endParaRPr lang="ko-KR" altLang="ko-KR" sz="1800" dirty="0">
              <a:effectLst/>
              <a:latin typeface="Helvetica" panose="020B0604020202020204" pitchFamily="34" charset="0"/>
              <a:ea typeface="맑은 고딕" panose="020B0503020000020004" pitchFamily="50" charset="-127"/>
              <a:cs typeface="Helvetica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00193" y="4437112"/>
            <a:ext cx="2088358" cy="16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Ethernet Test Project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Code </a:t>
            </a:r>
            <a:r>
              <a:rPr lang="ko-KR" altLang="en-US" sz="1400" dirty="0"/>
              <a:t>생성 후 </a:t>
            </a:r>
            <a:r>
              <a:rPr lang="en-US" altLang="ko-KR" sz="1400" dirty="0" err="1"/>
              <a:t>main.c</a:t>
            </a:r>
            <a:r>
              <a:rPr lang="en-US" altLang="ko-KR" sz="1400" dirty="0"/>
              <a:t> </a:t>
            </a:r>
            <a:r>
              <a:rPr lang="ko-KR" altLang="en-US" sz="1400" dirty="0"/>
              <a:t>수정 </a:t>
            </a:r>
            <a:r>
              <a:rPr lang="en-US" altLang="ko-KR" sz="1400" dirty="0"/>
              <a:t>- header</a:t>
            </a:r>
            <a:r>
              <a:rPr lang="ko-KR" altLang="en-US" sz="1400" dirty="0"/>
              <a:t>추가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httpd_init</a:t>
            </a:r>
            <a:r>
              <a:rPr lang="en-US" altLang="ko-KR" sz="1400" dirty="0"/>
              <a:t>() / </a:t>
            </a:r>
            <a:r>
              <a:rPr lang="en-US" altLang="ko-KR" sz="1400" dirty="0" err="1"/>
              <a:t>MX_LWIP_Process</a:t>
            </a:r>
            <a:r>
              <a:rPr lang="en-US" altLang="ko-KR" sz="1400" dirty="0"/>
              <a:t>()</a:t>
            </a:r>
            <a:r>
              <a:rPr lang="ko-KR" altLang="en-US" sz="1400" dirty="0"/>
              <a:t>호출 추가</a:t>
            </a:r>
            <a:endParaRPr lang="en-US" altLang="ko-KR" sz="1400" dirty="0"/>
          </a:p>
          <a:p>
            <a:pPr marL="417513" lvl="2" indent="0">
              <a:spcBef>
                <a:spcPts val="0"/>
              </a:spcBef>
              <a:buNone/>
            </a:pPr>
            <a:endParaRPr lang="en-US" altLang="ko-K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17513" lvl="2" indent="0">
              <a:spcBef>
                <a:spcPts val="0"/>
              </a:spcBef>
              <a:buNone/>
            </a:pPr>
            <a:b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073400-4A6F-2AAB-6EF9-E8EEE7198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44824"/>
            <a:ext cx="7391400" cy="790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FCD62B-0935-F00F-2779-F1BE2CF84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646432"/>
            <a:ext cx="34099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01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Ethernet Test Project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이미지 빌드 시 에러 발생</a:t>
            </a:r>
            <a:r>
              <a:rPr lang="en-US" altLang="ko-KR" sz="2000" dirty="0"/>
              <a:t>.</a:t>
            </a:r>
          </a:p>
          <a:p>
            <a:pPr marL="417513" lvl="2" indent="0">
              <a:spcBef>
                <a:spcPts val="0"/>
              </a:spcBef>
              <a:buNone/>
            </a:pPr>
            <a:b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fsdata.c</a:t>
            </a:r>
            <a:r>
              <a:rPr lang="ko-KR" altLang="en-US" sz="2000" dirty="0"/>
              <a:t>를 </a:t>
            </a:r>
            <a:r>
              <a:rPr lang="en-US" altLang="ko-KR" sz="2000" dirty="0" err="1"/>
              <a:t>Middlewares</a:t>
            </a:r>
            <a:r>
              <a:rPr lang="en-US" altLang="ko-KR" sz="2000" dirty="0"/>
              <a:t> -&gt; </a:t>
            </a:r>
            <a:r>
              <a:rPr lang="en-US" altLang="ko-KR" sz="2000" dirty="0" err="1"/>
              <a:t>Third_Party</a:t>
            </a:r>
            <a:r>
              <a:rPr lang="en-US" altLang="ko-KR" sz="2000" dirty="0"/>
              <a:t> -&gt; </a:t>
            </a:r>
            <a:r>
              <a:rPr lang="en-US" altLang="ko-KR" sz="2000" dirty="0" err="1"/>
              <a:t>LwIP</a:t>
            </a:r>
            <a:r>
              <a:rPr lang="en-US" altLang="ko-KR" sz="2000" dirty="0"/>
              <a:t> -&gt; 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 -&gt; apps -&gt; httpd </a:t>
            </a:r>
            <a:r>
              <a:rPr lang="ko-KR" altLang="en-US" sz="2000" dirty="0"/>
              <a:t>폴더에 복사</a:t>
            </a:r>
            <a:r>
              <a:rPr lang="en-US" altLang="ko-KR" sz="20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2B225C-D429-1FCE-8B32-BEAC0DAAC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52" y="1700808"/>
            <a:ext cx="8028384" cy="1041104"/>
          </a:xfrm>
          <a:prstGeom prst="rect">
            <a:avLst/>
          </a:prstGeom>
        </p:spPr>
      </p:pic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9C244748-1F6B-30E0-97F6-05C1725D98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885191"/>
              </p:ext>
            </p:extLst>
          </p:nvPr>
        </p:nvGraphicFramePr>
        <p:xfrm>
          <a:off x="827584" y="3972407"/>
          <a:ext cx="43815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3" imgW="438840" imgH="591480" progId="Package">
                  <p:embed/>
                </p:oleObj>
              </mc:Choice>
              <mc:Fallback>
                <p:oleObj name="포장기 셸 개체" showAsIcon="1" r:id="rId3" imgW="438840" imgH="59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3972407"/>
                        <a:ext cx="438150" cy="592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7538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Ethernet Test Project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fsdata.c</a:t>
            </a:r>
            <a:r>
              <a:rPr lang="ko-KR" altLang="en-US" sz="2000" dirty="0"/>
              <a:t>를 빌드하지 않도록 설정</a:t>
            </a:r>
            <a:r>
              <a:rPr lang="en-US" altLang="ko-KR" sz="2000" dirty="0"/>
              <a:t> - </a:t>
            </a:r>
            <a:r>
              <a:rPr lang="en-US" altLang="ko-KR" sz="2000" dirty="0" err="1"/>
              <a:t>fsdata.c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우클릭</a:t>
            </a:r>
            <a:r>
              <a:rPr lang="ko-KR" altLang="en-US" sz="2000" dirty="0"/>
              <a:t> 후 </a:t>
            </a:r>
            <a:r>
              <a:rPr lang="en-US" altLang="ko-KR" sz="2000" dirty="0"/>
              <a:t>"Resource Configurations“-”Exclude from Build…” - “Debug”/”Release”  </a:t>
            </a:r>
            <a:r>
              <a:rPr lang="ko-KR" altLang="en-US" sz="2000" dirty="0"/>
              <a:t>선택 후 </a:t>
            </a:r>
            <a:r>
              <a:rPr lang="en-US" altLang="ko-KR" sz="2000" dirty="0"/>
              <a:t>“OK” </a:t>
            </a:r>
            <a:r>
              <a:rPr lang="ko-KR" altLang="en-US" sz="2000" dirty="0"/>
              <a:t>클릭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417513" lvl="2" indent="0">
              <a:spcBef>
                <a:spcPts val="0"/>
              </a:spcBef>
              <a:buNone/>
            </a:pPr>
            <a:b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BC8B52-C4AE-B525-9851-BC0FAF179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50" y="2348880"/>
            <a:ext cx="4535413" cy="38660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EEA04B2-A51A-8309-DAB5-66767F8A9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535" y="2348880"/>
            <a:ext cx="2353315" cy="273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40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ko-KR" altLang="en-US" dirty="0"/>
              <a:t>결과 확인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925FA15-C893-2C7C-358E-DB89E408D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http://192.168.1.200/test</a:t>
            </a:r>
            <a:r>
              <a:rPr lang="en-US" altLang="ko-KR" dirty="0"/>
              <a:t> </a:t>
            </a:r>
            <a:r>
              <a:rPr lang="ko-KR" altLang="en-US" dirty="0" err="1"/>
              <a:t>접속시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756842-49FA-4914-4E44-FE53A3107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244" y="1646178"/>
            <a:ext cx="6372200" cy="470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62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ko-KR" altLang="en-US" dirty="0"/>
              <a:t>결과 확인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925FA15-C893-2C7C-358E-DB89E408D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http://192.168.1.200/</a:t>
            </a:r>
            <a:r>
              <a:rPr lang="en-US" altLang="ko-KR" dirty="0"/>
              <a:t> </a:t>
            </a:r>
            <a:r>
              <a:rPr lang="ko-KR" altLang="en-US" dirty="0" err="1"/>
              <a:t>접속시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92AA1A-D479-C067-3C7C-7E223E1B6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632453"/>
            <a:ext cx="5672430" cy="493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83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48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Mango-M32F2 Ethernet </a:t>
            </a:r>
            <a:r>
              <a:rPr lang="ko-KR" altLang="en-US" dirty="0"/>
              <a:t>테스트</a:t>
            </a:r>
          </a:p>
        </p:txBody>
      </p:sp>
    </p:spTree>
    <p:extLst>
      <p:ext uri="{BB962C8B-B14F-4D97-AF65-F5344CB8AC3E}">
        <p14:creationId xmlns:p14="http://schemas.microsoft.com/office/powerpoint/2010/main" val="55244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Ethernet </a:t>
            </a:r>
            <a:r>
              <a:rPr lang="en-US" altLang="ko-KR" dirty="0" err="1"/>
              <a:t>pinmap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Ethernet – PA0~3, PA7, PB0~1, PB5, PB10~13, PC1~5, PE2</a:t>
            </a:r>
            <a:endParaRPr lang="ko-KR" altLang="en-US" sz="2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A7CD392-BD34-99BF-B4D8-7A1FBABC4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127123"/>
              </p:ext>
            </p:extLst>
          </p:nvPr>
        </p:nvGraphicFramePr>
        <p:xfrm>
          <a:off x="2344689" y="1412776"/>
          <a:ext cx="412812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94534449"/>
                    </a:ext>
                  </a:extLst>
                </a:gridCol>
                <a:gridCol w="2831976">
                  <a:extLst>
                    <a:ext uri="{9D8B030D-6E8A-4147-A177-3AD203B41FA5}">
                      <a16:colId xmlns:a16="http://schemas.microsoft.com/office/drawing/2014/main" val="40657133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Pin 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Pin Function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4556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PC3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MII Transmit Clock(MII_TX_CLK)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2295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PB11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MII Transmit Enable(MII_TX_EN)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8400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PB12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MII Transmit Data(MII_TXD0)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913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PB13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MII Transmit Data(MII_TXD1)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7502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PC2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MII Transmit Data(MII_TXD2)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2990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PE2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MII Transmit Data(MII_TXD3)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4184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PA1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MII Receive Clock(MII_RX_CLK)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9572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PA3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MII Collision Detect(MII_COL)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8924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PA0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MII Carrier Sense(MII_CRS)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5981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PA7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MII Receive Data Valid(MII_RX_DV)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8836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PC4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MII Receive Data(MII_RXD0)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3519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PC5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MII Receive Data(MII_RXD1)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4614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PB0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MII Receive Data(MII_RXD2)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40719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PB1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MII Receive Data(MII_RXD3)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64835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PB10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MII Receive Error(MII_RX_ER)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48275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PB5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MII PPS Out(MII_PPS_OUT)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79594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PC1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MII MDC(MII_MDC)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65229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PA2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MII MDIO(MII_MDIO)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743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19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Pinout view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4A1A4F2-F9D7-1732-7DD1-969BBEEA0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744130"/>
            <a:ext cx="5303762" cy="549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3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ETH </a:t>
            </a:r>
            <a:r>
              <a:rPr lang="ko-KR" altLang="en-US" dirty="0"/>
              <a:t>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9195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“Connectivity“ </a:t>
            </a:r>
            <a:r>
              <a:rPr lang="ko-KR" altLang="en-US" sz="1400" dirty="0"/>
              <a:t>클릭</a:t>
            </a:r>
            <a:r>
              <a:rPr lang="en-US" altLang="ko-KR" sz="1400" dirty="0"/>
              <a:t>, “ETH” </a:t>
            </a:r>
            <a:r>
              <a:rPr lang="ko-KR" altLang="en-US" sz="1400" dirty="0"/>
              <a:t>클릭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“MII“, “Activate Rx Err signal” </a:t>
            </a:r>
            <a:r>
              <a:rPr lang="ko-KR" altLang="en-US" sz="1400" dirty="0"/>
              <a:t>클릭</a:t>
            </a:r>
            <a:r>
              <a:rPr lang="en-US" altLang="ko-KR" sz="14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BF81E8-431C-26B3-425C-2BB187413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864" y="1916832"/>
            <a:ext cx="4032448" cy="454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81C4E-DABD-2F4E-7A6F-0BCFA4633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FE262-19FB-3FE0-F274-B173B250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ETH </a:t>
            </a:r>
            <a:r>
              <a:rPr lang="ko-KR" altLang="en-US" dirty="0"/>
              <a:t>설정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9CE2C0-E536-31E6-1382-3F7D2FCCA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A6F3B15-6A47-D815-7130-57D204F26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9195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“Configuration” -&gt; “Advanced Parameters” </a:t>
            </a:r>
            <a:r>
              <a:rPr lang="ko-KR" altLang="en-US" sz="1400" dirty="0"/>
              <a:t>클릭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Mango-M32F2_V1.2, RTL8201F</a:t>
            </a:r>
            <a:r>
              <a:rPr lang="ko-KR" altLang="en-US" sz="1400" dirty="0"/>
              <a:t> 이더넷 </a:t>
            </a:r>
            <a:r>
              <a:rPr lang="en-US" altLang="ko-KR" sz="1400" dirty="0"/>
              <a:t>PHY</a:t>
            </a:r>
            <a:r>
              <a:rPr lang="ko-KR" altLang="en-US" sz="1400" dirty="0"/>
              <a:t>인 경우 </a:t>
            </a:r>
            <a:r>
              <a:rPr lang="en-US" altLang="ko-KR" sz="1400" dirty="0"/>
              <a:t>PHY ADDRESS</a:t>
            </a:r>
            <a:r>
              <a:rPr lang="ko-KR" altLang="en-US" sz="1400" dirty="0"/>
              <a:t>를 </a:t>
            </a:r>
            <a:r>
              <a:rPr lang="en-US" altLang="ko-KR" sz="1400" dirty="0"/>
              <a:t>1</a:t>
            </a:r>
            <a:r>
              <a:rPr lang="ko-KR" altLang="en-US" sz="1400" dirty="0"/>
              <a:t>로 선택</a:t>
            </a:r>
            <a:r>
              <a:rPr lang="en-US" altLang="ko-KR" sz="14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F27B14-093C-1E10-1BB3-3695E079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722" y="1854842"/>
            <a:ext cx="4296494" cy="465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1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FACE2-F645-6BBF-4F58-F15C20D11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444AE-D33B-BAA0-51EA-0EAA8A22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ETH </a:t>
            </a:r>
            <a:r>
              <a:rPr lang="ko-KR" altLang="en-US" dirty="0"/>
              <a:t>설정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1280FC0-37FC-819A-D85D-608AF96CD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A332541-2ABD-E5C6-2176-3BA8C5E4D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9195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“Configuration” -&gt; “Parameter Settings” </a:t>
            </a:r>
            <a:r>
              <a:rPr lang="ko-KR" altLang="en-US" sz="1400" dirty="0"/>
              <a:t>클릭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Mango-M32F2_V2.0, KSZ8081MNX</a:t>
            </a:r>
            <a:r>
              <a:rPr lang="ko-KR" altLang="en-US" sz="1400" dirty="0"/>
              <a:t> 이더넷 </a:t>
            </a:r>
            <a:r>
              <a:rPr lang="en-US" altLang="ko-KR" sz="1400" dirty="0"/>
              <a:t>PHY</a:t>
            </a:r>
            <a:r>
              <a:rPr lang="ko-KR" altLang="en-US" sz="1400" dirty="0"/>
              <a:t>인 경우 </a:t>
            </a:r>
            <a:r>
              <a:rPr lang="en-US" altLang="ko-KR" sz="1400" dirty="0"/>
              <a:t>PHY ADDRESS</a:t>
            </a:r>
            <a:r>
              <a:rPr lang="ko-KR" altLang="en-US" sz="1400" dirty="0"/>
              <a:t>를 </a:t>
            </a:r>
            <a:r>
              <a:rPr lang="en-US" altLang="ko-KR" sz="1400" dirty="0"/>
              <a:t>3</a:t>
            </a:r>
            <a:r>
              <a:rPr lang="ko-KR" altLang="en-US" sz="1400" dirty="0"/>
              <a:t>으로 선택</a:t>
            </a:r>
            <a:r>
              <a:rPr lang="en-US" altLang="ko-KR" sz="14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419A7E-BB68-5DD8-ACB2-96760182B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1954023"/>
            <a:ext cx="48291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0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LWIP </a:t>
            </a:r>
            <a:r>
              <a:rPr lang="ko-KR" altLang="en-US" dirty="0"/>
              <a:t>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“Middleware and Software Packs“ </a:t>
            </a:r>
            <a:r>
              <a:rPr lang="ko-KR" altLang="en-US" sz="1400" dirty="0"/>
              <a:t>클릭</a:t>
            </a:r>
            <a:r>
              <a:rPr lang="en-US" altLang="ko-KR" sz="1400" dirty="0"/>
              <a:t>, “LWIP” </a:t>
            </a:r>
            <a:r>
              <a:rPr lang="ko-KR" altLang="en-US" sz="1400" dirty="0"/>
              <a:t>클릭</a:t>
            </a:r>
            <a:r>
              <a:rPr lang="en-US" altLang="ko-KR" sz="1400" dirty="0"/>
              <a:t>, “Enabled“ </a:t>
            </a:r>
            <a:r>
              <a:rPr lang="ko-KR" altLang="en-US" sz="1400" dirty="0"/>
              <a:t>클릭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“LWIP_DHCP”-”Disabled”</a:t>
            </a:r>
            <a:r>
              <a:rPr lang="ko-KR" altLang="en-US" sz="1400" dirty="0"/>
              <a:t>클릭</a:t>
            </a:r>
            <a:r>
              <a:rPr lang="en-US" altLang="ko-KR" sz="1400" dirty="0"/>
              <a:t>, “IP Address Settings“ </a:t>
            </a:r>
            <a:r>
              <a:rPr lang="ko-KR" altLang="en-US" sz="1400" dirty="0"/>
              <a:t>편집</a:t>
            </a:r>
            <a:r>
              <a:rPr lang="en-US" altLang="ko-KR" sz="1400" dirty="0"/>
              <a:t>.</a:t>
            </a:r>
          </a:p>
          <a:p>
            <a:pPr marL="417513" lvl="2" indent="0">
              <a:spcBef>
                <a:spcPts val="0"/>
              </a:spcBef>
              <a:buNone/>
            </a:pP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2ACC54-47D5-C3A5-D8DF-DCD9E423F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750" y="1852573"/>
            <a:ext cx="4963529" cy="467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3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LWIP </a:t>
            </a:r>
            <a:r>
              <a:rPr lang="ko-KR" altLang="en-US" dirty="0"/>
              <a:t>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“Middleware and Software Packs“ </a:t>
            </a:r>
            <a:r>
              <a:rPr lang="ko-KR" altLang="en-US" sz="1400" dirty="0"/>
              <a:t>클릭</a:t>
            </a:r>
            <a:r>
              <a:rPr lang="en-US" altLang="ko-KR" sz="1400" dirty="0"/>
              <a:t>, “LWIP” </a:t>
            </a:r>
            <a:r>
              <a:rPr lang="ko-KR" altLang="en-US" sz="1400" dirty="0"/>
              <a:t>클릭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“HTTPD“ </a:t>
            </a:r>
            <a:r>
              <a:rPr lang="ko-KR" altLang="en-US" sz="1400" dirty="0"/>
              <a:t>클릭</a:t>
            </a:r>
            <a:r>
              <a:rPr lang="en-US" altLang="ko-KR" sz="1400" dirty="0"/>
              <a:t>, “LWIP HTTPD”-"Enabled” </a:t>
            </a:r>
            <a:r>
              <a:rPr lang="ko-KR" altLang="en-US" sz="1400" dirty="0"/>
              <a:t>클릭</a:t>
            </a:r>
            <a:r>
              <a:rPr lang="en-US" altLang="ko-KR" sz="1400" dirty="0"/>
              <a:t>.</a:t>
            </a:r>
            <a:endParaRPr lang="en-US" altLang="ko-K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4F8EB3-49FE-49E9-42F3-3668D4916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16" y="1884868"/>
            <a:ext cx="4490156" cy="476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28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28475</TotalTime>
  <Words>479</Words>
  <Application>Microsoft Office PowerPoint</Application>
  <PresentationFormat>화면 슬라이드 쇼(4:3)</PresentationFormat>
  <Paragraphs>92</Paragraphs>
  <Slides>15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Consolas</vt:lpstr>
      <vt:lpstr>Arial</vt:lpstr>
      <vt:lpstr>맑은 고딕</vt:lpstr>
      <vt:lpstr>나눔바른고딕</vt:lpstr>
      <vt:lpstr>Helvetica</vt:lpstr>
      <vt:lpstr>Wingdings</vt:lpstr>
      <vt:lpstr>Office 테마</vt:lpstr>
      <vt:lpstr>포장기 셸 개체</vt:lpstr>
      <vt:lpstr>ETHERNET 테스트</vt:lpstr>
      <vt:lpstr>Mango-M32F2 Ethernet 테스트</vt:lpstr>
      <vt:lpstr>Ethernet pinmap</vt:lpstr>
      <vt:lpstr>Pinout view</vt:lpstr>
      <vt:lpstr>ETH 설정</vt:lpstr>
      <vt:lpstr>ETH 설정(2)</vt:lpstr>
      <vt:lpstr>ETH 설정(3)</vt:lpstr>
      <vt:lpstr>LWIP 설정</vt:lpstr>
      <vt:lpstr>LWIP 설정</vt:lpstr>
      <vt:lpstr>Ethernet Test Project</vt:lpstr>
      <vt:lpstr>Ethernet Test Project</vt:lpstr>
      <vt:lpstr>Ethernet Test Project</vt:lpstr>
      <vt:lpstr>Test 결과 확인</vt:lpstr>
      <vt:lpstr>Test 결과 확인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홍기 최</cp:lastModifiedBy>
  <cp:revision>918</cp:revision>
  <dcterms:created xsi:type="dcterms:W3CDTF">2012-09-18T14:42:59Z</dcterms:created>
  <dcterms:modified xsi:type="dcterms:W3CDTF">2025-06-30T05:26:58Z</dcterms:modified>
</cp:coreProperties>
</file>