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be10b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be10b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46be10b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46be10b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46be10b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46be10b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46be10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46be10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6be10b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46be10b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6be10b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6be10b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6be10b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6be10b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6be10b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46be10b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5x5x5 x3(rgb)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5x5x5 x1(b/w)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bb23d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bb23d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6be10b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6be10b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363b02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363b02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363b02028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363b02028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63b02028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363b02028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63b02028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363b02028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363b020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363b020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363b0202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363b0202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9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alaxy.agh.edu.pl/~vlsi/AI/backp_t_en/backprop.html" TargetMode="External"/><Relationship Id="rId4" Type="http://schemas.openxmlformats.org/officeDocument/2006/relationships/hyperlink" Target="https://mattmazur.com/2015/03/17/a-step-by-step-backpropagation-examp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Chaojie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19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750" y="1736375"/>
            <a:ext cx="4705799" cy="31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25" y="727913"/>
            <a:ext cx="8050723" cy="330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51" y="225712"/>
            <a:ext cx="4470751" cy="46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577" y="1041575"/>
            <a:ext cx="4094699" cy="254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25" y="1292506"/>
            <a:ext cx="9143998" cy="331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2738"/>
            <a:ext cx="8839201" cy="379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74" y="174475"/>
            <a:ext cx="6636151" cy="481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800" y="2571750"/>
            <a:ext cx="2631587" cy="26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" y="586250"/>
            <a:ext cx="8989426" cy="39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0" y="427000"/>
            <a:ext cx="8873201" cy="4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Backpropagation: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http://galaxy.agh.edu.pl/~vlsi/AI/backp_t_en/backprop.html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https://mattmazur.com/2015/03/17/a-step-by-step-backpropagation-example/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-&gt; </a:t>
            </a:r>
            <a:r>
              <a:rPr lang="en" sz="2000"/>
              <a:t>Greene -&gt; Google Cloud Platform (GCP)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200 GPU hours for everyone. Email us if that is no enough.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HW 2 is more difficult! It takes time to request a GPU! Please start early!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Advanced HPC topic next week. 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fenyo\Desktop\512px-Comparison_convolution_correlation.svg.png" id="72" name="Google Shape;72;p16"/>
          <p:cNvPicPr preferRelativeResize="0"/>
          <p:nvPr/>
        </p:nvPicPr>
        <p:blipFill rotWithShape="1">
          <a:blip r:embed="rId3">
            <a:alphaModFix/>
          </a:blip>
          <a:srcRect b="0" l="327" r="377" t="13636"/>
          <a:stretch/>
        </p:blipFill>
        <p:spPr>
          <a:xfrm>
            <a:off x="956763" y="531347"/>
            <a:ext cx="7150025" cy="16764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4953000" y="4746363"/>
            <a:ext cx="419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http://en.wikipedia.org/wiki/Convolution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8100" y="2246245"/>
            <a:ext cx="32004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Convolution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describes the response of a linear 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time-invariant system to an input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inverse Fourier transform of the pointwise product in frequency space.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238500" y="2350038"/>
            <a:ext cx="2819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Cross-correlation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 is a measure of similarity of two signals.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 be used for finding a shift between two signals.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286500" y="2350038"/>
            <a:ext cx="2819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Auto-correlation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 is the cross-correlation of a signal with itself.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 be used for finding periodic signals obscured by noise.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198475" y="112238"/>
            <a:ext cx="666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               Cross-correlation        Auto-correlation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25" y="3529375"/>
            <a:ext cx="330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229625" y="33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8900" y="988325"/>
            <a:ext cx="90462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b="1" lang="en"/>
              <a:t>Convolution</a:t>
            </a:r>
            <a:r>
              <a:rPr lang="en"/>
              <a:t> in deep learning is different from </a:t>
            </a:r>
            <a:r>
              <a:rPr b="1" lang="en"/>
              <a:t>Convolution</a:t>
            </a:r>
            <a:r>
              <a:rPr lang="en"/>
              <a:t> in signal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Convolution</a:t>
            </a:r>
            <a:r>
              <a:rPr lang="en"/>
              <a:t> in deep learning is actually </a:t>
            </a:r>
            <a:r>
              <a:rPr b="1" lang="en"/>
              <a:t>Cross-Correlation</a:t>
            </a:r>
            <a:r>
              <a:rPr lang="en"/>
              <a:t> in signal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Cross-Correlation </a:t>
            </a:r>
            <a:r>
              <a:rPr lang="en"/>
              <a:t>in signal processing can be used to find similar pattern.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525" y="2868975"/>
            <a:ext cx="280699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5850222" y="3314987"/>
            <a:ext cx="454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700" y="2868975"/>
            <a:ext cx="280699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00" y="2792775"/>
            <a:ext cx="280699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2216150"/>
            <a:ext cx="330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5930897" y="2070862"/>
            <a:ext cx="454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37).png"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95250"/>
            <a:ext cx="2743200" cy="1848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(38).png" id="96" name="Google Shape;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7700" y="1633350"/>
            <a:ext cx="2743200" cy="1799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(40).png" id="97" name="Google Shape;9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0800" y="1557150"/>
            <a:ext cx="2743200" cy="17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229625" y="33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Cross-Correlation in Signal Processing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99" y="915026"/>
            <a:ext cx="3291841" cy="3317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9500" y="2375525"/>
            <a:ext cx="330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5425097" y="2285137"/>
            <a:ext cx="454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1940737"/>
            <a:ext cx="1346200" cy="142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2160" y="910570"/>
            <a:ext cx="3291841" cy="3257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70600" y="4743300"/>
            <a:ext cx="64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/>
              <a:t>https://www.youtube.com/watch?v=WkYLgj_D6dM</a:t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270600" y="19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Cross-Correlation in Signal Processing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1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50" y="-1"/>
            <a:ext cx="51340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25" y="70325"/>
            <a:ext cx="717695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