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21" d="100"/>
          <a:sy n="121" d="100"/>
        </p:scale>
        <p:origin x="34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337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https://www.techtarget.com/searchcustomerexperience/definition/customer-experience-management-CEM-or-CXM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https://www.productsup.com/blog/2022-how-customer-expectations-are-changing-ecommerce/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https://christhompson.blog/2023/07/10/the-benefits-of-omnichannel-e-commerce-how-to-offer-a-seamless-shopping-experience/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https://www.cumanagement.com/articles/2022/09/leveraging-data-analytics-improve-member-service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https://christhompson.blog/2023/12/01/the-science-of-product-recommendations-in-e-commerce-boosting-sales-with-personalized-suggestions/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http://catalystforbusiness.com/customer-service-chatbots-will-be-more-essential-than-ever/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https://www.mexseo.info/blog/building-trust-and-credibility/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https://www.deskera.com/blog/customer-feedback/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make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800" b="1" i="1" dirty="0">
                <a:solidFill>
                  <a:srgbClr val="C00000"/>
                </a:solidFill>
              </a:rPr>
              <a:t>Customer Experience Management In E-Commerce Business</a:t>
            </a:r>
          </a:p>
          <a:p>
            <a:pPr algn="ctr"/>
            <a:endParaRPr lang="en-US" sz="3000" b="1" i="1" dirty="0">
              <a:solidFill>
                <a:srgbClr val="000000"/>
              </a:solidFill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r>
              <a:rPr lang="en-US" sz="3000" b="1" dirty="0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</a:rPr>
              <a:t>Name</a:t>
            </a:r>
            <a:r>
              <a:rPr lang="en-US" sz="3200" b="1" i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200" b="1" dirty="0"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en-US" sz="2000" b="1" dirty="0">
                <a:latin typeface="Times New Roman" panose="02020603050405020304" charset="0"/>
                <a:cs typeface="Times New Roman" panose="02020603050405020304" charset="0"/>
              </a:rPr>
              <a:t>C. RAMA DEVI</a:t>
            </a:r>
          </a:p>
          <a:p>
            <a:r>
              <a:rPr lang="en-US" sz="3000" b="1" dirty="0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</a:rPr>
              <a:t>Department </a:t>
            </a:r>
            <a:r>
              <a:rPr lang="en-US" sz="3200" b="1" dirty="0"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en-US" sz="2000" b="1" dirty="0">
                <a:latin typeface="Times New Roman" panose="02020603050405020304" charset="0"/>
                <a:cs typeface="Times New Roman" panose="02020603050405020304" charset="0"/>
              </a:rPr>
              <a:t>CSE</a:t>
            </a:r>
          </a:p>
          <a:p>
            <a:r>
              <a:rPr lang="en-US" sz="3000" b="1" dirty="0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</a:rPr>
              <a:t>Reg Number </a:t>
            </a:r>
            <a:r>
              <a:rPr lang="en-US" sz="3200" b="1" dirty="0"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en-US" sz="2000" b="1" dirty="0">
                <a:latin typeface="Times New Roman" panose="02020603050405020304" charset="0"/>
                <a:cs typeface="Times New Roman" panose="02020603050405020304" charset="0"/>
              </a:rPr>
              <a:t>192111724</a:t>
            </a:r>
          </a:p>
          <a:p>
            <a:pPr algn="ctr"/>
            <a:endParaRPr lang="en-US" sz="3000" b="1" dirty="0">
              <a:solidFill>
                <a:srgbClr val="000000"/>
              </a:solidFill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algn="ctr"/>
            <a:endParaRPr lang="en-US" sz="3000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3" name="Text 1">
            <a:hlinkClick r:id="rId3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b="0" u="sng" dirty="0">
                <a:solidFill>
                  <a:srgbClr val="357EC7"/>
                </a:solidFill>
                <a:latin typeface="Optima" pitchFamily="34" charset="0"/>
                <a:ea typeface="Optima" pitchFamily="34" charset="-122"/>
                <a:cs typeface="Optima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SlideMake.com</a:t>
            </a:r>
            <a:endParaRPr lang="en-US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lidemake.com/add_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Measuring Success and ROI of Customer Experience Management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Key performance indicators (KPIs) such as customer satisfaction scores, Net Promoter Score (NPS), and customer retention rates help measure the effectiveness of customer experience management efforts.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Analyzing the impact of customer experience initiatives on revenue, repeat purchases, and customer lifetime value provides insights into ROI.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Benchmarking against industry standards and best practices can help e-commerce businesses assess their performance and identify areas for improvement.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lidemake.com/add_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 and Key Takeaways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Customer experience management is a critical factor in the success of e-commerce businesses, impacting customer loyalty, retention, and revenue growth.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By focusing on understanding customer needs, personalizing the shopping experience, and providing excellent customer service, e-commerce businesses can differentiate themselves in a competitive market.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Continuous improvement, innovation, and data-driven decision-making are essential for e-commerce businesses to deliver exceptional customer experiences and achieve long-term success.</a:t>
            </a:r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 descr="pic">
            <a:extLst>
              <a:ext uri="{FF2B5EF4-FFF2-40B4-BE49-F238E27FC236}">
                <a16:creationId xmlns:a16="http://schemas.microsoft.com/office/drawing/2014/main" id="{25FE4852-CB0E-0D80-4C97-32280421C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58" y="803917"/>
            <a:ext cx="7108166" cy="416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003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cdn.ttgtmedia.com/rms/onlineImages/crm-cem_checklist_mobi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Customer Experience Management in E-Commerce Business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Customer experience management is crucial for e-commerce businesses to build brand loyalty and increase customer retention.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Providing a seamless and personalized shopping experience can lead to higher conversion rates and customer satisfaction.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Effective customer experience management involves understanding customer needs and preferences.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mages.ctfassets.net/q17uls4wkkdz/buYAHKPzDVMb5NPs8zK94/b1739d577d33e2b94644010f810e4e15/How_customer_expectations_are_changing_ecommerce_website_opengraph_1200x625p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Understanding Customer Expectations in E-Commerce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Customers expect a user-friendly website with easy navigation and quick loading times.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Personalized product recommendations based on browsing history and purchase behavior enhance the shopping experience.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Prompt and efficient customer support through multiple channels such as live chat and email is essential.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cartcraze.com/sites/default/files/assets/images/blog-images/how-to-create-a-seamless-omnichannel-shopping-experience-for-your-ecommerce-customer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Importance of Omnichannel Experience in E-Commerce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Offering a seamless shopping experience across multiple channels, including desktop, mobile, and social media, is key to customer satisfaction.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Consistent branding and messaging across all channels help build trust and credibility with customers.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Integration of data and insights from different channels enables e-commerce businesses to provide a cohesive customer experience.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cumanagement.com/sites/default/files/2022-09/data-analytics-member-servic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Leveraging Data Analytics for Customer Insights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analytics tools help e-commerce businesses track customer behavior, preferences, and buying patterns.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Insights from data analysis can be used to tailor marketing campaigns, product recommendations, and personalized offers.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Utilizing data to personalize the customer experience can lead to increased engagement and higher conversion rates.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perzonalization.com/wp-content/uploads/2018/02/Personalized-Product-Recommendations-blog-1024x102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Implementing Personalization Strategies in E-Commerce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Personalizing product recommendations, email marketing, and website content based on customer preferences can enhance the shopping experience.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Utilizing AI and machine learning algorithms to deliver personalized experiences at scale can drive customer loyalty.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Dynamic pricing strategies and personalized promotions can incentivize repeat purchases and increase customer lifetime value.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catalystforbusiness.com/wp-content/uploads/2019/12/customer-service-chatbot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Enhancing Customer Service and Support in E-Commerce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Providing responsive and proactive customer support through chatbots, self-service options, and human agents improves customer satisfaction.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Offering hassle-free returns, exchanges, and refunds policies can build trust and loyalty with customers.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Monitoring customer feedback and reviews to address issues promptly and improve overall customer experience.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mexseo.info/wp-content/uploads/2023/02/buildingtrustandcredibilit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Building Trust and Credibility with Transparency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Transparency in pricing, shipping policies, and product information builds trust with customers.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Displaying customer reviews and ratings can help prospective customers make informed purchasing decisions.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Communicating openly with customers about any issues or delays can enhance brand credibility and customer loyalty.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deskera.com/blog/content/images/2021/06/infographic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Continuous Improvement and Innovation in Customer Experience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Regularly gathering feedback from customers through surveys, reviews, and social media can help identify areas for improvement.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Testing new technologies and features to enhance the e-commerce experience, such as AR/VR for product visualization.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Keeping up with industry trends and competitors to stay ahead in providing exceptional customer experiences.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783</Words>
  <Application>Microsoft Office PowerPoint</Application>
  <PresentationFormat>On-screen Show (16:9)</PresentationFormat>
  <Paragraphs>87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Nirmala UI</vt:lpstr>
      <vt:lpstr>Optima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Experience Management In E-Commerce Business</dc:title>
  <dc:subject>Customer Experience Management In E-Commerce Business</dc:subject>
  <dc:creator>SlideMake.com</dc:creator>
  <cp:lastModifiedBy>Charan Tej</cp:lastModifiedBy>
  <cp:revision>3</cp:revision>
  <dcterms:created xsi:type="dcterms:W3CDTF">2024-03-09T02:53:19Z</dcterms:created>
  <dcterms:modified xsi:type="dcterms:W3CDTF">2024-04-01T03:13:14Z</dcterms:modified>
</cp:coreProperties>
</file>