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67" r:id="rId6"/>
    <p:sldId id="279" r:id="rId7"/>
    <p:sldId id="274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82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howGuides="1">
      <p:cViewPr varScale="1">
        <p:scale>
          <a:sx n="138" d="100"/>
          <a:sy n="138" d="100"/>
        </p:scale>
        <p:origin x="834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8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7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7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89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91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9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1691680" y="1716032"/>
            <a:ext cx="5345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通过</a:t>
            </a:r>
            <a:r>
              <a:rPr lang="en-US" altLang="zh-CN" sz="3200" dirty="0"/>
              <a:t>Map-Reduce</a:t>
            </a:r>
            <a:r>
              <a:rPr lang="zh-CN" altLang="en-US" sz="3200" dirty="0"/>
              <a:t>实</a:t>
            </a:r>
            <a:r>
              <a:rPr lang="zh-CN" altLang="en-US" sz="3200" dirty="0" smtClean="0"/>
              <a:t>现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中</a:t>
            </a:r>
            <a:r>
              <a:rPr lang="zh-CN" altLang="en-US" sz="3200" dirty="0"/>
              <a:t>文网页的</a:t>
            </a:r>
            <a:r>
              <a:rPr lang="en-US" altLang="zh-CN" sz="3200" dirty="0"/>
              <a:t>K-means</a:t>
            </a:r>
            <a:r>
              <a:rPr lang="zh-CN" altLang="en-US" sz="3200" dirty="0"/>
              <a:t>聚类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27784" y="318629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686155" y="3157466"/>
            <a:ext cx="38884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第五组：林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伟强、吴双、江泽星、陈小龙、林浩杰</a:t>
            </a:r>
          </a:p>
        </p:txBody>
      </p:sp>
    </p:spTree>
    <p:extLst>
      <p:ext uri="{BB962C8B-B14F-4D97-AF65-F5344CB8AC3E}">
        <p14:creationId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709918" y="1058788"/>
                <a:ext cx="6022322" cy="398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b="1" dirty="0" smtClean="0"/>
                  <a:t>统</a:t>
                </a:r>
                <a:r>
                  <a:rPr lang="zh-CN" altLang="en-US" sz="1200" b="1" dirty="0"/>
                  <a:t>计单词出现的网页个数、</a:t>
                </a:r>
                <a:r>
                  <a:rPr lang="en-US" altLang="zh-CN" sz="1200" b="1" dirty="0"/>
                  <a:t>TFIDF</a:t>
                </a:r>
                <a:r>
                  <a:rPr lang="zh-CN" altLang="en-US" sz="1200" b="1" dirty="0"/>
                  <a:t>、建立词</a:t>
                </a:r>
                <a:r>
                  <a:rPr lang="zh-CN" altLang="en-US" sz="1200" b="1" dirty="0" smtClean="0"/>
                  <a:t>表</a:t>
                </a:r>
                <a:endParaRPr lang="en-US" altLang="zh-CN" sz="1200" b="1" dirty="0" smtClean="0"/>
              </a:p>
              <a:p>
                <a:pPr>
                  <a:lnSpc>
                    <a:spcPct val="120000"/>
                  </a:lnSpc>
                </a:pPr>
                <a:endParaRPr lang="zh-CN" altLang="en-US" sz="1200" b="1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Map</a:t>
                </a:r>
                <a:r>
                  <a:rPr lang="zh-CN" altLang="en-US" sz="1200" dirty="0"/>
                  <a:t>函数</a:t>
                </a:r>
                <a:r>
                  <a:rPr lang="en-US" altLang="zh-CN" sz="1200" dirty="0" smtClean="0"/>
                  <a:t>:</a:t>
                </a:r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Input: </a:t>
                </a:r>
                <a:r>
                  <a:rPr lang="zh-CN" altLang="en-US" sz="1200" dirty="0"/>
                  <a:t>单词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网页编号， 单词在网页编号出现次数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网页的总单词数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Output: </a:t>
                </a:r>
                <a:r>
                  <a:rPr lang="zh-CN" altLang="en-US" sz="1200" dirty="0"/>
                  <a:t>单词，网页编号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单词在网页编号出现次数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网页的总单词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Reduce</a:t>
                </a:r>
                <a:r>
                  <a:rPr lang="zh-CN" altLang="en-US" sz="1200" dirty="0"/>
                  <a:t>函数</a:t>
                </a:r>
                <a:r>
                  <a:rPr lang="en-US" altLang="zh-CN" sz="1200" dirty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Input: </a:t>
                </a:r>
                <a:r>
                  <a:rPr lang="zh-CN" altLang="en-US" sz="1200" dirty="0"/>
                  <a:t>单词，网页编号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单词在网页编号出现次数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网页的总单词数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Output: </a:t>
                </a:r>
                <a:r>
                  <a:rPr lang="zh-CN" altLang="en-US" sz="1200" dirty="0"/>
                  <a:t>单词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网页编号，</a:t>
                </a:r>
                <a:r>
                  <a:rPr lang="en-US" altLang="zh-CN" sz="1200" dirty="0"/>
                  <a:t>TFIDF</a:t>
                </a:r>
                <a:r>
                  <a:rPr lang="zh-CN" altLang="en-US" sz="1200" dirty="0" smtClean="0"/>
                  <a:t>值</a:t>
                </a:r>
                <a:endParaRPr lang="en-US" altLang="zh-CN" sz="12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在计算</a:t>
                </a:r>
                <a:r>
                  <a:rPr lang="en-US" altLang="zh-CN" sz="1200" dirty="0"/>
                  <a:t>TF-IDF</a:t>
                </a:r>
                <a:r>
                  <a:rPr lang="zh-CN" altLang="en-US" sz="1200" dirty="0"/>
                  <a:t>的值时使用如下公式</a:t>
                </a:r>
                <a:r>
                  <a:rPr lang="zh-CN" altLang="en-US" sz="1200" dirty="0" smtClean="0"/>
                  <a:t>：</a:t>
                </a:r>
                <a:endParaRPr lang="en-US" altLang="zh-CN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200">
                          <a:latin typeface="Cambria Math" panose="02040503050406030204" pitchFamily="18" charset="0"/>
                        </a:rPr>
                        <m:t>词频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某个词在网页中的出现次数</m:t>
                          </m:r>
                        </m:num>
                        <m:den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网页的总词数</m:t>
                          </m:r>
                        </m:den>
                      </m:f>
                    </m:oMath>
                  </m:oMathPara>
                </a14:m>
                <a:endParaRPr lang="en-US" altLang="zh-CN" sz="1200" dirty="0" smtClean="0"/>
              </a:p>
              <a:p>
                <a:endParaRPr lang="zh-CN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200">
                          <a:latin typeface="Cambria Math" panose="02040503050406030204" pitchFamily="18" charset="0"/>
                        </a:rPr>
                        <m:t>逆文档频率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 sz="1200">
                                  <a:latin typeface="Cambria Math" panose="02040503050406030204" pitchFamily="18" charset="0"/>
                                </a:rPr>
                                <m:t>所有网页的总数</m:t>
                              </m:r>
                            </m:num>
                            <m:den>
                              <m:r>
                                <a:rPr lang="zh-CN" altLang="zh-CN" sz="1200">
                                  <a:latin typeface="Cambria Math" panose="02040503050406030204" pitchFamily="18" charset="0"/>
                                </a:rPr>
                                <m:t>包含该词的网页数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zh-CN" sz="1200" dirty="0"/>
              </a:p>
              <a:p>
                <a:endParaRPr lang="en-US" altLang="zh-CN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20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zh-CN" altLang="zh-CN" sz="1200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zh-CN" sz="1200">
                          <a:latin typeface="Cambria Math" panose="02040503050406030204" pitchFamily="18" charset="0"/>
                        </a:rPr>
                        <m:t>词频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zh-CN" altLang="zh-CN" sz="1200">
                          <a:latin typeface="Cambria Math" panose="02040503050406030204" pitchFamily="18" charset="0"/>
                        </a:rPr>
                        <m:t>逆文档频率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</m:d>
                    </m:oMath>
                  </m:oMathPara>
                </a14:m>
                <a:endParaRPr lang="zh-CN" altLang="zh-CN" sz="1200" dirty="0"/>
              </a:p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</mc:Choice>
        <mc:Fallback xmlns="">
          <p:sp>
            <p:nvSpPr>
              <p:cNvPr id="4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918" y="1058788"/>
                <a:ext cx="6022322" cy="3989234"/>
              </a:xfrm>
              <a:prstGeom prst="rect">
                <a:avLst/>
              </a:prstGeom>
              <a:blipFill rotWithShape="0">
                <a:blip r:embed="rId3"/>
                <a:stretch>
                  <a:fillRect l="-1518" t="-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2" y="577076"/>
            <a:ext cx="2304256" cy="43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构</a:t>
            </a:r>
            <a:r>
              <a:rPr lang="zh-CN" altLang="en-US" sz="1200" b="1" dirty="0"/>
              <a:t>造网页向量、随机选取初始中心</a:t>
            </a:r>
            <a:r>
              <a:rPr lang="zh-CN" altLang="en-US" sz="1200" b="1" dirty="0" smtClean="0"/>
              <a:t>点</a:t>
            </a:r>
            <a:endParaRPr lang="zh-CN" altLang="en-US" sz="12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Map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</a:t>
            </a:r>
            <a:r>
              <a:rPr lang="en-US" altLang="zh-CN" sz="1200" dirty="0"/>
              <a:t>TFIDF</a:t>
            </a:r>
            <a:r>
              <a:rPr lang="zh-CN" altLang="en-US" sz="1200" dirty="0"/>
              <a:t>值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网页编号，单词</a:t>
            </a:r>
            <a:r>
              <a:rPr lang="en-US" altLang="zh-CN" sz="1200" dirty="0"/>
              <a:t>|TFIDF</a:t>
            </a:r>
            <a:r>
              <a:rPr lang="zh-CN" altLang="en-US" sz="1200" dirty="0" smtClean="0"/>
              <a:t>值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Reduce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网页编号，单词</a:t>
            </a:r>
            <a:r>
              <a:rPr lang="en-US" altLang="zh-CN" sz="1200" dirty="0"/>
              <a:t>|TFIDF</a:t>
            </a:r>
            <a:r>
              <a:rPr lang="zh-CN" altLang="en-US" sz="1200" dirty="0"/>
              <a:t>值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网页编号，单词编号</a:t>
            </a:r>
            <a:r>
              <a:rPr lang="en-US" altLang="zh-CN" sz="1200" dirty="0"/>
              <a:t>1|TFIDF</a:t>
            </a:r>
            <a:r>
              <a:rPr lang="zh-CN" altLang="en-US" sz="1200" dirty="0"/>
              <a:t>值</a:t>
            </a:r>
            <a:r>
              <a:rPr lang="en-US" altLang="zh-CN" sz="1200" dirty="0"/>
              <a:t>1&amp;</a:t>
            </a:r>
            <a:r>
              <a:rPr lang="zh-CN" altLang="en-US" sz="1200" dirty="0"/>
              <a:t>单词编号</a:t>
            </a:r>
            <a:r>
              <a:rPr lang="en-US" altLang="zh-CN" sz="1200" dirty="0"/>
              <a:t>2|TFIDF</a:t>
            </a:r>
            <a:r>
              <a:rPr lang="zh-CN" altLang="en-US" sz="1200" dirty="0"/>
              <a:t>值</a:t>
            </a:r>
            <a:r>
              <a:rPr lang="en-US" altLang="zh-CN" sz="1200" dirty="0"/>
              <a:t>2.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792976"/>
            <a:ext cx="337654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实</a:t>
            </a:r>
            <a:r>
              <a:rPr lang="zh-CN" altLang="en-US" sz="1200" b="1" dirty="0"/>
              <a:t>现</a:t>
            </a:r>
            <a:r>
              <a:rPr lang="en-US" altLang="zh-CN" sz="1200" b="1" dirty="0" smtClean="0"/>
              <a:t>K-means</a:t>
            </a:r>
          </a:p>
          <a:p>
            <a:pPr>
              <a:lnSpc>
                <a:spcPct val="120000"/>
              </a:lnSpc>
            </a:pPr>
            <a:endParaRPr lang="zh-CN" altLang="en-US" sz="1200" b="1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Map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网页编号，单词编号</a:t>
            </a:r>
            <a:r>
              <a:rPr lang="en-US" altLang="zh-CN" sz="1200" dirty="0"/>
              <a:t>1|TFIDF</a:t>
            </a:r>
            <a:r>
              <a:rPr lang="zh-CN" altLang="en-US" sz="1200" dirty="0"/>
              <a:t>值</a:t>
            </a:r>
            <a:r>
              <a:rPr lang="en-US" altLang="zh-CN" sz="1200" dirty="0"/>
              <a:t>1&amp;</a:t>
            </a:r>
            <a:r>
              <a:rPr lang="zh-CN" altLang="en-US" sz="1200" dirty="0"/>
              <a:t>单词编号</a:t>
            </a:r>
            <a:r>
              <a:rPr lang="en-US" altLang="zh-CN" sz="1200" dirty="0"/>
              <a:t>2|TFIDF</a:t>
            </a:r>
            <a:r>
              <a:rPr lang="zh-CN" altLang="en-US" sz="1200" dirty="0"/>
              <a:t>值</a:t>
            </a:r>
            <a:r>
              <a:rPr lang="en-US" altLang="zh-CN" sz="1200" dirty="0"/>
              <a:t>2..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网页对应中心点编号，单词编号</a:t>
            </a:r>
            <a:r>
              <a:rPr lang="en-US" altLang="zh-CN" sz="1200" dirty="0"/>
              <a:t>1|TFIDF</a:t>
            </a:r>
            <a:r>
              <a:rPr lang="zh-CN" altLang="en-US" sz="1200" dirty="0"/>
              <a:t>值</a:t>
            </a:r>
            <a:r>
              <a:rPr lang="en-US" altLang="zh-CN" sz="1200" dirty="0"/>
              <a:t>1&amp;</a:t>
            </a:r>
            <a:r>
              <a:rPr lang="zh-CN" altLang="en-US" sz="1200" dirty="0"/>
              <a:t>单词编号</a:t>
            </a:r>
            <a:r>
              <a:rPr lang="en-US" altLang="zh-CN" sz="1200" dirty="0"/>
              <a:t>2|TFIDF</a:t>
            </a:r>
            <a:r>
              <a:rPr lang="zh-CN" altLang="en-US" sz="1200" dirty="0"/>
              <a:t>值</a:t>
            </a:r>
            <a:r>
              <a:rPr lang="en-US" altLang="zh-CN" sz="1200" dirty="0"/>
              <a:t>2...</a:t>
            </a:r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在计算网页间的距离时使用余弦距离，以此来代表网页间的相似度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Reduce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网页对应中心点编号，单词编号</a:t>
            </a:r>
            <a:r>
              <a:rPr lang="en-US" altLang="zh-CN" sz="1200" dirty="0"/>
              <a:t>1|TFIDF</a:t>
            </a:r>
            <a:r>
              <a:rPr lang="zh-CN" altLang="en-US" sz="1200" dirty="0"/>
              <a:t>值</a:t>
            </a:r>
            <a:r>
              <a:rPr lang="en-US" altLang="zh-CN" sz="1200" dirty="0"/>
              <a:t>1&amp;</a:t>
            </a:r>
            <a:r>
              <a:rPr lang="zh-CN" altLang="en-US" sz="1200" dirty="0"/>
              <a:t>单词编号</a:t>
            </a:r>
            <a:r>
              <a:rPr lang="en-US" altLang="zh-CN" sz="1200" dirty="0"/>
              <a:t>2|TFIDF</a:t>
            </a:r>
            <a:r>
              <a:rPr lang="zh-CN" altLang="en-US" sz="1200" dirty="0"/>
              <a:t>值</a:t>
            </a:r>
            <a:r>
              <a:rPr lang="en-US" altLang="zh-CN" sz="1200" dirty="0"/>
              <a:t>2...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网页对应中心点编号，新的中心点向量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029281"/>
            <a:ext cx="2800482" cy="32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199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输</a:t>
            </a:r>
            <a:r>
              <a:rPr lang="zh-CN" altLang="en-US" sz="1200" b="1" dirty="0"/>
              <a:t>出每个网页对应的编</a:t>
            </a:r>
            <a:r>
              <a:rPr lang="zh-CN" altLang="en-US" sz="1200" b="1" dirty="0" smtClean="0"/>
              <a:t>号</a:t>
            </a:r>
            <a:endParaRPr lang="en-US" altLang="zh-CN" sz="1200" b="1" dirty="0" smtClean="0"/>
          </a:p>
          <a:p>
            <a:pPr>
              <a:lnSpc>
                <a:spcPct val="120000"/>
              </a:lnSpc>
            </a:pPr>
            <a:endParaRPr lang="zh-CN" altLang="en-US" sz="12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Map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网页编号，单词编号</a:t>
            </a:r>
            <a:r>
              <a:rPr lang="en-US" altLang="zh-CN" sz="1200" dirty="0"/>
              <a:t>1|TFIDF</a:t>
            </a:r>
            <a:r>
              <a:rPr lang="zh-CN" altLang="en-US" sz="1200" dirty="0"/>
              <a:t>值</a:t>
            </a:r>
            <a:r>
              <a:rPr lang="en-US" altLang="zh-CN" sz="1200" dirty="0"/>
              <a:t>1&amp;</a:t>
            </a:r>
            <a:r>
              <a:rPr lang="zh-CN" altLang="en-US" sz="1200" dirty="0"/>
              <a:t>单词编号</a:t>
            </a:r>
            <a:r>
              <a:rPr lang="en-US" altLang="zh-CN" sz="1200" dirty="0"/>
              <a:t>2|TFIDF</a:t>
            </a:r>
            <a:r>
              <a:rPr lang="zh-CN" altLang="en-US" sz="1200" dirty="0"/>
              <a:t>值</a:t>
            </a:r>
            <a:r>
              <a:rPr lang="en-US" altLang="zh-CN" sz="1200" dirty="0"/>
              <a:t>2..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</a:t>
            </a:r>
            <a:r>
              <a:rPr lang="zh-CN" altLang="en-US" sz="1200" dirty="0"/>
              <a:t>　网页编号，中心编号</a:t>
            </a:r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Reduce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</a:t>
            </a:r>
            <a:r>
              <a:rPr lang="zh-CN" altLang="en-US" sz="1200" dirty="0"/>
              <a:t>　网页编号，中心编号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</a:t>
            </a:r>
            <a:r>
              <a:rPr lang="zh-CN" altLang="en-US" sz="1200" dirty="0"/>
              <a:t>　网页编号，中心编号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71955"/>
            <a:ext cx="1512168" cy="4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控</a:t>
            </a:r>
            <a:r>
              <a:rPr lang="zh-CN" altLang="en-US" sz="1200" b="1" dirty="0"/>
              <a:t>制</a:t>
            </a:r>
            <a:r>
              <a:rPr lang="en-US" altLang="zh-CN" sz="1200" b="1" dirty="0"/>
              <a:t>K-means</a:t>
            </a:r>
            <a:r>
              <a:rPr lang="zh-CN" altLang="en-US" sz="1200" b="1" dirty="0"/>
              <a:t>迭代直至满足条件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K-means</a:t>
            </a:r>
            <a:r>
              <a:rPr lang="zh-CN" altLang="en-US" sz="1200" dirty="0"/>
              <a:t>算法的迭代停止条件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 smtClean="0"/>
              <a:t>迭</a:t>
            </a:r>
            <a:r>
              <a:rPr lang="zh-CN" altLang="zh-CN" sz="1200" dirty="0"/>
              <a:t>代次数达到参数</a:t>
            </a:r>
            <a:r>
              <a:rPr lang="en-US" altLang="zh-CN" sz="1200" dirty="0" err="1"/>
              <a:t>maxIteration</a:t>
            </a:r>
            <a:r>
              <a:rPr lang="zh-CN" altLang="zh-CN" sz="1200" dirty="0"/>
              <a:t>所设定的次数</a:t>
            </a:r>
            <a:r>
              <a:rPr lang="zh-CN" altLang="zh-CN" sz="1200" dirty="0" smtClean="0"/>
              <a:t>时</a:t>
            </a:r>
            <a:endParaRPr lang="en-US" altLang="zh-CN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 smtClean="0"/>
              <a:t>当</a:t>
            </a:r>
            <a:r>
              <a:rPr lang="zh-CN" altLang="zh-CN" sz="1200" dirty="0"/>
              <a:t>簇心向量不再变化时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04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779912" y="1964263"/>
            <a:ext cx="305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</a:t>
            </a:r>
            <a:r>
              <a:rPr lang="zh-CN" altLang="en-US" sz="32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谢！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860010" y="1994892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311140" y="200403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66207" y="3163202"/>
            <a:ext cx="1760456" cy="44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爬取新闻网页</a:t>
            </a:r>
            <a:endParaRPr lang="en-US" altLang="zh-CN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499576" y="3157991"/>
            <a:ext cx="25959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en-US" altLang="zh-CN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K-means</a:t>
            </a: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聚类算法</a:t>
            </a: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3110867" y="2353614"/>
            <a:ext cx="471136" cy="273682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5611052" y="2263119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2845" y="1058788"/>
            <a:ext cx="2518310" cy="2703829"/>
            <a:chOff x="3141185" y="1130796"/>
            <a:chExt cx="2518310" cy="2703829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爬取中文网页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选</a:t>
            </a:r>
            <a:r>
              <a:rPr lang="zh-CN" altLang="en-US" sz="1200" dirty="0"/>
              <a:t>取了 </a:t>
            </a:r>
            <a:r>
              <a:rPr lang="en-US" altLang="zh-CN" sz="1200" dirty="0"/>
              <a:t>10 </a:t>
            </a:r>
            <a:r>
              <a:rPr lang="zh-CN" altLang="en-US" sz="1200" dirty="0"/>
              <a:t>个具有明显特征的新闻频道，分别为：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://www.myzaker.com/channel/9   </a:t>
            </a:r>
            <a:r>
              <a:rPr lang="zh-CN" altLang="en-US" sz="1200" dirty="0"/>
              <a:t>娱乐频道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://www.myzaker.com/channel/7   </a:t>
            </a:r>
            <a:r>
              <a:rPr lang="zh-CN" altLang="en-US" sz="1200" dirty="0"/>
              <a:t>汽车频道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://www.myzaker.com/channel/8   </a:t>
            </a:r>
            <a:r>
              <a:rPr lang="zh-CN" altLang="en-US" sz="1200" dirty="0"/>
              <a:t>体育频道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://www.myzaker.com/channel/13  </a:t>
            </a:r>
            <a:r>
              <a:rPr lang="zh-CN" altLang="en-US" sz="1200" dirty="0"/>
              <a:t>科技频道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://www.myzaker.com/channel/3   </a:t>
            </a:r>
            <a:r>
              <a:rPr lang="zh-CN" altLang="en-US" sz="1200" dirty="0"/>
              <a:t>军事频道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://www.myzaker.com/channel/10386   </a:t>
            </a:r>
            <a:r>
              <a:rPr lang="zh-CN" altLang="en-US" sz="1200" dirty="0"/>
              <a:t>美食频道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://www.myzaker.com/channel/12   </a:t>
            </a:r>
            <a:r>
              <a:rPr lang="zh-CN" altLang="en-US" sz="1200" dirty="0"/>
              <a:t>时尚频道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://www.myzaker.com/channel/981  </a:t>
            </a:r>
            <a:r>
              <a:rPr lang="zh-CN" altLang="en-US" sz="1200" dirty="0"/>
              <a:t>旅游频道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://www.myzaker.com/channel/10376  </a:t>
            </a:r>
            <a:r>
              <a:rPr lang="zh-CN" altLang="en-US" sz="1200" dirty="0"/>
              <a:t>游戏频道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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://www.myzaker.com/channel/10530    </a:t>
            </a:r>
            <a:r>
              <a:rPr lang="zh-CN" altLang="en-US" sz="1200" dirty="0"/>
              <a:t>电影频道</a:t>
            </a:r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这</a:t>
            </a:r>
            <a:r>
              <a:rPr lang="zh-CN" altLang="en-US" sz="1200" dirty="0"/>
              <a:t>样，我们就可以得到真实的簇为 </a:t>
            </a:r>
            <a:r>
              <a:rPr lang="en-US" altLang="zh-CN" sz="1200" dirty="0"/>
              <a:t>10 </a:t>
            </a:r>
            <a:r>
              <a:rPr lang="zh-CN" altLang="en-US" sz="1200" dirty="0"/>
              <a:t>个，确定 </a:t>
            </a:r>
            <a:r>
              <a:rPr lang="en-US" altLang="zh-CN" sz="1200" dirty="0"/>
              <a:t>K = 10</a:t>
            </a:r>
            <a:r>
              <a:rPr lang="zh-CN" altLang="en-US" sz="1200" dirty="0"/>
              <a:t>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爬取中文网页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爬取中文网页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8" y="1130797"/>
            <a:ext cx="6099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91977" y="985811"/>
            <a:ext cx="4160046" cy="2611841"/>
            <a:chOff x="2536341" y="1058788"/>
            <a:chExt cx="4160046" cy="2611841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2536341" y="2931965"/>
              <a:ext cx="41600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实现</a:t>
              </a:r>
              <a:r>
                <a:rPr lang="en-US" altLang="zh-CN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K-means</a:t>
              </a: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聚类算法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聚类算法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92976"/>
            <a:ext cx="5190858" cy="41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241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提</a:t>
            </a:r>
            <a:r>
              <a:rPr lang="zh-CN" altLang="en-US" sz="1200" b="1" dirty="0"/>
              <a:t>取网页中文部分、分词和去除停用词、统计词</a:t>
            </a:r>
            <a:r>
              <a:rPr lang="zh-CN" altLang="en-US" sz="1200" b="1" dirty="0" smtClean="0"/>
              <a:t>频</a:t>
            </a:r>
            <a:endParaRPr lang="en-US" altLang="zh-CN" sz="1200" b="1" dirty="0" smtClean="0"/>
          </a:p>
          <a:p>
            <a:pPr>
              <a:lnSpc>
                <a:spcPct val="120000"/>
              </a:lnSpc>
            </a:pPr>
            <a:endParaRPr lang="zh-CN" altLang="en-US" sz="12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Map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网页编号，网页内容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</a:t>
            </a:r>
            <a:r>
              <a:rPr lang="en-US" altLang="zh-CN" sz="1200" dirty="0"/>
              <a:t>1</a:t>
            </a:r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其中的中文分词使用</a:t>
            </a:r>
            <a:r>
              <a:rPr lang="en-US" altLang="zh-CN" sz="1200" dirty="0" err="1"/>
              <a:t>Jieba</a:t>
            </a:r>
            <a:r>
              <a:rPr lang="zh-CN" altLang="en-US" sz="1200" dirty="0"/>
              <a:t>分词进行分词，然后过滤掉停用词，再进行统计词频。</a:t>
            </a:r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Reduce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</a:t>
            </a:r>
            <a:r>
              <a:rPr lang="en-US" altLang="zh-CN" sz="1200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网页编号，单词在网页编号出现的次数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5" y="410716"/>
            <a:ext cx="2368434" cy="41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统</a:t>
            </a:r>
            <a:r>
              <a:rPr lang="zh-CN" altLang="en-US" sz="1200" b="1" dirty="0"/>
              <a:t>计每个网页中的单词在网页总单词数的占</a:t>
            </a:r>
            <a:r>
              <a:rPr lang="zh-CN" altLang="en-US" sz="1200" b="1" dirty="0" smtClean="0"/>
              <a:t>比</a:t>
            </a:r>
            <a:endParaRPr lang="en-US" altLang="zh-CN" sz="1200" b="1" dirty="0" smtClean="0"/>
          </a:p>
          <a:p>
            <a:pPr>
              <a:lnSpc>
                <a:spcPct val="120000"/>
              </a:lnSpc>
            </a:pPr>
            <a:endParaRPr lang="zh-CN" altLang="en-US" sz="12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Map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网页编号，单词在网页编号出现的次数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网页编号，单词</a:t>
            </a:r>
            <a:r>
              <a:rPr lang="en-US" altLang="zh-CN" sz="1200" dirty="0"/>
              <a:t>|</a:t>
            </a:r>
            <a:r>
              <a:rPr lang="zh-CN" altLang="en-US" sz="1200" dirty="0"/>
              <a:t>单词在网页编号出现的次</a:t>
            </a:r>
            <a:r>
              <a:rPr lang="zh-CN" altLang="en-US" sz="1200" dirty="0" smtClean="0"/>
              <a:t>数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Reduce</a:t>
            </a:r>
            <a:r>
              <a:rPr lang="zh-CN" altLang="en-US" sz="1200" dirty="0"/>
              <a:t>函数</a:t>
            </a:r>
            <a:r>
              <a:rPr lang="en-US" altLang="zh-CN" sz="12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Input: </a:t>
            </a:r>
            <a:r>
              <a:rPr lang="zh-CN" altLang="en-US" sz="1200" dirty="0"/>
              <a:t>网页编号，单词</a:t>
            </a:r>
            <a:r>
              <a:rPr lang="en-US" altLang="zh-CN" sz="1200" dirty="0"/>
              <a:t>|</a:t>
            </a:r>
            <a:r>
              <a:rPr lang="zh-CN" altLang="en-US" sz="1200" dirty="0"/>
              <a:t>单词在网页编号出现的次数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Output: </a:t>
            </a:r>
            <a:r>
              <a:rPr lang="zh-CN" altLang="en-US" sz="1200" dirty="0"/>
              <a:t>单词</a:t>
            </a:r>
            <a:r>
              <a:rPr lang="en-US" altLang="zh-CN" sz="1200" dirty="0"/>
              <a:t>|</a:t>
            </a:r>
            <a:r>
              <a:rPr lang="zh-CN" altLang="en-US" sz="1200" dirty="0"/>
              <a:t>网页编号， 单词在网页编号出现次数</a:t>
            </a:r>
            <a:r>
              <a:rPr lang="en-US" altLang="zh-CN" sz="1200" dirty="0"/>
              <a:t>/</a:t>
            </a:r>
            <a:r>
              <a:rPr lang="zh-CN" altLang="en-US" sz="1200" dirty="0"/>
              <a:t>网页的总单词数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78" y="792976"/>
            <a:ext cx="2232248" cy="3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953</Words>
  <Application>Microsoft Office PowerPoint</Application>
  <PresentationFormat>自定义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</dc:creator>
  <cp:lastModifiedBy>Windows 用户</cp:lastModifiedBy>
  <cp:revision>58</cp:revision>
  <dcterms:created xsi:type="dcterms:W3CDTF">2015-10-16T11:59:26Z</dcterms:created>
  <dcterms:modified xsi:type="dcterms:W3CDTF">2017-07-02T01:38:57Z</dcterms:modified>
</cp:coreProperties>
</file>