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63" r:id="rId3"/>
    <p:sldId id="266" r:id="rId4"/>
    <p:sldId id="267" r:id="rId5"/>
    <p:sldId id="264" r:id="rId6"/>
    <p:sldId id="268" r:id="rId7"/>
    <p:sldId id="276" r:id="rId8"/>
    <p:sldId id="280" r:id="rId9"/>
    <p:sldId id="285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74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4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570" autoAdjust="0"/>
    <p:restoredTop sz="94660"/>
  </p:normalViewPr>
  <p:slideViewPr>
    <p:cSldViewPr snapToGrid="0" snapToObjects="1">
      <p:cViewPr>
        <p:scale>
          <a:sx n="65" d="100"/>
          <a:sy n="65" d="100"/>
        </p:scale>
        <p:origin x="-171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6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1147-8885-C046-8C0D-66CFA63AE48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7.png"/><Relationship Id="rId13" Type="http://schemas.microsoft.com/office/2007/relationships/hdphoto" Target="../media/hdphoto6.wdp"/><Relationship Id="rId14" Type="http://schemas.openxmlformats.org/officeDocument/2006/relationships/image" Target="../media/image8.png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microsoft.com/office/2007/relationships/hdphoto" Target="../media/hdphoto4.wdp"/><Relationship Id="rId10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43"/>
            <a:ext cx="7772400" cy="1470025"/>
          </a:xfrm>
        </p:spPr>
        <p:txBody>
          <a:bodyPr>
            <a:normAutofit/>
          </a:bodyPr>
          <a:lstStyle/>
          <a:p>
            <a:r>
              <a:rPr lang="en-US" sz="6500" dirty="0" smtClean="0">
                <a:latin typeface="Unlock Regular"/>
                <a:cs typeface="Unlock Regular"/>
              </a:rPr>
              <a:t>Switch It Up</a:t>
            </a:r>
            <a:endParaRPr lang="en-US" sz="6500" dirty="0">
              <a:latin typeface="Unlock Regular"/>
              <a:cs typeface="Unlock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6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Antic"/>
              </a:rPr>
              <a:t>David Cheng</a:t>
            </a:r>
            <a:endParaRPr lang="en-US" sz="2400" dirty="0">
              <a:cs typeface="Antic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ntic"/>
              </a:rPr>
              <a:t>Danielle Connolly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ntic"/>
              </a:rPr>
              <a:t>Claire </a:t>
            </a:r>
            <a:r>
              <a:rPr lang="en-US" sz="2400" dirty="0" err="1" smtClean="0">
                <a:cs typeface="Antic"/>
              </a:rPr>
              <a:t>Rehfuss</a:t>
            </a:r>
            <a:endParaRPr lang="en-US" sz="2400" dirty="0" smtClean="0">
              <a:cs typeface="Antic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ntic"/>
              </a:rPr>
              <a:t>Tyler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Antic"/>
              </a:rPr>
              <a:t>Simpson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15" y="5666154"/>
            <a:ext cx="447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University of Michigan, Ann Arbor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46" y="2682242"/>
            <a:ext cx="8458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A game to benefit children with autism spectrum disorder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25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u11\Documents\ShareX\Screenshots\2015-04\Switch_It_Up_2015-04-13_22-36-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5598" r="3171" b="3706"/>
          <a:stretch/>
        </p:blipFill>
        <p:spPr bwMode="auto">
          <a:xfrm>
            <a:off x="351684" y="0"/>
            <a:ext cx="8479692" cy="686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2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Nu11\Documents\ShareX\Screenshots\2015-04\Switch_It_Up_2015-04-14_12-08-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96" r="3088"/>
          <a:stretch/>
        </p:blipFill>
        <p:spPr bwMode="auto">
          <a:xfrm>
            <a:off x="307284" y="0"/>
            <a:ext cx="8563174" cy="68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91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u11\Documents\ShareX\Screenshots\2015-04\Switch_It_Up_2015-04-13_22-37-4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5258" r="3155" b="3727"/>
          <a:stretch/>
        </p:blipFill>
        <p:spPr bwMode="auto">
          <a:xfrm>
            <a:off x="332145" y="-1"/>
            <a:ext cx="8499231" cy="68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Release</a:t>
            </a:r>
          </a:p>
          <a:p>
            <a:r>
              <a:rPr lang="en-US" dirty="0"/>
              <a:t>Beta Release</a:t>
            </a:r>
            <a:endParaRPr lang="en-US" dirty="0" smtClean="0"/>
          </a:p>
          <a:p>
            <a:r>
              <a:rPr lang="en-US" dirty="0"/>
              <a:t>Final Release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74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Release: Ground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Moving Avatar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Key Mapping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Sample Mazes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3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Release: Adding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Fixing Collisions</a:t>
            </a:r>
          </a:p>
          <a:p>
            <a:r>
              <a:rPr lang="en-US" dirty="0"/>
              <a:t>Dynamic Hints</a:t>
            </a:r>
          </a:p>
          <a:p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Sounds</a:t>
            </a:r>
            <a:endParaRPr lang="en-US" dirty="0"/>
          </a:p>
          <a:p>
            <a:r>
              <a:rPr lang="en-US" dirty="0"/>
              <a:t>Avatar Customization</a:t>
            </a:r>
          </a:p>
          <a:p>
            <a:r>
              <a:rPr lang="en-US" dirty="0"/>
              <a:t>Multiple Mazes</a:t>
            </a:r>
          </a:p>
        </p:txBody>
      </p:sp>
      <p:pic>
        <p:nvPicPr>
          <p:cNvPr id="6" name="Picture 2" descr="C:\Users\Nu11\Documents\ShareX\Screenshots\2015-04\Level_1_2015-04-13_17-32-02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7516" r="3044" b="3098"/>
          <a:stretch/>
        </p:blipFill>
        <p:spPr bwMode="auto">
          <a:xfrm>
            <a:off x="4495800" y="1600200"/>
            <a:ext cx="4038600" cy="3248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2222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Release: Finishing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Level</a:t>
            </a:r>
          </a:p>
          <a:p>
            <a:r>
              <a:rPr lang="en-US" dirty="0"/>
              <a:t>Adding Name Customization</a:t>
            </a:r>
          </a:p>
          <a:p>
            <a:pPr lvl="1"/>
            <a:r>
              <a:rPr lang="en-US" dirty="0"/>
              <a:t>Cheat Codes</a:t>
            </a:r>
          </a:p>
          <a:p>
            <a:pPr lvl="1"/>
            <a:r>
              <a:rPr lang="en-US" dirty="0"/>
              <a:t>Bonus Items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1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more key mapping and maps</a:t>
            </a:r>
          </a:p>
          <a:p>
            <a:r>
              <a:rPr lang="en-US" dirty="0" smtClean="0"/>
              <a:t>Improve maze and dragon graphics</a:t>
            </a:r>
          </a:p>
          <a:p>
            <a:r>
              <a:rPr lang="en-US" dirty="0" smtClean="0"/>
              <a:t>Add more customizations</a:t>
            </a:r>
          </a:p>
          <a:p>
            <a:r>
              <a:rPr lang="en-US" dirty="0" smtClean="0"/>
              <a:t>Develop the backstory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6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Switch It Up helps children with ASD cope with change</a:t>
            </a:r>
          </a:p>
          <a:p>
            <a:pPr lvl="1"/>
            <a:r>
              <a:rPr lang="en-US" sz="2400" dirty="0" smtClean="0"/>
              <a:t>Changing </a:t>
            </a:r>
            <a:r>
              <a:rPr lang="en-US" sz="2400" dirty="0" smtClean="0"/>
              <a:t>key mapping</a:t>
            </a:r>
            <a:endParaRPr lang="en-US" sz="2400" dirty="0" smtClean="0"/>
          </a:p>
          <a:p>
            <a:pPr lvl="1"/>
            <a:r>
              <a:rPr lang="en-US" sz="2400" dirty="0" smtClean="0"/>
              <a:t>Various maze layouts</a:t>
            </a:r>
          </a:p>
          <a:p>
            <a:r>
              <a:rPr lang="en-US" sz="2400" dirty="0" smtClean="0"/>
              <a:t>Features other aspects to improve gameplay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Sounds</a:t>
            </a:r>
          </a:p>
          <a:p>
            <a:pPr lvl="1"/>
            <a:r>
              <a:rPr lang="en-US" sz="2000" dirty="0" smtClean="0"/>
              <a:t>Interactive items</a:t>
            </a:r>
          </a:p>
          <a:p>
            <a:pPr lvl="1"/>
            <a:r>
              <a:rPr lang="en-US" sz="2000" dirty="0" smtClean="0"/>
              <a:t>Customization</a:t>
            </a:r>
          </a:p>
          <a:p>
            <a:pPr lvl="1"/>
            <a:r>
              <a:rPr lang="en-US" sz="2000" dirty="0" smtClean="0"/>
              <a:t>Feedback</a:t>
            </a:r>
          </a:p>
          <a:p>
            <a:r>
              <a:rPr lang="en-US" sz="2400" dirty="0" smtClean="0"/>
              <a:t>Fulfilled the criteria and followed the constraints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79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9199"/>
            <a:ext cx="8229600" cy="11430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6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Engr</a:t>
            </a:r>
            <a:r>
              <a:rPr lang="en-US" dirty="0" smtClean="0"/>
              <a:t> 100 Section 650</a:t>
            </a:r>
          </a:p>
          <a:p>
            <a:pPr lvl="1"/>
            <a:r>
              <a:rPr lang="en-US" dirty="0" smtClean="0"/>
              <a:t>Gaming for the Greater Good</a:t>
            </a:r>
          </a:p>
          <a:p>
            <a:r>
              <a:rPr lang="en-US" dirty="0" smtClean="0"/>
              <a:t>Autism spectrum </a:t>
            </a:r>
            <a:r>
              <a:rPr lang="en-US" dirty="0" smtClean="0"/>
              <a:t>disorder</a:t>
            </a:r>
          </a:p>
          <a:p>
            <a:r>
              <a:rPr lang="en-US" dirty="0" smtClean="0"/>
              <a:t>Three releases</a:t>
            </a:r>
          </a:p>
          <a:p>
            <a:r>
              <a:rPr lang="en-US" dirty="0" smtClean="0"/>
              <a:t>April 21, 2015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19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mulus-big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9" b="97034" l="18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33" y="2503885"/>
            <a:ext cx="2716511" cy="1687096"/>
          </a:xfrm>
          <a:prstGeom prst="rect">
            <a:avLst/>
          </a:prstGeom>
        </p:spPr>
      </p:pic>
      <p:pic>
        <p:nvPicPr>
          <p:cNvPr id="6" name="Picture 5" descr="cumulus-big1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8" b="98408" l="3161" r="979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4" y="2565510"/>
            <a:ext cx="3215080" cy="2900963"/>
          </a:xfrm>
          <a:prstGeom prst="rect">
            <a:avLst/>
          </a:prstGeom>
        </p:spPr>
      </p:pic>
      <p:pic>
        <p:nvPicPr>
          <p:cNvPr id="5" name="Picture 4" descr="cumulus-big3.pn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" b="99219" l="1496" r="982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043"/>
          <a:stretch/>
        </p:blipFill>
        <p:spPr>
          <a:xfrm>
            <a:off x="6376119" y="849609"/>
            <a:ext cx="2767881" cy="2104111"/>
          </a:xfrm>
          <a:prstGeom prst="rect">
            <a:avLst/>
          </a:prstGeom>
        </p:spPr>
      </p:pic>
      <p:pic>
        <p:nvPicPr>
          <p:cNvPr id="10" name="Picture 9" descr="cumulus-huge.pn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7" b="99526" l="684" r="999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79" t="29035"/>
          <a:stretch/>
        </p:blipFill>
        <p:spPr>
          <a:xfrm>
            <a:off x="0" y="-1"/>
            <a:ext cx="4845674" cy="1901665"/>
          </a:xfrm>
          <a:prstGeom prst="rect">
            <a:avLst/>
          </a:prstGeom>
        </p:spPr>
      </p:pic>
      <p:pic>
        <p:nvPicPr>
          <p:cNvPr id="11" name="Picture 10" descr="cumulus-small1.pn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163" b="100000" l="185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64" y="2982757"/>
            <a:ext cx="1107131" cy="881604"/>
          </a:xfrm>
          <a:prstGeom prst="rect">
            <a:avLst/>
          </a:prstGeom>
        </p:spPr>
      </p:pic>
      <p:pic>
        <p:nvPicPr>
          <p:cNvPr id="13" name="Picture 12" descr="cumulus-small3.png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64" y="4892543"/>
            <a:ext cx="1515781" cy="971047"/>
          </a:xfrm>
          <a:prstGeom prst="rect">
            <a:avLst/>
          </a:prstGeom>
        </p:spPr>
      </p:pic>
      <p:pic>
        <p:nvPicPr>
          <p:cNvPr id="12" name="Picture 11" descr="cumulus-small2.png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9216" l="1316" r="894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52" y="5063211"/>
            <a:ext cx="1714339" cy="1150412"/>
          </a:xfrm>
          <a:prstGeom prst="rect">
            <a:avLst/>
          </a:prstGeom>
        </p:spPr>
      </p:pic>
      <p:pic>
        <p:nvPicPr>
          <p:cNvPr id="14" name="Picture 13" descr="cumulus-tiny.png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58" b="17188" l="10000" r="9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697"/>
          <a:stretch/>
        </p:blipFill>
        <p:spPr>
          <a:xfrm>
            <a:off x="3399404" y="5705142"/>
            <a:ext cx="2469517" cy="1016961"/>
          </a:xfrm>
          <a:prstGeom prst="rect">
            <a:avLst/>
          </a:prstGeom>
        </p:spPr>
      </p:pic>
      <p:pic>
        <p:nvPicPr>
          <p:cNvPr id="15" name="Picture 14" descr="cumulus-tiny.png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0078" b="43750" l="0" r="9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38" t="29156" b="54319"/>
          <a:stretch/>
        </p:blipFill>
        <p:spPr>
          <a:xfrm>
            <a:off x="0" y="5063211"/>
            <a:ext cx="2427147" cy="11368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0372" y="2155932"/>
            <a:ext cx="72091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Unlock Regular"/>
                <a:cs typeface="Unlock Regular"/>
              </a:rPr>
              <a:t>Switch It Up!</a:t>
            </a:r>
            <a:endParaRPr lang="en-US" sz="8500" dirty="0">
              <a:latin typeface="Unlock Regular"/>
              <a:cs typeface="Unlock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670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development</a:t>
            </a:r>
          </a:p>
          <a:p>
            <a:r>
              <a:rPr lang="en-US" dirty="0" smtClean="0"/>
              <a:t>Gameplay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852"/>
            <a:ext cx="8229600" cy="4525963"/>
          </a:xfrm>
        </p:spPr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withdrawal</a:t>
            </a:r>
          </a:p>
          <a:p>
            <a:r>
              <a:rPr lang="en-US" dirty="0" smtClean="0"/>
              <a:t>Trouble managing </a:t>
            </a:r>
            <a:r>
              <a:rPr lang="en-US" dirty="0" smtClean="0"/>
              <a:t>emotions</a:t>
            </a:r>
          </a:p>
          <a:p>
            <a:r>
              <a:rPr lang="en-US" dirty="0" smtClean="0"/>
              <a:t>Upset </a:t>
            </a:r>
            <a:r>
              <a:rPr lang="en-US" dirty="0" smtClean="0"/>
              <a:t>by changes in </a:t>
            </a:r>
            <a:r>
              <a:rPr lang="en-US" dirty="0" smtClean="0"/>
              <a:t>routine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16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maladaptive behaviors</a:t>
            </a:r>
          </a:p>
          <a:p>
            <a:r>
              <a:rPr lang="en-US" dirty="0" smtClean="0"/>
              <a:t>Operant conditioning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and Constraints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10000"/>
            <a:ext cx="4581292" cy="1295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81400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1752598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Autism Spectrum Disorder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Timebox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3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u11\Documents\ShareX\Screenshots\2015-04\Level_1_2015-04-13_17-32-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7516" r="3044" b="3098"/>
          <a:stretch/>
        </p:blipFill>
        <p:spPr bwMode="auto">
          <a:xfrm>
            <a:off x="317500" y="0"/>
            <a:ext cx="8524875" cy="68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3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7.jpg" descr="keyboardoutlin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8789" y="1846499"/>
            <a:ext cx="7213436" cy="3412449"/>
          </a:xfrm>
          <a:prstGeom prst="rect">
            <a:avLst/>
          </a:prstGeom>
          <a:ln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190</Words>
  <Application>Microsoft Macintosh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Switch It Up</vt:lpstr>
      <vt:lpstr>Introduction</vt:lpstr>
      <vt:lpstr>PowerPoint Presentation</vt:lpstr>
      <vt:lpstr>Introduction</vt:lpstr>
      <vt:lpstr>Autism Spectrum Disorder</vt:lpstr>
      <vt:lpstr>Treatment</vt:lpstr>
      <vt:lpstr>Criteria and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and Testing</vt:lpstr>
      <vt:lpstr>Alpha Release: Ground Work</vt:lpstr>
      <vt:lpstr>Beta Release: Adding Complexity</vt:lpstr>
      <vt:lpstr>Final Release: Finishing Touches</vt:lpstr>
      <vt:lpstr>Further Improvements</vt:lpstr>
      <vt:lpstr>Conclusion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It Up</dc:title>
  <dc:creator>Danielle Connolly</dc:creator>
  <cp:lastModifiedBy>Danielle Connolly</cp:lastModifiedBy>
  <cp:revision>25</cp:revision>
  <dcterms:created xsi:type="dcterms:W3CDTF">2015-04-10T15:50:23Z</dcterms:created>
  <dcterms:modified xsi:type="dcterms:W3CDTF">2015-04-16T16:18:59Z</dcterms:modified>
</cp:coreProperties>
</file>