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1147-8885-C046-8C0D-66CFA63AE48E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B3DF-974E-5C4A-8CEC-B44AA15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It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5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Danielle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Danielle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3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Criteria/Constraints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presents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5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Switch It Up</vt:lpstr>
      <vt:lpstr>Introduction</vt:lpstr>
      <vt:lpstr>Background</vt:lpstr>
      <vt:lpstr>Criteria/Constraints</vt:lpstr>
      <vt:lpstr>Game Description</vt:lpstr>
      <vt:lpstr>Development Process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It Up</dc:title>
  <dc:creator>Danielle Connolly</dc:creator>
  <cp:lastModifiedBy>Danielle Connolly</cp:lastModifiedBy>
  <cp:revision>1</cp:revision>
  <dcterms:created xsi:type="dcterms:W3CDTF">2015-04-10T15:50:23Z</dcterms:created>
  <dcterms:modified xsi:type="dcterms:W3CDTF">2015-04-10T15:58:16Z</dcterms:modified>
</cp:coreProperties>
</file>