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21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7/12/15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77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7/12/15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96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7/12/15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13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7/12/15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30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7/12/15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7/12/15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59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7/12/15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6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7/12/15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93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7/12/15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55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7/12/15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74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91BF-1334-AF43-8C8F-C60AC41ADB65}" type="datetimeFigureOut">
              <a:rPr lang="en-US" smtClean="0"/>
              <a:t>7/12/15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24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F91BF-1334-AF43-8C8F-C60AC41ADB65}" type="datetimeFigureOut">
              <a:rPr lang="en-US" smtClean="0"/>
              <a:t>7/12/15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6A31C-460F-644A-AF00-0EAC987BB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12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-108637" y="2837107"/>
            <a:ext cx="3495182" cy="3828766"/>
            <a:chOff x="1162019" y="1977954"/>
            <a:chExt cx="4261483" cy="4668204"/>
          </a:xfrm>
          <a:scene3d>
            <a:camera prst="isometricOffAxis2Left"/>
            <a:lightRig rig="threePt" dir="t"/>
          </a:scene3d>
        </p:grpSpPr>
        <p:grpSp>
          <p:nvGrpSpPr>
            <p:cNvPr id="4" name="Group 3"/>
            <p:cNvGrpSpPr/>
            <p:nvPr/>
          </p:nvGrpSpPr>
          <p:grpSpPr>
            <a:xfrm>
              <a:off x="2398538" y="2988051"/>
              <a:ext cx="3024964" cy="3658107"/>
              <a:chOff x="3790273" y="1780037"/>
              <a:chExt cx="3024964" cy="365810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790273" y="1780037"/>
                <a:ext cx="3024964" cy="3658107"/>
                <a:chOff x="6260978" y="1597390"/>
                <a:chExt cx="3024964" cy="3658107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6403367" y="1597390"/>
                  <a:ext cx="2740633" cy="365810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6403968" y="1604995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7771054" y="1604995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6405171" y="2517326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7772257" y="2517326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6403968" y="4341988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7771054" y="4341988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6403968" y="3429657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7771054" y="3429657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8091665" y="169537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723377" y="445634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724580" y="2601668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8091665" y="353789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6724580" y="1714676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8091665" y="260442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260978" y="353789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-25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630169" y="445634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30000" dirty="0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6175806" y="4730483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 smtClean="0">
                    <a:latin typeface="Times New Roman"/>
                    <a:cs typeface="Times New Roman"/>
                  </a:rPr>
                  <a:t>2</a:t>
                </a:r>
                <a:endParaRPr lang="en-GB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01796" y="3804676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715438" y="2152390"/>
              <a:ext cx="2418963" cy="701270"/>
              <a:chOff x="2701238" y="2152390"/>
              <a:chExt cx="2418963" cy="701270"/>
            </a:xfrm>
          </p:grpSpPr>
          <p:sp>
            <p:nvSpPr>
              <p:cNvPr id="25" name="Explosion 1 24"/>
              <p:cNvSpPr/>
              <p:nvPr/>
            </p:nvSpPr>
            <p:spPr>
              <a:xfrm>
                <a:off x="2701238" y="2531846"/>
                <a:ext cx="321803" cy="321814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0" name="Explosion 1 29"/>
              <p:cNvSpPr/>
              <p:nvPr/>
            </p:nvSpPr>
            <p:spPr>
              <a:xfrm>
                <a:off x="4798398" y="2152390"/>
                <a:ext cx="321803" cy="321814"/>
              </a:xfrm>
              <a:prstGeom prst="irregularSeal1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1" name="Explosion 1 30"/>
              <p:cNvSpPr/>
              <p:nvPr/>
            </p:nvSpPr>
            <p:spPr>
              <a:xfrm>
                <a:off x="4099344" y="2531846"/>
                <a:ext cx="321803" cy="321814"/>
              </a:xfrm>
              <a:prstGeom prst="irregularSeal1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2" name="Explosion 1 31"/>
              <p:cNvSpPr/>
              <p:nvPr/>
            </p:nvSpPr>
            <p:spPr>
              <a:xfrm>
                <a:off x="3400291" y="2152390"/>
                <a:ext cx="321803" cy="321814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1162019" y="2068426"/>
              <a:ext cx="4119541" cy="7731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162620" y="2452183"/>
              <a:ext cx="1365883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62620" y="2068426"/>
              <a:ext cx="1365883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40323" y="1977954"/>
              <a:ext cx="1237628" cy="48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Times New Roman"/>
                  <a:cs typeface="Times New Roman"/>
                </a:rPr>
                <a:t>Exp. 2</a:t>
              </a:r>
              <a:endParaRPr lang="en-GB" sz="2000" dirty="0">
                <a:latin typeface="Times New Roman"/>
                <a:cs typeface="Times New Roman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93860" y="2358765"/>
              <a:ext cx="1317555" cy="48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Times New Roman"/>
                  <a:cs typeface="Times New Roman"/>
                </a:rPr>
                <a:t>Exp. 1</a:t>
              </a:r>
              <a:endParaRPr lang="en-GB" sz="2000" dirty="0">
                <a:latin typeface="Times New Roman"/>
                <a:cs typeface="Times New Roman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528503" y="2456982"/>
              <a:ext cx="2759019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27300" y="2068426"/>
              <a:ext cx="2759019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079123" y="1785305"/>
            <a:ext cx="3495182" cy="3828766"/>
            <a:chOff x="1162019" y="1977954"/>
            <a:chExt cx="4261483" cy="4668204"/>
          </a:xfrm>
          <a:scene3d>
            <a:camera prst="isometricOffAxis2Left"/>
            <a:lightRig rig="threePt" dir="t"/>
          </a:scene3d>
        </p:grpSpPr>
        <p:grpSp>
          <p:nvGrpSpPr>
            <p:cNvPr id="65" name="Group 64"/>
            <p:cNvGrpSpPr/>
            <p:nvPr/>
          </p:nvGrpSpPr>
          <p:grpSpPr>
            <a:xfrm>
              <a:off x="2398538" y="2988051"/>
              <a:ext cx="3024964" cy="3658107"/>
              <a:chOff x="3790273" y="1780037"/>
              <a:chExt cx="3024964" cy="3658107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3790273" y="1780037"/>
                <a:ext cx="3024964" cy="3658107"/>
                <a:chOff x="6260978" y="1597390"/>
                <a:chExt cx="3024964" cy="3658107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6403367" y="1597390"/>
                  <a:ext cx="2740633" cy="365810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6403968" y="1604995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7771054" y="1604995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6405171" y="2517326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7772257" y="2517326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6403968" y="4341988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7771054" y="4341988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6403968" y="3429657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7771054" y="3429657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8091665" y="169537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6723377" y="445634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724580" y="2601668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8091665" y="353789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/>
                    <a:t>0</a:t>
                  </a:r>
                  <a:endParaRPr lang="en-GB" sz="2800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6724580" y="1714676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8091665" y="260442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6260978" y="353789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-25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7630169" y="445634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30000" dirty="0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6194690" y="4739925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>
                    <a:latin typeface="Times New Roman"/>
                    <a:cs typeface="Times New Roman"/>
                  </a:rPr>
                  <a:t>4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811238" y="3814118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2715438" y="2152390"/>
              <a:ext cx="2418963" cy="701270"/>
              <a:chOff x="2701238" y="2152390"/>
              <a:chExt cx="2418963" cy="701270"/>
            </a:xfrm>
          </p:grpSpPr>
          <p:sp>
            <p:nvSpPr>
              <p:cNvPr id="74" name="Explosion 1 73"/>
              <p:cNvSpPr/>
              <p:nvPr/>
            </p:nvSpPr>
            <p:spPr>
              <a:xfrm>
                <a:off x="2701238" y="2531846"/>
                <a:ext cx="321803" cy="321814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75" name="Explosion 1 74"/>
              <p:cNvSpPr/>
              <p:nvPr/>
            </p:nvSpPr>
            <p:spPr>
              <a:xfrm>
                <a:off x="4798398" y="2152390"/>
                <a:ext cx="321803" cy="321814"/>
              </a:xfrm>
              <a:prstGeom prst="irregularSeal1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76" name="Explosion 1 75"/>
              <p:cNvSpPr/>
              <p:nvPr/>
            </p:nvSpPr>
            <p:spPr>
              <a:xfrm>
                <a:off x="4099344" y="2531846"/>
                <a:ext cx="321803" cy="321814"/>
              </a:xfrm>
              <a:prstGeom prst="irregularSeal1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77" name="Explosion 1 76"/>
              <p:cNvSpPr/>
              <p:nvPr/>
            </p:nvSpPr>
            <p:spPr>
              <a:xfrm>
                <a:off x="3400291" y="2152390"/>
                <a:ext cx="321803" cy="321814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1162019" y="2068426"/>
              <a:ext cx="4119541" cy="7731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162620" y="2452183"/>
              <a:ext cx="1365883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162620" y="2068426"/>
              <a:ext cx="1365883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40323" y="1977954"/>
              <a:ext cx="1237628" cy="48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Times New Roman"/>
                  <a:cs typeface="Times New Roman"/>
                </a:rPr>
                <a:t>Exp. </a:t>
              </a:r>
              <a:r>
                <a:rPr lang="en-GB" sz="2000" dirty="0"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193860" y="2358766"/>
              <a:ext cx="1317555" cy="48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Times New Roman"/>
                  <a:cs typeface="Times New Roman"/>
                </a:rPr>
                <a:t>Exp. 3</a:t>
              </a:r>
              <a:endParaRPr lang="en-GB" sz="2000" dirty="0">
                <a:latin typeface="Times New Roman"/>
                <a:cs typeface="Times New Roman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528503" y="2456982"/>
              <a:ext cx="2759019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527300" y="2068426"/>
              <a:ext cx="2759019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266883" y="779265"/>
            <a:ext cx="3495182" cy="3828766"/>
            <a:chOff x="1162019" y="1977954"/>
            <a:chExt cx="4261483" cy="4668204"/>
          </a:xfrm>
          <a:scene3d>
            <a:camera prst="isometricOffAxis2Left"/>
            <a:lightRig rig="threePt" dir="t"/>
          </a:scene3d>
        </p:grpSpPr>
        <p:grpSp>
          <p:nvGrpSpPr>
            <p:cNvPr id="99" name="Group 98"/>
            <p:cNvGrpSpPr/>
            <p:nvPr/>
          </p:nvGrpSpPr>
          <p:grpSpPr>
            <a:xfrm>
              <a:off x="2398538" y="2988051"/>
              <a:ext cx="3024964" cy="3658107"/>
              <a:chOff x="3790273" y="1780037"/>
              <a:chExt cx="3024964" cy="3658107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3790273" y="1780037"/>
                <a:ext cx="3024964" cy="3658107"/>
                <a:chOff x="6260978" y="1597390"/>
                <a:chExt cx="3024964" cy="3658107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6403367" y="1597390"/>
                  <a:ext cx="2740633" cy="365810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6403968" y="1604995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7771054" y="1604995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6405171" y="2517326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7772257" y="2517326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6403968" y="4341988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7771054" y="4341988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6403968" y="3429657"/>
                  <a:ext cx="1365883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7771054" y="3429657"/>
                  <a:ext cx="1377705" cy="91233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8091665" y="169537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6723377" y="445634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6724580" y="2601668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latin typeface="Times New Roman"/>
                      <a:cs typeface="Times New Roman"/>
                    </a:rPr>
                    <a:t>0</a:t>
                  </a:r>
                  <a:endParaRPr lang="en-GB" sz="28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8091665" y="3537899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/>
                    <a:t>0</a:t>
                  </a:r>
                  <a:endParaRPr lang="en-GB" sz="28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6724580" y="1714676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8091665" y="2604425"/>
                  <a:ext cx="730075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1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6260978" y="353789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-25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7630169" y="4456349"/>
                  <a:ext cx="1655773" cy="637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>
                      <a:latin typeface="Times New Roman"/>
                      <a:cs typeface="Times New Roman"/>
                    </a:rPr>
                    <a:t>e</a:t>
                  </a:r>
                  <a:r>
                    <a:rPr lang="en-GB" sz="2800" baseline="30000" dirty="0" smtClean="0">
                      <a:latin typeface="Times New Roman"/>
                      <a:cs typeface="Times New Roman"/>
                    </a:rPr>
                    <a:t>-</a:t>
                  </a:r>
                  <a:r>
                    <a:rPr lang="en-GB" sz="2800" baseline="30000" dirty="0" err="1" smtClean="0">
                      <a:latin typeface="Times New Roman"/>
                      <a:cs typeface="Times New Roman"/>
                    </a:rPr>
                    <a:t>jωΔt</a:t>
                  </a:r>
                  <a:endParaRPr lang="en-GB" sz="2800" baseline="30000" dirty="0">
                    <a:latin typeface="Times New Roman"/>
                    <a:cs typeface="Times New Roman"/>
                  </a:endParaRPr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6185248" y="4730483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 smtClean="0">
                    <a:latin typeface="Times New Roman"/>
                    <a:cs typeface="Times New Roman"/>
                  </a:rPr>
                  <a:t>6</a:t>
                </a:r>
                <a:endParaRPr lang="en-GB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4811238" y="3804676"/>
                <a:ext cx="601135" cy="33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aseline="-25000" dirty="0"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715438" y="2152390"/>
              <a:ext cx="2418963" cy="701270"/>
              <a:chOff x="2701238" y="2152390"/>
              <a:chExt cx="2418963" cy="701270"/>
            </a:xfrm>
          </p:grpSpPr>
          <p:sp>
            <p:nvSpPr>
              <p:cNvPr id="108" name="Explosion 1 107"/>
              <p:cNvSpPr/>
              <p:nvPr/>
            </p:nvSpPr>
            <p:spPr>
              <a:xfrm>
                <a:off x="2701238" y="2531846"/>
                <a:ext cx="321803" cy="321814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09" name="Explosion 1 108"/>
              <p:cNvSpPr/>
              <p:nvPr/>
            </p:nvSpPr>
            <p:spPr>
              <a:xfrm>
                <a:off x="4798398" y="2152390"/>
                <a:ext cx="321803" cy="321814"/>
              </a:xfrm>
              <a:prstGeom prst="irregularSeal1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10" name="Explosion 1 109"/>
              <p:cNvSpPr/>
              <p:nvPr/>
            </p:nvSpPr>
            <p:spPr>
              <a:xfrm>
                <a:off x="4099344" y="2531846"/>
                <a:ext cx="321803" cy="321814"/>
              </a:xfrm>
              <a:prstGeom prst="irregularSeal1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11" name="Explosion 1 110"/>
              <p:cNvSpPr/>
              <p:nvPr/>
            </p:nvSpPr>
            <p:spPr>
              <a:xfrm>
                <a:off x="3400291" y="2152390"/>
                <a:ext cx="321803" cy="321814"/>
              </a:xfrm>
              <a:prstGeom prst="irregularSeal1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sp>
          <p:nvSpPr>
            <p:cNvPr id="101" name="Rectangle 100"/>
            <p:cNvSpPr/>
            <p:nvPr/>
          </p:nvSpPr>
          <p:spPr>
            <a:xfrm>
              <a:off x="1162019" y="2068426"/>
              <a:ext cx="4119541" cy="7731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162620" y="2452183"/>
              <a:ext cx="1365883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162620" y="2068426"/>
              <a:ext cx="1365883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40323" y="1977954"/>
              <a:ext cx="1237628" cy="48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Times New Roman"/>
                  <a:cs typeface="Times New Roman"/>
                </a:rPr>
                <a:t>Exp. 6</a:t>
              </a:r>
              <a:endParaRPr lang="en-GB" sz="2000" dirty="0">
                <a:latin typeface="Times New Roman"/>
                <a:cs typeface="Times New Roman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193860" y="2358766"/>
              <a:ext cx="1317555" cy="48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Times New Roman"/>
                  <a:cs typeface="Times New Roman"/>
                </a:rPr>
                <a:t>Exp. 5</a:t>
              </a:r>
              <a:endParaRPr lang="en-GB" sz="2000" dirty="0">
                <a:latin typeface="Times New Roman"/>
                <a:cs typeface="Times New Roman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528503" y="2456982"/>
              <a:ext cx="2759019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527300" y="2068426"/>
              <a:ext cx="2759019" cy="3889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</p:grpSp>
      <p:cxnSp>
        <p:nvCxnSpPr>
          <p:cNvPr id="135" name="Straight Arrow Connector 134"/>
          <p:cNvCxnSpPr/>
          <p:nvPr/>
        </p:nvCxnSpPr>
        <p:spPr>
          <a:xfrm flipV="1">
            <a:off x="2312144" y="642726"/>
            <a:ext cx="5517273" cy="24677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Bo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29257" y="2514238"/>
            <a:ext cx="743203" cy="583786"/>
          </a:xfrm>
          <a:prstGeom prst="rect">
            <a:avLst/>
          </a:prstGeom>
          <a:scene3d>
            <a:camera prst="isometricRightUp">
              <a:rot lat="1080000" lon="18840000" rev="0"/>
            </a:camera>
            <a:lightRig rig="threePt" dir="t"/>
          </a:scene3d>
        </p:spPr>
      </p:pic>
      <p:pic>
        <p:nvPicPr>
          <p:cNvPr id="132" name="Picture 131" descr="Bo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26319" y="1486965"/>
            <a:ext cx="743203" cy="583786"/>
          </a:xfrm>
          <a:prstGeom prst="rect">
            <a:avLst/>
          </a:prstGeom>
          <a:scene3d>
            <a:camera prst="isometricRightUp">
              <a:rot lat="1080000" lon="18840000" rev="0"/>
            </a:camera>
            <a:lightRig rig="threePt" dir="t"/>
          </a:scene3d>
        </p:spPr>
      </p:pic>
      <p:pic>
        <p:nvPicPr>
          <p:cNvPr id="133" name="Picture 132" descr="Bo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73363" y="478775"/>
            <a:ext cx="743203" cy="583786"/>
          </a:xfrm>
          <a:prstGeom prst="rect">
            <a:avLst/>
          </a:prstGeom>
          <a:scene3d>
            <a:camera prst="isometricRightUp">
              <a:rot lat="1080000" lon="18840000" rev="0"/>
            </a:camera>
            <a:lightRig rig="threePt" dir="t"/>
          </a:scene3d>
        </p:spPr>
      </p:pic>
      <p:grpSp>
        <p:nvGrpSpPr>
          <p:cNvPr id="37" name="Group 36"/>
          <p:cNvGrpSpPr/>
          <p:nvPr/>
        </p:nvGrpSpPr>
        <p:grpSpPr>
          <a:xfrm>
            <a:off x="23234" y="1702695"/>
            <a:ext cx="719452" cy="719452"/>
            <a:chOff x="1874554" y="343109"/>
            <a:chExt cx="719452" cy="719452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874554" y="860092"/>
              <a:ext cx="7194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  <a:scene3d>
              <a:camera prst="orthographicFront">
                <a:rot lat="1080000" lon="156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rot="16200000">
              <a:off x="1903836" y="702835"/>
              <a:ext cx="7194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  <a:scene3d>
              <a:camera prst="orthographicFront">
                <a:rot lat="0" lon="1560000" rev="1764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477324" y="2166578"/>
            <a:ext cx="38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/>
                <a:cs typeface="Times New Roman"/>
              </a:rPr>
              <a:t>x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53548" y="1559993"/>
            <a:ext cx="38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71109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1083" y="232877"/>
            <a:ext cx="1660633" cy="2008213"/>
            <a:chOff x="3790273" y="1780037"/>
            <a:chExt cx="3024964" cy="3658107"/>
          </a:xfrm>
        </p:grpSpPr>
        <p:grpSp>
          <p:nvGrpSpPr>
            <p:cNvPr id="5" name="Group 4"/>
            <p:cNvGrpSpPr/>
            <p:nvPr/>
          </p:nvGrpSpPr>
          <p:grpSpPr>
            <a:xfrm>
              <a:off x="3790273" y="1780037"/>
              <a:ext cx="3024964" cy="3658107"/>
              <a:chOff x="6260978" y="1597390"/>
              <a:chExt cx="3024964" cy="365810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403367" y="1597390"/>
                <a:ext cx="2740633" cy="365810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403968" y="1604995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771054" y="1604995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405171" y="2517326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772257" y="2517326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403968" y="4341988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771054" y="4341988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403968" y="3429657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71054" y="3429657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091664" y="1695374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723377" y="4456349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724579" y="2601669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091664" y="3537899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724579" y="1714676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091664" y="2604425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260978" y="3537899"/>
                <a:ext cx="1655773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e</a:t>
                </a:r>
                <a:r>
                  <a:rPr lang="en-GB" sz="20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GB" sz="2000" baseline="30000" dirty="0" err="1" smtClean="0">
                    <a:latin typeface="Times New Roman"/>
                    <a:cs typeface="Times New Roman"/>
                  </a:rPr>
                  <a:t>jωΔt</a:t>
                </a:r>
                <a:endParaRPr lang="en-GB" sz="20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630169" y="4456349"/>
                <a:ext cx="1655773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e</a:t>
                </a:r>
                <a:r>
                  <a:rPr lang="en-GB" sz="20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GB" sz="2000" baseline="30000" dirty="0" err="1" smtClean="0">
                    <a:latin typeface="Times New Roman"/>
                    <a:cs typeface="Times New Roman"/>
                  </a:rPr>
                  <a:t>jωΔt</a:t>
                </a:r>
                <a:endParaRPr lang="en-GB" sz="2000" baseline="300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175807" y="4730483"/>
              <a:ext cx="601135" cy="429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aseline="-25000" dirty="0" smtClean="0">
                  <a:latin typeface="Times New Roman"/>
                  <a:cs typeface="Times New Roman"/>
                </a:rPr>
                <a:t>2</a:t>
              </a:r>
              <a:endParaRPr lang="en-GB" sz="1400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01796" y="3804676"/>
              <a:ext cx="601135" cy="429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aseline="-25000" dirty="0"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891350" y="2241764"/>
            <a:ext cx="1660633" cy="2008213"/>
            <a:chOff x="3790273" y="1780037"/>
            <a:chExt cx="3024964" cy="3658107"/>
          </a:xfrm>
        </p:grpSpPr>
        <p:grpSp>
          <p:nvGrpSpPr>
            <p:cNvPr id="78" name="Group 77"/>
            <p:cNvGrpSpPr/>
            <p:nvPr/>
          </p:nvGrpSpPr>
          <p:grpSpPr>
            <a:xfrm>
              <a:off x="3790273" y="1780037"/>
              <a:ext cx="3024964" cy="3658107"/>
              <a:chOff x="6260978" y="1597390"/>
              <a:chExt cx="3024964" cy="3658107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6403367" y="1597390"/>
                <a:ext cx="2740633" cy="365810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403968" y="1604995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771054" y="1604995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405171" y="2517326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772257" y="2517326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403968" y="4341988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771054" y="4341988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6403968" y="3429657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771054" y="3429657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8091664" y="1695374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723377" y="4456349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724579" y="2601669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091664" y="3537899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/>
                  <a:t>0</a:t>
                </a:r>
                <a:endParaRPr lang="en-GB" sz="20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724579" y="1714676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091664" y="2604425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260978" y="3537899"/>
                <a:ext cx="1655773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e</a:t>
                </a:r>
                <a:r>
                  <a:rPr lang="en-GB" sz="20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GB" sz="2000" baseline="30000" dirty="0" err="1" smtClean="0">
                    <a:latin typeface="Times New Roman"/>
                    <a:cs typeface="Times New Roman"/>
                  </a:rPr>
                  <a:t>jωΔt</a:t>
                </a:r>
                <a:endParaRPr lang="en-GB" sz="20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7630169" y="4456349"/>
                <a:ext cx="1655773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e</a:t>
                </a:r>
                <a:r>
                  <a:rPr lang="en-GB" sz="20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GB" sz="2000" baseline="30000" dirty="0" err="1" smtClean="0">
                    <a:latin typeface="Times New Roman"/>
                    <a:cs typeface="Times New Roman"/>
                  </a:rPr>
                  <a:t>jωΔt</a:t>
                </a:r>
                <a:endParaRPr lang="en-GB" sz="2000" baseline="300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6194691" y="4739926"/>
              <a:ext cx="601135" cy="429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aseline="-25000" dirty="0"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11237" y="3814119"/>
              <a:ext cx="601135" cy="429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aseline="-25000" dirty="0">
                  <a:latin typeface="Times New Roman"/>
                  <a:cs typeface="Times New Roman"/>
                </a:rPr>
                <a:t>3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394358" y="4249977"/>
            <a:ext cx="1660633" cy="2008213"/>
            <a:chOff x="3790273" y="1780037"/>
            <a:chExt cx="3024964" cy="3658107"/>
          </a:xfrm>
        </p:grpSpPr>
        <p:grpSp>
          <p:nvGrpSpPr>
            <p:cNvPr id="112" name="Group 111"/>
            <p:cNvGrpSpPr/>
            <p:nvPr/>
          </p:nvGrpSpPr>
          <p:grpSpPr>
            <a:xfrm>
              <a:off x="3790273" y="1780037"/>
              <a:ext cx="3024964" cy="3658107"/>
              <a:chOff x="6260978" y="1597390"/>
              <a:chExt cx="3024964" cy="365810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6403367" y="1597390"/>
                <a:ext cx="2740633" cy="365810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403968" y="1604995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771054" y="1604995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405171" y="2517326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772257" y="2517326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403968" y="4341988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771054" y="4341988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6403968" y="3429657"/>
                <a:ext cx="1365883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771054" y="3429657"/>
                <a:ext cx="1377705" cy="91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8091664" y="1695374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6723377" y="4456349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6724579" y="2601669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Times New Roman"/>
                    <a:cs typeface="Times New Roman"/>
                  </a:rPr>
                  <a:t>0</a:t>
                </a:r>
                <a:endParaRPr lang="en-GB" sz="2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8091664" y="3537899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/>
                  <a:t>0</a:t>
                </a:r>
                <a:endParaRPr lang="en-GB" sz="2000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6724579" y="1714676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8091664" y="2604425"/>
                <a:ext cx="730075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1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6260978" y="3537899"/>
                <a:ext cx="1655773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e</a:t>
                </a:r>
                <a:r>
                  <a:rPr lang="en-GB" sz="20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GB" sz="2000" baseline="30000" dirty="0" err="1" smtClean="0">
                    <a:latin typeface="Times New Roman"/>
                    <a:cs typeface="Times New Roman"/>
                  </a:rPr>
                  <a:t>jωΔt</a:t>
                </a:r>
                <a:endParaRPr lang="en-GB" sz="2000" baseline="-25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7630169" y="4456349"/>
                <a:ext cx="1655773" cy="72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/>
                    <a:cs typeface="Times New Roman"/>
                  </a:rPr>
                  <a:t>e</a:t>
                </a:r>
                <a:r>
                  <a:rPr lang="en-GB" sz="2000" baseline="30000" dirty="0" smtClean="0">
                    <a:latin typeface="Times New Roman"/>
                    <a:cs typeface="Times New Roman"/>
                  </a:rPr>
                  <a:t>-</a:t>
                </a:r>
                <a:r>
                  <a:rPr lang="en-GB" sz="2000" baseline="30000" dirty="0" err="1" smtClean="0">
                    <a:latin typeface="Times New Roman"/>
                    <a:cs typeface="Times New Roman"/>
                  </a:rPr>
                  <a:t>jωΔt</a:t>
                </a:r>
                <a:endParaRPr lang="en-GB" sz="2000" baseline="300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6185248" y="4730483"/>
              <a:ext cx="601135" cy="429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aseline="-25000" dirty="0" smtClean="0">
                  <a:latin typeface="Times New Roman"/>
                  <a:cs typeface="Times New Roman"/>
                </a:rPr>
                <a:t>6</a:t>
              </a:r>
              <a:endParaRPr lang="en-GB" sz="1400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811237" y="3804676"/>
              <a:ext cx="601135" cy="429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aseline="-25000" dirty="0">
                  <a:latin typeface="Times New Roman"/>
                  <a:cs typeface="Times New Roman"/>
                </a:rPr>
                <a:t>5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460243" y="232877"/>
            <a:ext cx="4516826" cy="602531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2567687" y="6213742"/>
            <a:ext cx="30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 smtClean="0">
                <a:latin typeface="Times New Roman"/>
                <a:cs typeface="Times New Roman"/>
              </a:rPr>
              <a:t>Γ</a:t>
            </a:r>
            <a:endParaRPr lang="en-GB" sz="2400" b="1" dirty="0">
              <a:latin typeface="Times New Roman"/>
              <a:cs typeface="Times New Roman"/>
            </a:endParaRPr>
          </a:p>
        </p:txBody>
      </p:sp>
      <p:sp>
        <p:nvSpPr>
          <p:cNvPr id="29" name="Right Brace 28"/>
          <p:cNvSpPr/>
          <p:nvPr/>
        </p:nvSpPr>
        <p:spPr>
          <a:xfrm>
            <a:off x="1978252" y="260284"/>
            <a:ext cx="174625" cy="1949947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ight Brace 136"/>
          <p:cNvSpPr/>
          <p:nvPr/>
        </p:nvSpPr>
        <p:spPr>
          <a:xfrm>
            <a:off x="3485077" y="2269171"/>
            <a:ext cx="174625" cy="1949947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ight Brace 137"/>
          <p:cNvSpPr/>
          <p:nvPr/>
        </p:nvSpPr>
        <p:spPr>
          <a:xfrm flipH="1">
            <a:off x="3287274" y="4280536"/>
            <a:ext cx="174625" cy="1949947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TextBox 138"/>
          <p:cNvSpPr txBox="1"/>
          <p:nvPr/>
        </p:nvSpPr>
        <p:spPr>
          <a:xfrm>
            <a:off x="2691713" y="5025015"/>
            <a:ext cx="72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err="1" smtClean="0">
                <a:latin typeface="Times New Roman"/>
                <a:cs typeface="Times New Roman"/>
              </a:rPr>
              <a:t>Ns</a:t>
            </a:r>
            <a:r>
              <a:rPr lang="en-GB" sz="2400" i="1" baseline="-25000" dirty="0" err="1" smtClean="0">
                <a:latin typeface="Times New Roman"/>
                <a:cs typeface="Times New Roman"/>
              </a:rPr>
              <a:t>x</a:t>
            </a:r>
            <a:endParaRPr lang="en-GB" sz="2400" i="1" baseline="-25000" dirty="0">
              <a:latin typeface="Times New Roman"/>
              <a:cs typeface="Times New Roman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630407" y="3016802"/>
            <a:ext cx="72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err="1" smtClean="0">
                <a:latin typeface="Times New Roman"/>
                <a:cs typeface="Times New Roman"/>
              </a:rPr>
              <a:t>Ns</a:t>
            </a:r>
            <a:r>
              <a:rPr lang="en-GB" sz="2400" i="1" baseline="-25000" dirty="0" err="1" smtClean="0">
                <a:latin typeface="Times New Roman"/>
                <a:cs typeface="Times New Roman"/>
              </a:rPr>
              <a:t>x</a:t>
            </a:r>
            <a:endParaRPr lang="en-GB" sz="2400" i="1" baseline="-25000" dirty="0">
              <a:latin typeface="Times New Roman"/>
              <a:cs typeface="Times New Roman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114035" y="1007915"/>
            <a:ext cx="72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err="1" smtClean="0">
                <a:latin typeface="Times New Roman"/>
                <a:cs typeface="Times New Roman"/>
              </a:rPr>
              <a:t>Ns</a:t>
            </a:r>
            <a:r>
              <a:rPr lang="en-GB" sz="2400" i="1" baseline="-25000" dirty="0" err="1" smtClean="0">
                <a:latin typeface="Times New Roman"/>
                <a:cs typeface="Times New Roman"/>
              </a:rPr>
              <a:t>x</a:t>
            </a:r>
            <a:endParaRPr lang="en-GB" sz="2400" i="1" baseline="-25000" dirty="0">
              <a:latin typeface="Times New Roman"/>
              <a:cs typeface="Times New Roman"/>
            </a:endParaRPr>
          </a:p>
        </p:txBody>
      </p:sp>
      <p:sp>
        <p:nvSpPr>
          <p:cNvPr id="142" name="Right Brace 141"/>
          <p:cNvSpPr/>
          <p:nvPr/>
        </p:nvSpPr>
        <p:spPr>
          <a:xfrm>
            <a:off x="5005207" y="232877"/>
            <a:ext cx="229893" cy="6025313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TextBox 142"/>
          <p:cNvSpPr txBox="1"/>
          <p:nvPr/>
        </p:nvSpPr>
        <p:spPr>
          <a:xfrm>
            <a:off x="5192263" y="3016802"/>
            <a:ext cx="164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err="1" smtClean="0">
                <a:latin typeface="Times New Roman"/>
                <a:cs typeface="Times New Roman"/>
              </a:rPr>
              <a:t>Ns</a:t>
            </a:r>
            <a:r>
              <a:rPr lang="en-GB" sz="2400" i="1" baseline="-25000" dirty="0" err="1" smtClean="0">
                <a:latin typeface="Times New Roman"/>
                <a:cs typeface="Times New Roman"/>
              </a:rPr>
              <a:t>x</a:t>
            </a:r>
            <a:r>
              <a:rPr lang="en-GB" sz="2400" i="1" dirty="0" smtClean="0">
                <a:latin typeface="Times New Roman"/>
                <a:cs typeface="Times New Roman"/>
              </a:rPr>
              <a:t> </a:t>
            </a:r>
            <a:r>
              <a:rPr lang="en-GB" sz="2400" dirty="0" smtClean="0">
                <a:latin typeface="Times New Roman"/>
                <a:cs typeface="Times New Roman"/>
              </a:rPr>
              <a:t>x </a:t>
            </a:r>
            <a:r>
              <a:rPr lang="en-GB" sz="2400" i="1" dirty="0" err="1" smtClean="0">
                <a:latin typeface="Times New Roman"/>
                <a:cs typeface="Times New Roman"/>
              </a:rPr>
              <a:t>Ns</a:t>
            </a:r>
            <a:r>
              <a:rPr lang="en-GB" sz="2400" i="1" baseline="-25000" dirty="0" err="1" smtClean="0">
                <a:latin typeface="Times New Roman"/>
                <a:cs typeface="Times New Roman"/>
              </a:rPr>
              <a:t>y</a:t>
            </a:r>
            <a:endParaRPr lang="en-GB" sz="2400" i="1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0849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rawingsCartesianForma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107" y="2157506"/>
            <a:ext cx="1391523" cy="1847760"/>
          </a:xfrm>
          <a:prstGeom prst="rect">
            <a:avLst/>
          </a:prstGeom>
        </p:spPr>
      </p:pic>
      <p:pic>
        <p:nvPicPr>
          <p:cNvPr id="6" name="Picture 5" descr="DrawingsCartesianFormat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05" y="3936633"/>
            <a:ext cx="1399127" cy="1840156"/>
          </a:xfrm>
          <a:prstGeom prst="rect">
            <a:avLst/>
          </a:prstGeom>
        </p:spPr>
      </p:pic>
      <p:pic>
        <p:nvPicPr>
          <p:cNvPr id="4" name="Picture 3" descr="DrawingsCartesianFormat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46" y="348466"/>
            <a:ext cx="1399127" cy="184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2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111</Words>
  <Application>Microsoft Macintosh PowerPoint</Application>
  <PresentationFormat>On-screen Show (4:3)</PresentationFormat>
  <Paragraphs>73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Reinicke</dc:creator>
  <cp:lastModifiedBy>Christian Reinicke</cp:lastModifiedBy>
  <cp:revision>20</cp:revision>
  <dcterms:created xsi:type="dcterms:W3CDTF">2015-06-22T15:14:27Z</dcterms:created>
  <dcterms:modified xsi:type="dcterms:W3CDTF">2015-07-12T11:44:20Z</dcterms:modified>
</cp:coreProperties>
</file>