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91BF-1334-AF43-8C8F-C60AC41ADB65}" type="datetimeFigureOut">
              <a:rPr lang="en-US" smtClean="0"/>
              <a:t>8/6/15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108637" y="2837107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25" name="Explosion 1 24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2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860" y="2358765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1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79123" y="178530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65" name="Group 64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74" name="Explosion 1 73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</a:t>
              </a:r>
              <a:r>
                <a:rPr lang="en-GB" sz="2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3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266883" y="77926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99" name="Group 98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108" name="Explosion 1 107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9" name="Explosion 1 108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0" name="Explosion 1 109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1" name="Explosion 1 110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6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5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2312144" y="642726"/>
            <a:ext cx="5517273" cy="246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9257" y="2514238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2" name="Picture 131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6319" y="148696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3" name="Picture 132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3363" y="47877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grpSp>
        <p:nvGrpSpPr>
          <p:cNvPr id="37" name="Group 36"/>
          <p:cNvGrpSpPr/>
          <p:nvPr/>
        </p:nvGrpSpPr>
        <p:grpSpPr>
          <a:xfrm>
            <a:off x="23234" y="1702695"/>
            <a:ext cx="719452" cy="719452"/>
            <a:chOff x="1874554" y="343109"/>
            <a:chExt cx="719452" cy="71945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874554" y="860092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1080000" lon="156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6200000">
              <a:off x="1903836" y="702835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0" lon="1560000" rev="1764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77324" y="2166578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548" y="155999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1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83" y="232877"/>
            <a:ext cx="1660633" cy="2008213"/>
            <a:chOff x="3790273" y="1780037"/>
            <a:chExt cx="3024964" cy="3658107"/>
          </a:xfrm>
        </p:grpSpPr>
        <p:grpSp>
          <p:nvGrpSpPr>
            <p:cNvPr id="5" name="Group 4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175807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2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1796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91350" y="2241764"/>
            <a:ext cx="1660633" cy="2008213"/>
            <a:chOff x="3790273" y="1780037"/>
            <a:chExt cx="3024964" cy="3658107"/>
          </a:xfrm>
        </p:grpSpPr>
        <p:grpSp>
          <p:nvGrpSpPr>
            <p:cNvPr id="78" name="Group 77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194691" y="473992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1237" y="3814119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394358" y="4249977"/>
            <a:ext cx="1660633" cy="2008213"/>
            <a:chOff x="3790273" y="1780037"/>
            <a:chExt cx="3024964" cy="3658107"/>
          </a:xfrm>
        </p:grpSpPr>
        <p:grpSp>
          <p:nvGrpSpPr>
            <p:cNvPr id="112" name="Group 111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185248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6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11237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60243" y="232877"/>
            <a:ext cx="4516826" cy="602531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567687" y="6213742"/>
            <a:ext cx="30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atin typeface="Times New Roman"/>
                <a:cs typeface="Times New Roman"/>
              </a:rPr>
              <a:t>Γ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1978252" y="260284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Brace 136"/>
          <p:cNvSpPr/>
          <p:nvPr/>
        </p:nvSpPr>
        <p:spPr>
          <a:xfrm>
            <a:off x="3485077" y="2269171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Brace 137"/>
          <p:cNvSpPr/>
          <p:nvPr/>
        </p:nvSpPr>
        <p:spPr>
          <a:xfrm flipH="1">
            <a:off x="3287274" y="4280536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2691713" y="50250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30407" y="3016802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14035" y="10079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2" name="Right Brace 141"/>
          <p:cNvSpPr/>
          <p:nvPr/>
        </p:nvSpPr>
        <p:spPr>
          <a:xfrm>
            <a:off x="5005207" y="232877"/>
            <a:ext cx="229893" cy="602531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5192263" y="3016802"/>
            <a:ext cx="16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GB" sz="2400" i="1" dirty="0" smtClean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x </a:t>
            </a:r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y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8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CartesianForma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07" y="2157506"/>
            <a:ext cx="1391523" cy="1847760"/>
          </a:xfrm>
          <a:prstGeom prst="rect">
            <a:avLst/>
          </a:prstGeom>
        </p:spPr>
      </p:pic>
      <p:pic>
        <p:nvPicPr>
          <p:cNvPr id="6" name="Picture 5" descr="DrawingsCartesianForma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05" y="3936633"/>
            <a:ext cx="1399127" cy="1840156"/>
          </a:xfrm>
          <a:prstGeom prst="rect">
            <a:avLst/>
          </a:prstGeom>
        </p:spPr>
      </p:pic>
      <p:pic>
        <p:nvPicPr>
          <p:cNvPr id="4" name="Picture 3" descr="DrawingsCartesianForma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6" y="348466"/>
            <a:ext cx="1399127" cy="18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108637" y="2837107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25" name="Explosion 1 24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2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860" y="2358765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1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79123" y="178530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65" name="Group 64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74" name="Explosion 1 73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</a:t>
              </a:r>
              <a:r>
                <a:rPr lang="en-GB" sz="2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3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266883" y="77926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99" name="Group 98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108" name="Explosion 1 107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9" name="Explosion 1 108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0" name="Explosion 1 109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1" name="Explosion 1 110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6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5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2312144" y="642726"/>
            <a:ext cx="5517273" cy="246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3234" y="1702695"/>
            <a:ext cx="719452" cy="719452"/>
            <a:chOff x="1874554" y="343109"/>
            <a:chExt cx="719452" cy="71945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874554" y="860092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1080000" lon="156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6200000">
              <a:off x="1903836" y="702835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0" lon="1560000" rev="1764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77324" y="2166578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548" y="155999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42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96084" y="706748"/>
            <a:ext cx="9238226" cy="5368712"/>
            <a:chOff x="-441756" y="1015526"/>
            <a:chExt cx="9760320" cy="5672122"/>
          </a:xfrm>
        </p:grpSpPr>
        <p:grpSp>
          <p:nvGrpSpPr>
            <p:cNvPr id="4" name="Group 3"/>
            <p:cNvGrpSpPr/>
            <p:nvPr/>
          </p:nvGrpSpPr>
          <p:grpSpPr>
            <a:xfrm>
              <a:off x="2592080" y="3687342"/>
              <a:ext cx="2481014" cy="3000306"/>
              <a:chOff x="3790273" y="1780037"/>
              <a:chExt cx="3024964" cy="3658107"/>
            </a:xfrm>
            <a:scene3d>
              <a:camera prst="isometricOffAxis2Left"/>
              <a:lightRig rig="threePt" dir="t"/>
            </a:scene3d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-441756" y="3114317"/>
              <a:ext cx="3378764" cy="947767"/>
              <a:chOff x="1195412" y="2698208"/>
              <a:chExt cx="3378764" cy="94776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415945" y="3070808"/>
                <a:ext cx="1983984" cy="575167"/>
                <a:chOff x="2701238" y="2152390"/>
                <a:chExt cx="2418963" cy="70127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5" name="Explosion 1 24"/>
                <p:cNvSpPr/>
                <p:nvPr/>
              </p:nvSpPr>
              <p:spPr>
                <a:xfrm>
                  <a:off x="2701238" y="2531846"/>
                  <a:ext cx="321803" cy="321814"/>
                </a:xfrm>
                <a:prstGeom prst="irregularSeal1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0" name="Explosion 1 29"/>
                <p:cNvSpPr/>
                <p:nvPr/>
              </p:nvSpPr>
              <p:spPr>
                <a:xfrm>
                  <a:off x="4798398" y="2152390"/>
                  <a:ext cx="321803" cy="321814"/>
                </a:xfrm>
                <a:prstGeom prst="irregularSeal1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1" name="Explosion 1 30"/>
                <p:cNvSpPr/>
                <p:nvPr/>
              </p:nvSpPr>
              <p:spPr>
                <a:xfrm>
                  <a:off x="4099344" y="2531846"/>
                  <a:ext cx="321803" cy="321814"/>
                </a:xfrm>
                <a:prstGeom prst="irregularSeal1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2" name="Explosion 1 31"/>
                <p:cNvSpPr/>
                <p:nvPr/>
              </p:nvSpPr>
              <p:spPr>
                <a:xfrm>
                  <a:off x="3400291" y="2152390"/>
                  <a:ext cx="321803" cy="321814"/>
                </a:xfrm>
                <a:prstGeom prst="irregularSeal1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1195412" y="2933083"/>
                <a:ext cx="3378764" cy="6341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310655" y="3087162"/>
                <a:ext cx="1120270" cy="318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10656" y="2772412"/>
                <a:ext cx="1120270" cy="318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374385" y="2698208"/>
                <a:ext cx="1015077" cy="40010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Exp. 2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36277" y="3010540"/>
                <a:ext cx="1080632" cy="40010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Exp. 1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62624" y="3320625"/>
                <a:ext cx="2262892" cy="318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61638" y="3001941"/>
                <a:ext cx="2262892" cy="318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714815" y="2742654"/>
              <a:ext cx="2481014" cy="3000305"/>
              <a:chOff x="3790273" y="1780037"/>
              <a:chExt cx="3024964" cy="3658107"/>
            </a:xfrm>
            <a:scene3d>
              <a:camera prst="isometricOffAxis2Left"/>
              <a:lightRig rig="threePt" dir="t"/>
            </a:scene3d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837550" y="1797822"/>
              <a:ext cx="2481014" cy="3000305"/>
              <a:chOff x="3790273" y="1780037"/>
              <a:chExt cx="3024964" cy="3658107"/>
            </a:xfrm>
            <a:scene3d>
              <a:camera prst="isometricOffAxis2Left"/>
              <a:lightRig rig="threePt" dir="t"/>
            </a:scene3d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-130050" y="2268662"/>
              <a:ext cx="843228" cy="975917"/>
              <a:chOff x="669019" y="708204"/>
              <a:chExt cx="843228" cy="97591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69019" y="850906"/>
                <a:ext cx="719452" cy="719452"/>
                <a:chOff x="1729204" y="343109"/>
                <a:chExt cx="719452" cy="719452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729204" y="860092"/>
                  <a:ext cx="7194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  <a:scene3d>
                  <a:camera prst="orthographicFront">
                    <a:rot lat="1080000" lon="156000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rot="16200000">
                  <a:off x="1758486" y="702835"/>
                  <a:ext cx="7194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  <a:scene3d>
                  <a:camera prst="orthographicFront">
                    <a:rot lat="0" lon="1560000" rev="1764000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123109" y="1314789"/>
                <a:ext cx="389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Times New Roman"/>
                    <a:cs typeface="Times New Roman"/>
                  </a:rPr>
                  <a:t>x</a:t>
                </a:r>
                <a:endParaRPr lang="en-GB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999333" y="708204"/>
                <a:ext cx="389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Times New Roman"/>
                    <a:cs typeface="Times New Roman"/>
                  </a:rPr>
                  <a:t>y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675178" y="2184744"/>
              <a:ext cx="3378764" cy="947767"/>
              <a:chOff x="1195412" y="2698208"/>
              <a:chExt cx="3378764" cy="947767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2415945" y="3070808"/>
                <a:ext cx="1983984" cy="575167"/>
                <a:chOff x="2701238" y="2152390"/>
                <a:chExt cx="2418963" cy="70127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144" name="Explosion 1 143"/>
                <p:cNvSpPr/>
                <p:nvPr/>
              </p:nvSpPr>
              <p:spPr>
                <a:xfrm>
                  <a:off x="2701238" y="2531846"/>
                  <a:ext cx="321803" cy="321814"/>
                </a:xfrm>
                <a:prstGeom prst="irregularSeal1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5" name="Explosion 1 144"/>
                <p:cNvSpPr/>
                <p:nvPr/>
              </p:nvSpPr>
              <p:spPr>
                <a:xfrm>
                  <a:off x="4798398" y="2152390"/>
                  <a:ext cx="321803" cy="321814"/>
                </a:xfrm>
                <a:prstGeom prst="irregularSeal1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6" name="Explosion 1 145"/>
                <p:cNvSpPr/>
                <p:nvPr/>
              </p:nvSpPr>
              <p:spPr>
                <a:xfrm>
                  <a:off x="4099344" y="2531846"/>
                  <a:ext cx="321803" cy="321814"/>
                </a:xfrm>
                <a:prstGeom prst="irregularSeal1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7" name="Explosion 1 146"/>
                <p:cNvSpPr/>
                <p:nvPr/>
              </p:nvSpPr>
              <p:spPr>
                <a:xfrm>
                  <a:off x="3400291" y="2152390"/>
                  <a:ext cx="321803" cy="321814"/>
                </a:xfrm>
                <a:prstGeom prst="irregularSeal1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</p:grpSp>
          <p:sp>
            <p:nvSpPr>
              <p:cNvPr id="137" name="Rectangle 136"/>
              <p:cNvSpPr/>
              <p:nvPr/>
            </p:nvSpPr>
            <p:spPr>
              <a:xfrm>
                <a:off x="1195412" y="2933083"/>
                <a:ext cx="3378764" cy="6341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310655" y="3087162"/>
                <a:ext cx="1120270" cy="318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310656" y="2772412"/>
                <a:ext cx="1120270" cy="318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374385" y="2698208"/>
                <a:ext cx="1015077" cy="40010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Exp. </a:t>
                </a:r>
                <a:r>
                  <a:rPr lang="en-GB" sz="2000" dirty="0" smtClean="0">
                    <a:latin typeface="Times New Roman"/>
                    <a:cs typeface="Times New Roman"/>
                  </a:rPr>
                  <a:t>4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36277" y="3010540"/>
                <a:ext cx="1080632" cy="40010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Exp. </a:t>
                </a:r>
                <a:r>
                  <a:rPr lang="en-GB" sz="2000" dirty="0" smtClean="0">
                    <a:latin typeface="Times New Roman"/>
                    <a:cs typeface="Times New Roman"/>
                  </a:rPr>
                  <a:t>3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262624" y="3320625"/>
                <a:ext cx="2262892" cy="318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261638" y="3001941"/>
                <a:ext cx="2262892" cy="318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803979" y="1229402"/>
              <a:ext cx="3378764" cy="947767"/>
              <a:chOff x="1195412" y="2698208"/>
              <a:chExt cx="3378764" cy="947767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2415945" y="3070808"/>
                <a:ext cx="1983984" cy="575167"/>
                <a:chOff x="2701238" y="2152390"/>
                <a:chExt cx="2418963" cy="701270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157" name="Explosion 1 156"/>
                <p:cNvSpPr/>
                <p:nvPr/>
              </p:nvSpPr>
              <p:spPr>
                <a:xfrm>
                  <a:off x="2701238" y="2531846"/>
                  <a:ext cx="321803" cy="321814"/>
                </a:xfrm>
                <a:prstGeom prst="irregularSeal1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8" name="Explosion 1 157"/>
                <p:cNvSpPr/>
                <p:nvPr/>
              </p:nvSpPr>
              <p:spPr>
                <a:xfrm>
                  <a:off x="4798398" y="2152390"/>
                  <a:ext cx="321803" cy="321814"/>
                </a:xfrm>
                <a:prstGeom prst="irregularSeal1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9" name="Explosion 1 158"/>
                <p:cNvSpPr/>
                <p:nvPr/>
              </p:nvSpPr>
              <p:spPr>
                <a:xfrm>
                  <a:off x="4099344" y="2531846"/>
                  <a:ext cx="321803" cy="321814"/>
                </a:xfrm>
                <a:prstGeom prst="irregularSeal1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0" name="Explosion 1 159"/>
                <p:cNvSpPr/>
                <p:nvPr/>
              </p:nvSpPr>
              <p:spPr>
                <a:xfrm>
                  <a:off x="3400291" y="2152390"/>
                  <a:ext cx="321803" cy="321814"/>
                </a:xfrm>
                <a:prstGeom prst="irregularSeal1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1195412" y="2933083"/>
                <a:ext cx="3378764" cy="6341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310655" y="3087162"/>
                <a:ext cx="1120270" cy="318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310656" y="2772412"/>
                <a:ext cx="1120270" cy="318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374385" y="2698208"/>
                <a:ext cx="1015077" cy="40010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Exp. </a:t>
                </a:r>
                <a:r>
                  <a:rPr lang="en-GB" sz="2000" dirty="0" smtClean="0">
                    <a:latin typeface="Times New Roman"/>
                    <a:cs typeface="Times New Roman"/>
                  </a:rPr>
                  <a:t>6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336277" y="3010540"/>
                <a:ext cx="1080632" cy="40010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Exp. </a:t>
                </a:r>
                <a:r>
                  <a:rPr lang="en-GB" sz="2000" dirty="0" smtClean="0">
                    <a:latin typeface="Times New Roman"/>
                    <a:cs typeface="Times New Roman"/>
                  </a:rPr>
                  <a:t>5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262624" y="3320625"/>
                <a:ext cx="2262892" cy="318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261638" y="3001941"/>
                <a:ext cx="2262892" cy="318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scene3d>
                <a:camera prst="isometricOffAxis2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2162625" y="1015526"/>
              <a:ext cx="5517273" cy="24677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28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235</Words>
  <Application>Microsoft Macintosh PowerPoint</Application>
  <PresentationFormat>On-screen Show (4:3)</PresentationFormat>
  <Paragraphs>149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28</cp:revision>
  <dcterms:created xsi:type="dcterms:W3CDTF">2015-06-22T15:14:27Z</dcterms:created>
  <dcterms:modified xsi:type="dcterms:W3CDTF">2015-08-06T10:15:24Z</dcterms:modified>
</cp:coreProperties>
</file>