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6/23/15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7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6/23/15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96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6/23/15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3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6/23/15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30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6/23/15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6/23/15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59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6/23/15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6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6/23/15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93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6/23/15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55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6/23/15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74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6/23/15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4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F91BF-1334-AF43-8C8F-C60AC41ADB65}" type="datetimeFigureOut">
              <a:rPr lang="en-US" smtClean="0"/>
              <a:t>6/23/15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2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-108637" y="2837107"/>
            <a:ext cx="3495182" cy="3828766"/>
            <a:chOff x="1162019" y="1977954"/>
            <a:chExt cx="4261483" cy="4668204"/>
          </a:xfrm>
          <a:scene3d>
            <a:camera prst="isometricOffAxis2Left"/>
            <a:lightRig rig="threePt" dir="t"/>
          </a:scene3d>
        </p:grpSpPr>
        <p:grpSp>
          <p:nvGrpSpPr>
            <p:cNvPr id="4" name="Group 3"/>
            <p:cNvGrpSpPr/>
            <p:nvPr/>
          </p:nvGrpSpPr>
          <p:grpSpPr>
            <a:xfrm>
              <a:off x="2398538" y="2988051"/>
              <a:ext cx="3024964" cy="3658107"/>
              <a:chOff x="3790273" y="1780037"/>
              <a:chExt cx="3024964" cy="365810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6175806" y="4730483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 smtClean="0">
                    <a:latin typeface="Times New Roman"/>
                    <a:cs typeface="Times New Roman"/>
                  </a:rPr>
                  <a:t>2</a:t>
                </a:r>
                <a:endParaRPr lang="en-GB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01796" y="3804676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715438" y="2152390"/>
              <a:ext cx="2418963" cy="701270"/>
              <a:chOff x="2701238" y="2152390"/>
              <a:chExt cx="2418963" cy="701270"/>
            </a:xfrm>
          </p:grpSpPr>
          <p:sp>
            <p:nvSpPr>
              <p:cNvPr id="25" name="Explosion 1 24"/>
              <p:cNvSpPr/>
              <p:nvPr/>
            </p:nvSpPr>
            <p:spPr>
              <a:xfrm>
                <a:off x="2701238" y="2531846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0" name="Explosion 1 29"/>
              <p:cNvSpPr/>
              <p:nvPr/>
            </p:nvSpPr>
            <p:spPr>
              <a:xfrm>
                <a:off x="4798398" y="2152390"/>
                <a:ext cx="321803" cy="321814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1" name="Explosion 1 30"/>
              <p:cNvSpPr/>
              <p:nvPr/>
            </p:nvSpPr>
            <p:spPr>
              <a:xfrm>
                <a:off x="4099344" y="2531846"/>
                <a:ext cx="321803" cy="321814"/>
              </a:xfrm>
              <a:prstGeom prst="irregularSeal1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" name="Explosion 1 31"/>
              <p:cNvSpPr/>
              <p:nvPr/>
            </p:nvSpPr>
            <p:spPr>
              <a:xfrm>
                <a:off x="3400291" y="2152390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1162019" y="2068426"/>
              <a:ext cx="4119541" cy="773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62620" y="2452183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62620" y="2068426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40323" y="1977954"/>
              <a:ext cx="1237628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2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93860" y="2358765"/>
              <a:ext cx="1317555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1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28503" y="2456982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27300" y="2068426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79123" y="1785305"/>
            <a:ext cx="3495182" cy="3828766"/>
            <a:chOff x="1162019" y="1977954"/>
            <a:chExt cx="4261483" cy="4668204"/>
          </a:xfrm>
          <a:scene3d>
            <a:camera prst="isometricOffAxis2Left"/>
            <a:lightRig rig="threePt" dir="t"/>
          </a:scene3d>
        </p:grpSpPr>
        <p:grpSp>
          <p:nvGrpSpPr>
            <p:cNvPr id="65" name="Group 64"/>
            <p:cNvGrpSpPr/>
            <p:nvPr/>
          </p:nvGrpSpPr>
          <p:grpSpPr>
            <a:xfrm>
              <a:off x="2398538" y="2988051"/>
              <a:ext cx="3024964" cy="3658107"/>
              <a:chOff x="3790273" y="1780037"/>
              <a:chExt cx="3024964" cy="3658107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/>
                    <a:t>0</a:t>
                  </a:r>
                  <a:endParaRPr lang="en-GB" sz="28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6194690" y="4739925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4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811238" y="3814118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715438" y="2152390"/>
              <a:ext cx="2418963" cy="701270"/>
              <a:chOff x="2701238" y="2152390"/>
              <a:chExt cx="2418963" cy="701270"/>
            </a:xfrm>
          </p:grpSpPr>
          <p:sp>
            <p:nvSpPr>
              <p:cNvPr id="74" name="Explosion 1 73"/>
              <p:cNvSpPr/>
              <p:nvPr/>
            </p:nvSpPr>
            <p:spPr>
              <a:xfrm>
                <a:off x="2701238" y="2531846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5" name="Explosion 1 74"/>
              <p:cNvSpPr/>
              <p:nvPr/>
            </p:nvSpPr>
            <p:spPr>
              <a:xfrm>
                <a:off x="4798398" y="2152390"/>
                <a:ext cx="321803" cy="321814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6" name="Explosion 1 75"/>
              <p:cNvSpPr/>
              <p:nvPr/>
            </p:nvSpPr>
            <p:spPr>
              <a:xfrm>
                <a:off x="4099344" y="2531846"/>
                <a:ext cx="321803" cy="321814"/>
              </a:xfrm>
              <a:prstGeom prst="irregularSeal1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7" name="Explosion 1 76"/>
              <p:cNvSpPr/>
              <p:nvPr/>
            </p:nvSpPr>
            <p:spPr>
              <a:xfrm>
                <a:off x="3400291" y="2152390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162019" y="2068426"/>
              <a:ext cx="4119541" cy="773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162620" y="2452183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62620" y="2068426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40323" y="1977954"/>
              <a:ext cx="1237628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</a:t>
              </a:r>
              <a:r>
                <a:rPr lang="en-GB" sz="20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93860" y="2358766"/>
              <a:ext cx="1317555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3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28503" y="2456982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27300" y="2068426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266883" y="779265"/>
            <a:ext cx="3495182" cy="3828766"/>
            <a:chOff x="1162019" y="1977954"/>
            <a:chExt cx="4261483" cy="4668204"/>
          </a:xfrm>
          <a:scene3d>
            <a:camera prst="isometricOffAxis2Left"/>
            <a:lightRig rig="threePt" dir="t"/>
          </a:scene3d>
        </p:grpSpPr>
        <p:grpSp>
          <p:nvGrpSpPr>
            <p:cNvPr id="99" name="Group 98"/>
            <p:cNvGrpSpPr/>
            <p:nvPr/>
          </p:nvGrpSpPr>
          <p:grpSpPr>
            <a:xfrm>
              <a:off x="2398538" y="2988051"/>
              <a:ext cx="3024964" cy="3658107"/>
              <a:chOff x="3790273" y="1780037"/>
              <a:chExt cx="3024964" cy="3658107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/>
                    <a:t>0</a:t>
                  </a:r>
                  <a:endParaRPr lang="en-GB" sz="28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6185248" y="4730483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 smtClean="0">
                    <a:latin typeface="Times New Roman"/>
                    <a:cs typeface="Times New Roman"/>
                  </a:rPr>
                  <a:t>6</a:t>
                </a:r>
                <a:endParaRPr lang="en-GB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811238" y="3804676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715438" y="2152390"/>
              <a:ext cx="2418963" cy="701270"/>
              <a:chOff x="2701238" y="2152390"/>
              <a:chExt cx="2418963" cy="701270"/>
            </a:xfrm>
          </p:grpSpPr>
          <p:sp>
            <p:nvSpPr>
              <p:cNvPr id="108" name="Explosion 1 107"/>
              <p:cNvSpPr/>
              <p:nvPr/>
            </p:nvSpPr>
            <p:spPr>
              <a:xfrm>
                <a:off x="2701238" y="2531846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09" name="Explosion 1 108"/>
              <p:cNvSpPr/>
              <p:nvPr/>
            </p:nvSpPr>
            <p:spPr>
              <a:xfrm>
                <a:off x="4798398" y="2152390"/>
                <a:ext cx="321803" cy="321814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0" name="Explosion 1 109"/>
              <p:cNvSpPr/>
              <p:nvPr/>
            </p:nvSpPr>
            <p:spPr>
              <a:xfrm>
                <a:off x="4099344" y="2531846"/>
                <a:ext cx="321803" cy="321814"/>
              </a:xfrm>
              <a:prstGeom prst="irregularSeal1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1" name="Explosion 1 110"/>
              <p:cNvSpPr/>
              <p:nvPr/>
            </p:nvSpPr>
            <p:spPr>
              <a:xfrm>
                <a:off x="3400291" y="2152390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1162019" y="2068426"/>
              <a:ext cx="4119541" cy="773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162620" y="2452183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162620" y="2068426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40323" y="1977954"/>
              <a:ext cx="1237628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6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193860" y="2358766"/>
              <a:ext cx="1317555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5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528503" y="2456982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27300" y="2068426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cxnSp>
        <p:nvCxnSpPr>
          <p:cNvPr id="135" name="Straight Arrow Connector 134"/>
          <p:cNvCxnSpPr/>
          <p:nvPr/>
        </p:nvCxnSpPr>
        <p:spPr>
          <a:xfrm flipV="1">
            <a:off x="2312144" y="642726"/>
            <a:ext cx="5517273" cy="2467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Bo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29257" y="2514238"/>
            <a:ext cx="743203" cy="583786"/>
          </a:xfrm>
          <a:prstGeom prst="rect">
            <a:avLst/>
          </a:prstGeom>
          <a:scene3d>
            <a:camera prst="isometricRightUp">
              <a:rot lat="1080000" lon="18840000" rev="0"/>
            </a:camera>
            <a:lightRig rig="threePt" dir="t"/>
          </a:scene3d>
        </p:spPr>
      </p:pic>
      <p:pic>
        <p:nvPicPr>
          <p:cNvPr id="132" name="Picture 131" descr="Bo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26319" y="1486965"/>
            <a:ext cx="743203" cy="583786"/>
          </a:xfrm>
          <a:prstGeom prst="rect">
            <a:avLst/>
          </a:prstGeom>
          <a:scene3d>
            <a:camera prst="isometricRightUp">
              <a:rot lat="1080000" lon="18840000" rev="0"/>
            </a:camera>
            <a:lightRig rig="threePt" dir="t"/>
          </a:scene3d>
        </p:spPr>
      </p:pic>
      <p:pic>
        <p:nvPicPr>
          <p:cNvPr id="133" name="Picture 132" descr="Bo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73363" y="478775"/>
            <a:ext cx="743203" cy="583786"/>
          </a:xfrm>
          <a:prstGeom prst="rect">
            <a:avLst/>
          </a:prstGeom>
          <a:scene3d>
            <a:camera prst="isometricRightUp">
              <a:rot lat="1080000" lon="18840000" rev="0"/>
            </a:camera>
            <a:lightRig rig="threePt" dir="t"/>
          </a:scene3d>
        </p:spPr>
      </p:pic>
      <p:grpSp>
        <p:nvGrpSpPr>
          <p:cNvPr id="37" name="Group 36"/>
          <p:cNvGrpSpPr/>
          <p:nvPr/>
        </p:nvGrpSpPr>
        <p:grpSpPr>
          <a:xfrm>
            <a:off x="23234" y="1702695"/>
            <a:ext cx="719452" cy="719452"/>
            <a:chOff x="1874554" y="343109"/>
            <a:chExt cx="719452" cy="71945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874554" y="860092"/>
              <a:ext cx="7194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  <a:scene3d>
              <a:camera prst="orthographicFront">
                <a:rot lat="1080000" lon="156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rot="16200000">
              <a:off x="1903836" y="702835"/>
              <a:ext cx="7194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  <a:scene3d>
              <a:camera prst="orthographicFront">
                <a:rot lat="0" lon="1560000" rev="1764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77324" y="2166578"/>
            <a:ext cx="38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x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53548" y="1559993"/>
            <a:ext cx="38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110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83" y="232877"/>
            <a:ext cx="1660633" cy="2008213"/>
            <a:chOff x="3790273" y="1780037"/>
            <a:chExt cx="3024964" cy="3658107"/>
          </a:xfrm>
        </p:grpSpPr>
        <p:grpSp>
          <p:nvGrpSpPr>
            <p:cNvPr id="5" name="Group 4"/>
            <p:cNvGrpSpPr/>
            <p:nvPr/>
          </p:nvGrpSpPr>
          <p:grpSpPr>
            <a:xfrm>
              <a:off x="3790273" y="1780037"/>
              <a:ext cx="3024964" cy="3658107"/>
              <a:chOff x="6260978" y="1597390"/>
              <a:chExt cx="3024964" cy="365810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403367" y="1597390"/>
                <a:ext cx="2740633" cy="36581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403968" y="1604995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71054" y="1604995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405171" y="2517326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772257" y="2517326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403968" y="4341988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771054" y="4341988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403968" y="3429657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71054" y="3429657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091664" y="1695374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723377" y="445634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724579" y="260166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091664" y="353789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24579" y="1714676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091664" y="2604425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260978" y="353789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630169" y="445634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300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175807" y="4730483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 smtClean="0">
                  <a:latin typeface="Times New Roman"/>
                  <a:cs typeface="Times New Roman"/>
                </a:rPr>
                <a:t>2</a:t>
              </a:r>
              <a:endParaRPr lang="en-GB" sz="14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01796" y="3804676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91350" y="2241764"/>
            <a:ext cx="1660633" cy="2008213"/>
            <a:chOff x="3790273" y="1780037"/>
            <a:chExt cx="3024964" cy="3658107"/>
          </a:xfrm>
        </p:grpSpPr>
        <p:grpSp>
          <p:nvGrpSpPr>
            <p:cNvPr id="78" name="Group 77"/>
            <p:cNvGrpSpPr/>
            <p:nvPr/>
          </p:nvGrpSpPr>
          <p:grpSpPr>
            <a:xfrm>
              <a:off x="3790273" y="1780037"/>
              <a:ext cx="3024964" cy="3658107"/>
              <a:chOff x="6260978" y="1597390"/>
              <a:chExt cx="3024964" cy="3658107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6403367" y="1597390"/>
                <a:ext cx="2740633" cy="36581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403968" y="1604995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771054" y="1604995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405171" y="2517326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772257" y="2517326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403968" y="4341988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771054" y="4341988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403968" y="3429657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771054" y="3429657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8091664" y="1695374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3377" y="445634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4579" y="260166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091664" y="353789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/>
                  <a:t>0</a:t>
                </a:r>
                <a:endParaRPr lang="en-GB" sz="2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724579" y="1714676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091664" y="2604425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260978" y="353789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630169" y="445634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300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6194691" y="4739926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11237" y="3814119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394358" y="4249977"/>
            <a:ext cx="1660633" cy="2008213"/>
            <a:chOff x="3790273" y="1780037"/>
            <a:chExt cx="3024964" cy="3658107"/>
          </a:xfrm>
        </p:grpSpPr>
        <p:grpSp>
          <p:nvGrpSpPr>
            <p:cNvPr id="112" name="Group 111"/>
            <p:cNvGrpSpPr/>
            <p:nvPr/>
          </p:nvGrpSpPr>
          <p:grpSpPr>
            <a:xfrm>
              <a:off x="3790273" y="1780037"/>
              <a:ext cx="3024964" cy="3658107"/>
              <a:chOff x="6260978" y="1597390"/>
              <a:chExt cx="3024964" cy="365810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403367" y="1597390"/>
                <a:ext cx="2740633" cy="36581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403968" y="1604995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771054" y="1604995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405171" y="2517326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772257" y="2517326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403968" y="4341988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771054" y="4341988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03968" y="3429657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771054" y="3429657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091664" y="1695374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723377" y="445634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724579" y="260166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091664" y="353789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/>
                  <a:t>0</a:t>
                </a:r>
                <a:endParaRPr lang="en-GB" sz="20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724579" y="1714676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091664" y="2604425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260978" y="353789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630169" y="445634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300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185248" y="4730483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 smtClean="0">
                  <a:latin typeface="Times New Roman"/>
                  <a:cs typeface="Times New Roman"/>
                </a:rPr>
                <a:t>6</a:t>
              </a:r>
              <a:endParaRPr lang="en-GB" sz="14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811237" y="3804676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>
                  <a:latin typeface="Times New Roman"/>
                  <a:cs typeface="Times New Roman"/>
                </a:rPr>
                <a:t>5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460243" y="232877"/>
            <a:ext cx="4516826" cy="602531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2567687" y="6213742"/>
            <a:ext cx="30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>
                <a:latin typeface="Times New Roman"/>
                <a:cs typeface="Times New Roman"/>
              </a:rPr>
              <a:t>Γ</a:t>
            </a:r>
            <a:endParaRPr lang="en-GB" sz="2400" b="1" dirty="0">
              <a:latin typeface="Times New Roman"/>
              <a:cs typeface="Times New Roman"/>
            </a:endParaRPr>
          </a:p>
        </p:txBody>
      </p:sp>
      <p:sp>
        <p:nvSpPr>
          <p:cNvPr id="29" name="Right Brace 28"/>
          <p:cNvSpPr/>
          <p:nvPr/>
        </p:nvSpPr>
        <p:spPr>
          <a:xfrm>
            <a:off x="1978252" y="260284"/>
            <a:ext cx="174625" cy="194994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ight Brace 136"/>
          <p:cNvSpPr/>
          <p:nvPr/>
        </p:nvSpPr>
        <p:spPr>
          <a:xfrm>
            <a:off x="3485077" y="2269171"/>
            <a:ext cx="174625" cy="194994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ight Brace 137"/>
          <p:cNvSpPr/>
          <p:nvPr/>
        </p:nvSpPr>
        <p:spPr>
          <a:xfrm flipH="1">
            <a:off x="3287274" y="4280536"/>
            <a:ext cx="174625" cy="194994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/>
          <p:cNvSpPr txBox="1"/>
          <p:nvPr/>
        </p:nvSpPr>
        <p:spPr>
          <a:xfrm>
            <a:off x="2691713" y="5025015"/>
            <a:ext cx="72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 smtClean="0">
                <a:latin typeface="Times New Roman"/>
                <a:cs typeface="Times New Roman"/>
              </a:rPr>
              <a:t>Ns</a:t>
            </a:r>
            <a:r>
              <a:rPr lang="en-GB" sz="2400" i="1" baseline="-25000" dirty="0" err="1" smtClean="0">
                <a:latin typeface="Times New Roman"/>
                <a:cs typeface="Times New Roman"/>
              </a:rPr>
              <a:t>x</a:t>
            </a:r>
            <a:endParaRPr lang="en-GB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630407" y="3016802"/>
            <a:ext cx="72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 smtClean="0">
                <a:latin typeface="Times New Roman"/>
                <a:cs typeface="Times New Roman"/>
              </a:rPr>
              <a:t>Ns</a:t>
            </a:r>
            <a:r>
              <a:rPr lang="en-GB" sz="2400" i="1" baseline="-25000" dirty="0" err="1" smtClean="0">
                <a:latin typeface="Times New Roman"/>
                <a:cs typeface="Times New Roman"/>
              </a:rPr>
              <a:t>x</a:t>
            </a:r>
            <a:endParaRPr lang="en-GB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114035" y="1007915"/>
            <a:ext cx="72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 smtClean="0">
                <a:latin typeface="Times New Roman"/>
                <a:cs typeface="Times New Roman"/>
              </a:rPr>
              <a:t>Ns</a:t>
            </a:r>
            <a:r>
              <a:rPr lang="en-GB" sz="2400" i="1" baseline="-25000" dirty="0" err="1" smtClean="0">
                <a:latin typeface="Times New Roman"/>
                <a:cs typeface="Times New Roman"/>
              </a:rPr>
              <a:t>x</a:t>
            </a:r>
            <a:endParaRPr lang="en-GB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142" name="Right Brace 141"/>
          <p:cNvSpPr/>
          <p:nvPr/>
        </p:nvSpPr>
        <p:spPr>
          <a:xfrm>
            <a:off x="5005207" y="232877"/>
            <a:ext cx="229893" cy="6025313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/>
          <p:cNvSpPr txBox="1"/>
          <p:nvPr/>
        </p:nvSpPr>
        <p:spPr>
          <a:xfrm>
            <a:off x="5192263" y="3016802"/>
            <a:ext cx="72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 smtClean="0">
                <a:latin typeface="Times New Roman"/>
                <a:cs typeface="Times New Roman"/>
              </a:rPr>
              <a:t>Ns</a:t>
            </a:r>
            <a:r>
              <a:rPr lang="en-GB" sz="2400" i="1" baseline="-25000" dirty="0" err="1">
                <a:latin typeface="Times New Roman"/>
                <a:cs typeface="Times New Roman"/>
              </a:rPr>
              <a:t>y</a:t>
            </a:r>
            <a:endParaRPr lang="en-GB" sz="2400" i="1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084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rawingsCartesianForma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07" y="2157506"/>
            <a:ext cx="1391523" cy="1847760"/>
          </a:xfrm>
          <a:prstGeom prst="rect">
            <a:avLst/>
          </a:prstGeom>
        </p:spPr>
      </p:pic>
      <p:pic>
        <p:nvPicPr>
          <p:cNvPr id="6" name="Picture 5" descr="DrawingsCartesianFormat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05" y="3936633"/>
            <a:ext cx="1399127" cy="1840156"/>
          </a:xfrm>
          <a:prstGeom prst="rect">
            <a:avLst/>
          </a:prstGeom>
        </p:spPr>
      </p:pic>
      <p:pic>
        <p:nvPicPr>
          <p:cNvPr id="4" name="Picture 3" descr="DrawingsCartesianFormat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6" y="348466"/>
            <a:ext cx="1399127" cy="184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2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109</Words>
  <Application>Microsoft Macintosh PowerPoint</Application>
  <PresentationFormat>On-screen Show (4:3)</PresentationFormat>
  <Paragraphs>73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Reinicke</dc:creator>
  <cp:lastModifiedBy>Christian Reinicke</cp:lastModifiedBy>
  <cp:revision>19</cp:revision>
  <dcterms:created xsi:type="dcterms:W3CDTF">2015-06-22T15:14:27Z</dcterms:created>
  <dcterms:modified xsi:type="dcterms:W3CDTF">2015-06-23T08:38:56Z</dcterms:modified>
</cp:coreProperties>
</file>