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F0A9D-76C5-48A2-91B6-E1FB4ECFF4DF}"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IN"/>
        </a:p>
      </dgm:t>
    </dgm:pt>
    <dgm:pt modelId="{C4EDC50D-E206-496C-846A-AFDA346EEB04}">
      <dgm:prSet phldrT="[Text]"/>
      <dgm:spPr/>
      <dgm:t>
        <a:bodyPr/>
        <a:lstStyle/>
        <a:p>
          <a:r>
            <a:rPr lang="en-IN" dirty="0"/>
            <a:t>Fight for our Earth. Two players defend the resources and try destroy them.</a:t>
          </a:r>
        </a:p>
      </dgm:t>
    </dgm:pt>
    <dgm:pt modelId="{B6ED0DF9-5144-43C4-8B17-481640E4B2EA}" type="parTrans" cxnId="{CE568F1D-F053-4F60-A050-A1D35F3B43F4}">
      <dgm:prSet/>
      <dgm:spPr/>
      <dgm:t>
        <a:bodyPr/>
        <a:lstStyle/>
        <a:p>
          <a:endParaRPr lang="en-IN"/>
        </a:p>
      </dgm:t>
    </dgm:pt>
    <dgm:pt modelId="{6C54EA74-73A1-406B-BF7B-C82C26A7DBB2}" type="sibTrans" cxnId="{CE568F1D-F053-4F60-A050-A1D35F3B43F4}">
      <dgm:prSet/>
      <dgm:spPr/>
      <dgm:t>
        <a:bodyPr/>
        <a:lstStyle/>
        <a:p>
          <a:endParaRPr lang="en-IN"/>
        </a:p>
      </dgm:t>
    </dgm:pt>
    <dgm:pt modelId="{70B0DF2E-D7DD-40D3-A61E-CF8906AD1898}">
      <dgm:prSet phldrT="[Text]"/>
      <dgm:spPr/>
      <dgm:t>
        <a:bodyPr/>
        <a:lstStyle/>
        <a:p>
          <a:r>
            <a:rPr lang="en-IN" dirty="0"/>
            <a:t>Win</a:t>
          </a:r>
        </a:p>
      </dgm:t>
    </dgm:pt>
    <dgm:pt modelId="{C43AD87F-01B2-4BA6-B067-1DAF3632FABC}" type="parTrans" cxnId="{48DC4AB5-2ABC-43D7-A578-0FACC718DA3C}">
      <dgm:prSet/>
      <dgm:spPr/>
      <dgm:t>
        <a:bodyPr/>
        <a:lstStyle/>
        <a:p>
          <a:endParaRPr lang="en-IN" dirty="0"/>
        </a:p>
      </dgm:t>
    </dgm:pt>
    <dgm:pt modelId="{6BC33268-04B9-4F8E-A2AB-F51E8C763B43}" type="sibTrans" cxnId="{48DC4AB5-2ABC-43D7-A578-0FACC718DA3C}">
      <dgm:prSet/>
      <dgm:spPr/>
      <dgm:t>
        <a:bodyPr/>
        <a:lstStyle/>
        <a:p>
          <a:endParaRPr lang="en-IN"/>
        </a:p>
      </dgm:t>
    </dgm:pt>
    <dgm:pt modelId="{DE66C44F-31BB-419E-82A3-1E374BA0FDA9}">
      <dgm:prSet phldrT="[Text]"/>
      <dgm:spPr/>
      <dgm:t>
        <a:bodyPr/>
        <a:lstStyle/>
        <a:p>
          <a:r>
            <a:rPr lang="en-IN" dirty="0"/>
            <a:t>Let them go</a:t>
          </a:r>
        </a:p>
      </dgm:t>
    </dgm:pt>
    <dgm:pt modelId="{B44CBAD6-38E1-40F2-A9C4-D577D218E63B}" type="parTrans" cxnId="{92382EE6-F73F-4C11-B8F8-8E42BFE3BBB4}">
      <dgm:prSet/>
      <dgm:spPr/>
      <dgm:t>
        <a:bodyPr/>
        <a:lstStyle/>
        <a:p>
          <a:endParaRPr lang="en-IN" dirty="0"/>
        </a:p>
      </dgm:t>
    </dgm:pt>
    <dgm:pt modelId="{C71E4F2D-90AF-47EB-AB8B-05C76CFC3D78}" type="sibTrans" cxnId="{92382EE6-F73F-4C11-B8F8-8E42BFE3BBB4}">
      <dgm:prSet/>
      <dgm:spPr/>
      <dgm:t>
        <a:bodyPr/>
        <a:lstStyle/>
        <a:p>
          <a:endParaRPr lang="en-IN"/>
        </a:p>
      </dgm:t>
    </dgm:pt>
    <dgm:pt modelId="{A5E8B3BA-E2B2-4CCF-9635-63612817B618}">
      <dgm:prSet phldrT="[Text]"/>
      <dgm:spPr/>
      <dgm:t>
        <a:bodyPr/>
        <a:lstStyle/>
        <a:p>
          <a:r>
            <a:rPr lang="en-IN" dirty="0"/>
            <a:t>Invade them to take their resources</a:t>
          </a:r>
        </a:p>
      </dgm:t>
    </dgm:pt>
    <dgm:pt modelId="{B5BEB27A-46B5-4B2A-9861-334EAB13281D}" type="parTrans" cxnId="{83D522E4-4B3C-4807-9F68-5466C744E449}">
      <dgm:prSet/>
      <dgm:spPr/>
      <dgm:t>
        <a:bodyPr/>
        <a:lstStyle/>
        <a:p>
          <a:endParaRPr lang="en-IN" dirty="0"/>
        </a:p>
      </dgm:t>
    </dgm:pt>
    <dgm:pt modelId="{08404CF5-FA32-4725-8917-8B79A2D574E2}" type="sibTrans" cxnId="{83D522E4-4B3C-4807-9F68-5466C744E449}">
      <dgm:prSet/>
      <dgm:spPr/>
      <dgm:t>
        <a:bodyPr/>
        <a:lstStyle/>
        <a:p>
          <a:endParaRPr lang="en-IN"/>
        </a:p>
      </dgm:t>
    </dgm:pt>
    <dgm:pt modelId="{4B637053-7255-4935-BDE2-BC05D4A483AE}">
      <dgm:prSet phldrT="[Text]"/>
      <dgm:spPr/>
      <dgm:t>
        <a:bodyPr/>
        <a:lstStyle/>
        <a:p>
          <a:r>
            <a:rPr lang="en-IN" dirty="0"/>
            <a:t>Lose</a:t>
          </a:r>
        </a:p>
      </dgm:t>
    </dgm:pt>
    <dgm:pt modelId="{35EF06B7-F4A3-4484-B026-97A0FE215DA3}" type="parTrans" cxnId="{424474F9-289C-4A29-9EF4-5A5E3F2AE9EF}">
      <dgm:prSet/>
      <dgm:spPr/>
      <dgm:t>
        <a:bodyPr/>
        <a:lstStyle/>
        <a:p>
          <a:endParaRPr lang="en-IN" dirty="0"/>
        </a:p>
      </dgm:t>
    </dgm:pt>
    <dgm:pt modelId="{EC754665-9EF6-464B-A3A0-7C64EDA6B03C}" type="sibTrans" cxnId="{424474F9-289C-4A29-9EF4-5A5E3F2AE9EF}">
      <dgm:prSet/>
      <dgm:spPr/>
      <dgm:t>
        <a:bodyPr/>
        <a:lstStyle/>
        <a:p>
          <a:endParaRPr lang="en-IN"/>
        </a:p>
      </dgm:t>
    </dgm:pt>
    <dgm:pt modelId="{5337F833-458C-46DC-B6A9-1A3C49B70C5F}">
      <dgm:prSet phldrT="[Text]"/>
      <dgm:spPr/>
      <dgm:t>
        <a:bodyPr/>
        <a:lstStyle/>
        <a:p>
          <a:r>
            <a:rPr lang="en-IN" dirty="0"/>
            <a:t>They see us as their past and do not take the resources. Instead taught us a lesson.</a:t>
          </a:r>
        </a:p>
      </dgm:t>
    </dgm:pt>
    <dgm:pt modelId="{D207410B-000E-4640-947D-5575955B3CA6}" type="parTrans" cxnId="{E0BAB89B-44CA-4D68-BD25-82492FBD0CA8}">
      <dgm:prSet/>
      <dgm:spPr/>
      <dgm:t>
        <a:bodyPr/>
        <a:lstStyle/>
        <a:p>
          <a:endParaRPr lang="en-IN" dirty="0"/>
        </a:p>
      </dgm:t>
    </dgm:pt>
    <dgm:pt modelId="{202EF5B3-5B5D-489A-8150-6E124CFF641C}" type="sibTrans" cxnId="{E0BAB89B-44CA-4D68-BD25-82492FBD0CA8}">
      <dgm:prSet/>
      <dgm:spPr/>
      <dgm:t>
        <a:bodyPr/>
        <a:lstStyle/>
        <a:p>
          <a:endParaRPr lang="en-IN"/>
        </a:p>
      </dgm:t>
    </dgm:pt>
    <dgm:pt modelId="{37DE6E6C-46FE-4B10-9E0C-F1235202AF04}">
      <dgm:prSet phldrT="[Text]"/>
      <dgm:spPr/>
      <dgm:t>
        <a:bodyPr/>
        <a:lstStyle/>
        <a:p>
          <a:r>
            <a:rPr lang="en-IN" dirty="0"/>
            <a:t>Game Play</a:t>
          </a:r>
        </a:p>
      </dgm:t>
    </dgm:pt>
    <dgm:pt modelId="{B01E5ABD-CD63-4605-AAAB-8C5FCA71B020}" type="parTrans" cxnId="{C3264F14-A8DC-45CC-921E-5659CD092EA5}">
      <dgm:prSet/>
      <dgm:spPr/>
      <dgm:t>
        <a:bodyPr/>
        <a:lstStyle/>
        <a:p>
          <a:endParaRPr lang="en-IN"/>
        </a:p>
      </dgm:t>
    </dgm:pt>
    <dgm:pt modelId="{C39B338A-649A-4E91-8391-1999BC923397}" type="sibTrans" cxnId="{C3264F14-A8DC-45CC-921E-5659CD092EA5}">
      <dgm:prSet/>
      <dgm:spPr/>
      <dgm:t>
        <a:bodyPr/>
        <a:lstStyle/>
        <a:p>
          <a:endParaRPr lang="en-IN"/>
        </a:p>
      </dgm:t>
    </dgm:pt>
    <dgm:pt modelId="{4036587F-BE65-43AF-8883-C554B5A4B12B}">
      <dgm:prSet phldrT="[Text]"/>
      <dgm:spPr/>
      <dgm:t>
        <a:bodyPr/>
        <a:lstStyle/>
        <a:p>
          <a:r>
            <a:rPr lang="en-IN" dirty="0"/>
            <a:t>War result</a:t>
          </a:r>
        </a:p>
      </dgm:t>
    </dgm:pt>
    <dgm:pt modelId="{C26D11F1-45E9-4D5A-ADEF-8FC53A87888E}" type="parTrans" cxnId="{AB0CCABB-CBEC-4F28-A0DE-722261960A07}">
      <dgm:prSet/>
      <dgm:spPr/>
      <dgm:t>
        <a:bodyPr/>
        <a:lstStyle/>
        <a:p>
          <a:endParaRPr lang="en-IN"/>
        </a:p>
      </dgm:t>
    </dgm:pt>
    <dgm:pt modelId="{9EE3AE1D-B2B7-45E4-9E30-8013919405CD}" type="sibTrans" cxnId="{AB0CCABB-CBEC-4F28-A0DE-722261960A07}">
      <dgm:prSet/>
      <dgm:spPr/>
      <dgm:t>
        <a:bodyPr/>
        <a:lstStyle/>
        <a:p>
          <a:endParaRPr lang="en-IN"/>
        </a:p>
      </dgm:t>
    </dgm:pt>
    <dgm:pt modelId="{ED738BD8-7EA8-41EB-BBCC-4DD56DCD219C}">
      <dgm:prSet phldrT="[Text]"/>
      <dgm:spPr/>
      <dgm:t>
        <a:bodyPr/>
        <a:lstStyle/>
        <a:p>
          <a:r>
            <a:rPr lang="en-IN" dirty="0"/>
            <a:t>Endgame</a:t>
          </a:r>
        </a:p>
      </dgm:t>
    </dgm:pt>
    <dgm:pt modelId="{3D405904-1574-49BD-B701-3D3860CDEF53}" type="parTrans" cxnId="{C9683C31-04FB-4705-AA68-FACA4AC64D10}">
      <dgm:prSet/>
      <dgm:spPr/>
      <dgm:t>
        <a:bodyPr/>
        <a:lstStyle/>
        <a:p>
          <a:endParaRPr lang="en-IN"/>
        </a:p>
      </dgm:t>
    </dgm:pt>
    <dgm:pt modelId="{B3C297FF-B8B8-4A91-8DB7-ADE11792883C}" type="sibTrans" cxnId="{C9683C31-04FB-4705-AA68-FACA4AC64D10}">
      <dgm:prSet/>
      <dgm:spPr/>
      <dgm:t>
        <a:bodyPr/>
        <a:lstStyle/>
        <a:p>
          <a:endParaRPr lang="en-IN"/>
        </a:p>
      </dgm:t>
    </dgm:pt>
    <dgm:pt modelId="{C32E1128-8C59-4D7D-A37B-2C52A707ECE9}">
      <dgm:prSet phldrT="[Text]"/>
      <dgm:spPr/>
      <dgm:t>
        <a:bodyPr/>
        <a:lstStyle/>
        <a:p>
          <a:r>
            <a:rPr lang="en-IN" dirty="0"/>
            <a:t>Lost in the name of humanity</a:t>
          </a:r>
        </a:p>
      </dgm:t>
    </dgm:pt>
    <dgm:pt modelId="{3A45E91D-16DD-481A-B571-0156615D201D}" type="parTrans" cxnId="{9A75F06B-23EC-4B5D-B767-BC0AE47A513C}">
      <dgm:prSet/>
      <dgm:spPr/>
      <dgm:t>
        <a:bodyPr/>
        <a:lstStyle/>
        <a:p>
          <a:endParaRPr lang="en-IN" dirty="0"/>
        </a:p>
      </dgm:t>
    </dgm:pt>
    <dgm:pt modelId="{859AD165-610B-40CF-947F-18406F145116}" type="sibTrans" cxnId="{9A75F06B-23EC-4B5D-B767-BC0AE47A513C}">
      <dgm:prSet/>
      <dgm:spPr/>
      <dgm:t>
        <a:bodyPr/>
        <a:lstStyle/>
        <a:p>
          <a:endParaRPr lang="en-IN"/>
        </a:p>
      </dgm:t>
    </dgm:pt>
    <dgm:pt modelId="{9DD8AB8D-8DE6-4C64-984C-C06AF6BF5071}">
      <dgm:prSet phldrT="[Text]"/>
      <dgm:spPr/>
      <dgm:t>
        <a:bodyPr/>
        <a:lstStyle/>
        <a:p>
          <a:r>
            <a:rPr lang="en-IN" dirty="0"/>
            <a:t>Space Invaders brutally destroyed us. </a:t>
          </a:r>
        </a:p>
      </dgm:t>
    </dgm:pt>
    <dgm:pt modelId="{711B5CF0-EA6B-48BD-840C-36F34A3E4FAD}" type="parTrans" cxnId="{5EC2E8EC-15BC-41C1-9E3F-83CE5A7A6653}">
      <dgm:prSet/>
      <dgm:spPr/>
      <dgm:t>
        <a:bodyPr/>
        <a:lstStyle/>
        <a:p>
          <a:endParaRPr lang="en-IN" dirty="0"/>
        </a:p>
      </dgm:t>
    </dgm:pt>
    <dgm:pt modelId="{50008510-9915-4459-B84E-F2341502E51C}" type="sibTrans" cxnId="{5EC2E8EC-15BC-41C1-9E3F-83CE5A7A6653}">
      <dgm:prSet/>
      <dgm:spPr/>
      <dgm:t>
        <a:bodyPr/>
        <a:lstStyle/>
        <a:p>
          <a:endParaRPr lang="en-IN"/>
        </a:p>
      </dgm:t>
    </dgm:pt>
    <dgm:pt modelId="{2E81DA88-7404-4E7E-9758-89B2413BAFAB}">
      <dgm:prSet phldrT="[Text]"/>
      <dgm:spPr/>
      <dgm:t>
        <a:bodyPr/>
        <a:lstStyle/>
        <a:p>
          <a:r>
            <a:rPr lang="en-IN" dirty="0"/>
            <a:t>We really won!!</a:t>
          </a:r>
        </a:p>
      </dgm:t>
    </dgm:pt>
    <dgm:pt modelId="{3487799E-6A6D-4DFE-B194-C4EF41D4309B}" type="parTrans" cxnId="{B099A12B-5BA6-40F0-8DB4-5FE2370143F3}">
      <dgm:prSet/>
      <dgm:spPr/>
      <dgm:t>
        <a:bodyPr/>
        <a:lstStyle/>
        <a:p>
          <a:endParaRPr lang="en-IN" dirty="0"/>
        </a:p>
      </dgm:t>
    </dgm:pt>
    <dgm:pt modelId="{8D213AB8-A25C-4266-B217-954DBB07BA01}" type="sibTrans" cxnId="{B099A12B-5BA6-40F0-8DB4-5FE2370143F3}">
      <dgm:prSet/>
      <dgm:spPr/>
      <dgm:t>
        <a:bodyPr/>
        <a:lstStyle/>
        <a:p>
          <a:endParaRPr lang="en-IN"/>
        </a:p>
      </dgm:t>
    </dgm:pt>
    <dgm:pt modelId="{4F119CE2-BE72-4371-A2BA-6BF75810B925}" type="pres">
      <dgm:prSet presAssocID="{141F0A9D-76C5-48A2-91B6-E1FB4ECFF4DF}" presName="mainComposite" presStyleCnt="0">
        <dgm:presLayoutVars>
          <dgm:chPref val="1"/>
          <dgm:dir/>
          <dgm:animOne val="branch"/>
          <dgm:animLvl val="lvl"/>
          <dgm:resizeHandles val="exact"/>
        </dgm:presLayoutVars>
      </dgm:prSet>
      <dgm:spPr/>
    </dgm:pt>
    <dgm:pt modelId="{4D9665B5-63A3-4A8D-9587-48697E203155}" type="pres">
      <dgm:prSet presAssocID="{141F0A9D-76C5-48A2-91B6-E1FB4ECFF4DF}" presName="hierFlow" presStyleCnt="0"/>
      <dgm:spPr/>
    </dgm:pt>
    <dgm:pt modelId="{45560765-427F-4135-A7A9-B9CDBE3912AB}" type="pres">
      <dgm:prSet presAssocID="{141F0A9D-76C5-48A2-91B6-E1FB4ECFF4DF}" presName="firstBuf" presStyleCnt="0"/>
      <dgm:spPr/>
    </dgm:pt>
    <dgm:pt modelId="{2D29EE96-FDA4-4D1A-A173-19AB56210674}" type="pres">
      <dgm:prSet presAssocID="{141F0A9D-76C5-48A2-91B6-E1FB4ECFF4DF}" presName="hierChild1" presStyleCnt="0">
        <dgm:presLayoutVars>
          <dgm:chPref val="1"/>
          <dgm:animOne val="branch"/>
          <dgm:animLvl val="lvl"/>
        </dgm:presLayoutVars>
      </dgm:prSet>
      <dgm:spPr/>
    </dgm:pt>
    <dgm:pt modelId="{25E15B94-4101-4FC9-AB21-AC48EB8239DA}" type="pres">
      <dgm:prSet presAssocID="{C4EDC50D-E206-496C-846A-AFDA346EEB04}" presName="Name17" presStyleCnt="0"/>
      <dgm:spPr/>
    </dgm:pt>
    <dgm:pt modelId="{152BB92D-7EE3-435E-AD59-59CDFEA7C563}" type="pres">
      <dgm:prSet presAssocID="{C4EDC50D-E206-496C-846A-AFDA346EEB04}" presName="level1Shape" presStyleLbl="node0" presStyleIdx="0" presStyleCnt="1">
        <dgm:presLayoutVars>
          <dgm:chPref val="3"/>
        </dgm:presLayoutVars>
      </dgm:prSet>
      <dgm:spPr/>
    </dgm:pt>
    <dgm:pt modelId="{D289FBD0-93AC-4F9B-9D20-0FC23BC4C9EE}" type="pres">
      <dgm:prSet presAssocID="{C4EDC50D-E206-496C-846A-AFDA346EEB04}" presName="hierChild2" presStyleCnt="0"/>
      <dgm:spPr/>
    </dgm:pt>
    <dgm:pt modelId="{2070ECCD-57DD-4D26-99CE-E768A2D32C0D}" type="pres">
      <dgm:prSet presAssocID="{C43AD87F-01B2-4BA6-B067-1DAF3632FABC}" presName="Name25" presStyleLbl="parChTrans1D2" presStyleIdx="0" presStyleCnt="2"/>
      <dgm:spPr/>
    </dgm:pt>
    <dgm:pt modelId="{0F507B69-DDB5-4E73-AC0B-39E9B15E8C94}" type="pres">
      <dgm:prSet presAssocID="{C43AD87F-01B2-4BA6-B067-1DAF3632FABC}" presName="connTx" presStyleLbl="parChTrans1D2" presStyleIdx="0" presStyleCnt="2"/>
      <dgm:spPr/>
    </dgm:pt>
    <dgm:pt modelId="{D40EC3EF-C485-4160-855C-703751065B6C}" type="pres">
      <dgm:prSet presAssocID="{70B0DF2E-D7DD-40D3-A61E-CF8906AD1898}" presName="Name30" presStyleCnt="0"/>
      <dgm:spPr/>
    </dgm:pt>
    <dgm:pt modelId="{D4C2AEAE-593A-457A-BCD4-B3FA4DA627C5}" type="pres">
      <dgm:prSet presAssocID="{70B0DF2E-D7DD-40D3-A61E-CF8906AD1898}" presName="level2Shape" presStyleLbl="node2" presStyleIdx="0" presStyleCnt="2"/>
      <dgm:spPr/>
    </dgm:pt>
    <dgm:pt modelId="{D62BD7E1-EDCB-4E4B-9650-02DB414C4B4B}" type="pres">
      <dgm:prSet presAssocID="{70B0DF2E-D7DD-40D3-A61E-CF8906AD1898}" presName="hierChild3" presStyleCnt="0"/>
      <dgm:spPr/>
    </dgm:pt>
    <dgm:pt modelId="{0FA9923D-73F9-4ECD-AD4C-2D08C3FABE70}" type="pres">
      <dgm:prSet presAssocID="{B44CBAD6-38E1-40F2-A9C4-D577D218E63B}" presName="Name25" presStyleLbl="parChTrans1D3" presStyleIdx="0" presStyleCnt="4"/>
      <dgm:spPr/>
    </dgm:pt>
    <dgm:pt modelId="{0BDA2DC2-0385-43BB-A2CA-2A3A24D39C39}" type="pres">
      <dgm:prSet presAssocID="{B44CBAD6-38E1-40F2-A9C4-D577D218E63B}" presName="connTx" presStyleLbl="parChTrans1D3" presStyleIdx="0" presStyleCnt="4"/>
      <dgm:spPr/>
    </dgm:pt>
    <dgm:pt modelId="{8B413CE0-3602-4027-BDFF-7A9BFCF6749C}" type="pres">
      <dgm:prSet presAssocID="{DE66C44F-31BB-419E-82A3-1E374BA0FDA9}" presName="Name30" presStyleCnt="0"/>
      <dgm:spPr/>
    </dgm:pt>
    <dgm:pt modelId="{42F85C67-1C0F-4B5F-B803-8505DCABE7EA}" type="pres">
      <dgm:prSet presAssocID="{DE66C44F-31BB-419E-82A3-1E374BA0FDA9}" presName="level2Shape" presStyleLbl="node3" presStyleIdx="0" presStyleCnt="4"/>
      <dgm:spPr/>
    </dgm:pt>
    <dgm:pt modelId="{A9E45FD7-B220-4475-8534-A5149AE92698}" type="pres">
      <dgm:prSet presAssocID="{DE66C44F-31BB-419E-82A3-1E374BA0FDA9}" presName="hierChild3" presStyleCnt="0"/>
      <dgm:spPr/>
    </dgm:pt>
    <dgm:pt modelId="{4C09CB4A-4475-4105-9603-216003388ED6}" type="pres">
      <dgm:prSet presAssocID="{3487799E-6A6D-4DFE-B194-C4EF41D4309B}" presName="Name25" presStyleLbl="parChTrans1D4" presStyleIdx="0" presStyleCnt="2"/>
      <dgm:spPr/>
    </dgm:pt>
    <dgm:pt modelId="{89FF742D-F03B-4ACA-A0DB-46C0B33DCAF1}" type="pres">
      <dgm:prSet presAssocID="{3487799E-6A6D-4DFE-B194-C4EF41D4309B}" presName="connTx" presStyleLbl="parChTrans1D4" presStyleIdx="0" presStyleCnt="2"/>
      <dgm:spPr/>
    </dgm:pt>
    <dgm:pt modelId="{B4467AC7-BDB3-4C55-BDAF-AD864C7D6B5A}" type="pres">
      <dgm:prSet presAssocID="{2E81DA88-7404-4E7E-9758-89B2413BAFAB}" presName="Name30" presStyleCnt="0"/>
      <dgm:spPr/>
    </dgm:pt>
    <dgm:pt modelId="{0E58131A-63F0-4CA7-B8F9-037B71E59E0C}" type="pres">
      <dgm:prSet presAssocID="{2E81DA88-7404-4E7E-9758-89B2413BAFAB}" presName="level2Shape" presStyleLbl="node4" presStyleIdx="0" presStyleCnt="2"/>
      <dgm:spPr/>
    </dgm:pt>
    <dgm:pt modelId="{3BEE7F33-C00D-419A-8D2F-BE2A095EBEC8}" type="pres">
      <dgm:prSet presAssocID="{2E81DA88-7404-4E7E-9758-89B2413BAFAB}" presName="hierChild3" presStyleCnt="0"/>
      <dgm:spPr/>
    </dgm:pt>
    <dgm:pt modelId="{9431DB87-ED46-490D-8102-73B5E51D197F}" type="pres">
      <dgm:prSet presAssocID="{B5BEB27A-46B5-4B2A-9861-334EAB13281D}" presName="Name25" presStyleLbl="parChTrans1D3" presStyleIdx="1" presStyleCnt="4"/>
      <dgm:spPr/>
    </dgm:pt>
    <dgm:pt modelId="{EB9BA3C6-0283-41B2-BB5C-68DAA3F51F02}" type="pres">
      <dgm:prSet presAssocID="{B5BEB27A-46B5-4B2A-9861-334EAB13281D}" presName="connTx" presStyleLbl="parChTrans1D3" presStyleIdx="1" presStyleCnt="4"/>
      <dgm:spPr/>
    </dgm:pt>
    <dgm:pt modelId="{BF60E309-304E-4186-9D87-741E3B3DF581}" type="pres">
      <dgm:prSet presAssocID="{A5E8B3BA-E2B2-4CCF-9635-63612817B618}" presName="Name30" presStyleCnt="0"/>
      <dgm:spPr/>
    </dgm:pt>
    <dgm:pt modelId="{7CE9811C-21D4-4397-8C6F-8E9DC53628D2}" type="pres">
      <dgm:prSet presAssocID="{A5E8B3BA-E2B2-4CCF-9635-63612817B618}" presName="level2Shape" presStyleLbl="node3" presStyleIdx="1" presStyleCnt="4"/>
      <dgm:spPr/>
    </dgm:pt>
    <dgm:pt modelId="{654FF267-4BA7-4534-9664-443FEAF51839}" type="pres">
      <dgm:prSet presAssocID="{A5E8B3BA-E2B2-4CCF-9635-63612817B618}" presName="hierChild3" presStyleCnt="0"/>
      <dgm:spPr/>
    </dgm:pt>
    <dgm:pt modelId="{BAB3E8B3-29C8-43ED-B0CF-E69C6ADB074D}" type="pres">
      <dgm:prSet presAssocID="{3A45E91D-16DD-481A-B571-0156615D201D}" presName="Name25" presStyleLbl="parChTrans1D4" presStyleIdx="1" presStyleCnt="2"/>
      <dgm:spPr/>
    </dgm:pt>
    <dgm:pt modelId="{FA8B9EB7-B920-4003-9232-1977A08F034B}" type="pres">
      <dgm:prSet presAssocID="{3A45E91D-16DD-481A-B571-0156615D201D}" presName="connTx" presStyleLbl="parChTrans1D4" presStyleIdx="1" presStyleCnt="2"/>
      <dgm:spPr/>
    </dgm:pt>
    <dgm:pt modelId="{5E89E21E-4D9C-41D6-968A-3B79C6715375}" type="pres">
      <dgm:prSet presAssocID="{C32E1128-8C59-4D7D-A37B-2C52A707ECE9}" presName="Name30" presStyleCnt="0"/>
      <dgm:spPr/>
    </dgm:pt>
    <dgm:pt modelId="{DD2F8B5E-95AE-4506-98DC-BB36F03AD445}" type="pres">
      <dgm:prSet presAssocID="{C32E1128-8C59-4D7D-A37B-2C52A707ECE9}" presName="level2Shape" presStyleLbl="node4" presStyleIdx="1" presStyleCnt="2"/>
      <dgm:spPr/>
    </dgm:pt>
    <dgm:pt modelId="{460725B6-FB8F-45FC-A37B-C385A2261E49}" type="pres">
      <dgm:prSet presAssocID="{C32E1128-8C59-4D7D-A37B-2C52A707ECE9}" presName="hierChild3" presStyleCnt="0"/>
      <dgm:spPr/>
    </dgm:pt>
    <dgm:pt modelId="{949BBDED-29E1-4F37-8289-817176AE196C}" type="pres">
      <dgm:prSet presAssocID="{35EF06B7-F4A3-4484-B026-97A0FE215DA3}" presName="Name25" presStyleLbl="parChTrans1D2" presStyleIdx="1" presStyleCnt="2"/>
      <dgm:spPr/>
    </dgm:pt>
    <dgm:pt modelId="{3D4E8B7A-C784-48E2-B06A-901C5E3CD8DE}" type="pres">
      <dgm:prSet presAssocID="{35EF06B7-F4A3-4484-B026-97A0FE215DA3}" presName="connTx" presStyleLbl="parChTrans1D2" presStyleIdx="1" presStyleCnt="2"/>
      <dgm:spPr/>
    </dgm:pt>
    <dgm:pt modelId="{6CDDBC84-7421-4D3A-AD59-A4BBB3EE077E}" type="pres">
      <dgm:prSet presAssocID="{4B637053-7255-4935-BDE2-BC05D4A483AE}" presName="Name30" presStyleCnt="0"/>
      <dgm:spPr/>
    </dgm:pt>
    <dgm:pt modelId="{DDEC0410-185D-4167-8574-E5FA2224D045}" type="pres">
      <dgm:prSet presAssocID="{4B637053-7255-4935-BDE2-BC05D4A483AE}" presName="level2Shape" presStyleLbl="node2" presStyleIdx="1" presStyleCnt="2"/>
      <dgm:spPr/>
    </dgm:pt>
    <dgm:pt modelId="{778D634B-808D-44AB-AD5F-C6C01A50EF4B}" type="pres">
      <dgm:prSet presAssocID="{4B637053-7255-4935-BDE2-BC05D4A483AE}" presName="hierChild3" presStyleCnt="0"/>
      <dgm:spPr/>
    </dgm:pt>
    <dgm:pt modelId="{D744FE9A-81E7-4619-94BB-88664FA3584B}" type="pres">
      <dgm:prSet presAssocID="{D207410B-000E-4640-947D-5575955B3CA6}" presName="Name25" presStyleLbl="parChTrans1D3" presStyleIdx="2" presStyleCnt="4"/>
      <dgm:spPr/>
    </dgm:pt>
    <dgm:pt modelId="{B4384CED-9EC7-4156-997B-4BE316210378}" type="pres">
      <dgm:prSet presAssocID="{D207410B-000E-4640-947D-5575955B3CA6}" presName="connTx" presStyleLbl="parChTrans1D3" presStyleIdx="2" presStyleCnt="4"/>
      <dgm:spPr/>
    </dgm:pt>
    <dgm:pt modelId="{B0871620-CFD0-4E91-AFFE-C59FF0D2D40E}" type="pres">
      <dgm:prSet presAssocID="{5337F833-458C-46DC-B6A9-1A3C49B70C5F}" presName="Name30" presStyleCnt="0"/>
      <dgm:spPr/>
    </dgm:pt>
    <dgm:pt modelId="{FA6AE1E5-1A0C-491A-B87B-8B48AC570AAD}" type="pres">
      <dgm:prSet presAssocID="{5337F833-458C-46DC-B6A9-1A3C49B70C5F}" presName="level2Shape" presStyleLbl="node3" presStyleIdx="2" presStyleCnt="4"/>
      <dgm:spPr/>
    </dgm:pt>
    <dgm:pt modelId="{2881E8F0-2258-495F-B8D0-543D52722C9F}" type="pres">
      <dgm:prSet presAssocID="{5337F833-458C-46DC-B6A9-1A3C49B70C5F}" presName="hierChild3" presStyleCnt="0"/>
      <dgm:spPr/>
    </dgm:pt>
    <dgm:pt modelId="{EECDA966-793D-45F6-B7C1-8886BAECB143}" type="pres">
      <dgm:prSet presAssocID="{711B5CF0-EA6B-48BD-840C-36F34A3E4FAD}" presName="Name25" presStyleLbl="parChTrans1D3" presStyleIdx="3" presStyleCnt="4"/>
      <dgm:spPr/>
    </dgm:pt>
    <dgm:pt modelId="{D4907104-E300-4A32-A48E-914A738E1F7E}" type="pres">
      <dgm:prSet presAssocID="{711B5CF0-EA6B-48BD-840C-36F34A3E4FAD}" presName="connTx" presStyleLbl="parChTrans1D3" presStyleIdx="3" presStyleCnt="4"/>
      <dgm:spPr/>
    </dgm:pt>
    <dgm:pt modelId="{96E95005-8766-420A-93E1-D53CC212BDD3}" type="pres">
      <dgm:prSet presAssocID="{9DD8AB8D-8DE6-4C64-984C-C06AF6BF5071}" presName="Name30" presStyleCnt="0"/>
      <dgm:spPr/>
    </dgm:pt>
    <dgm:pt modelId="{7623CAF9-F506-4F4B-9FA5-5F808F4CA4F1}" type="pres">
      <dgm:prSet presAssocID="{9DD8AB8D-8DE6-4C64-984C-C06AF6BF5071}" presName="level2Shape" presStyleLbl="node3" presStyleIdx="3" presStyleCnt="4"/>
      <dgm:spPr/>
    </dgm:pt>
    <dgm:pt modelId="{A27F72B6-3F41-4633-A57E-12EF60CC554D}" type="pres">
      <dgm:prSet presAssocID="{9DD8AB8D-8DE6-4C64-984C-C06AF6BF5071}" presName="hierChild3" presStyleCnt="0"/>
      <dgm:spPr/>
    </dgm:pt>
    <dgm:pt modelId="{82170BA7-D199-477A-B341-3339129A9340}" type="pres">
      <dgm:prSet presAssocID="{141F0A9D-76C5-48A2-91B6-E1FB4ECFF4DF}" presName="bgShapesFlow" presStyleCnt="0"/>
      <dgm:spPr/>
    </dgm:pt>
    <dgm:pt modelId="{B7A72E33-F0BF-4003-9F2D-C83209749758}" type="pres">
      <dgm:prSet presAssocID="{37DE6E6C-46FE-4B10-9E0C-F1235202AF04}" presName="rectComp" presStyleCnt="0"/>
      <dgm:spPr/>
    </dgm:pt>
    <dgm:pt modelId="{A8843738-B393-4259-AF63-08876FC3CC47}" type="pres">
      <dgm:prSet presAssocID="{37DE6E6C-46FE-4B10-9E0C-F1235202AF04}" presName="bgRect" presStyleLbl="bgShp" presStyleIdx="0" presStyleCnt="3"/>
      <dgm:spPr/>
    </dgm:pt>
    <dgm:pt modelId="{5DBCDB6A-AABD-4FF8-83BF-7D1EB1D0239B}" type="pres">
      <dgm:prSet presAssocID="{37DE6E6C-46FE-4B10-9E0C-F1235202AF04}" presName="bgRectTx" presStyleLbl="bgShp" presStyleIdx="0" presStyleCnt="3">
        <dgm:presLayoutVars>
          <dgm:bulletEnabled val="1"/>
        </dgm:presLayoutVars>
      </dgm:prSet>
      <dgm:spPr/>
    </dgm:pt>
    <dgm:pt modelId="{1ACF9AC7-49B9-4A32-AB37-EE62DE444519}" type="pres">
      <dgm:prSet presAssocID="{37DE6E6C-46FE-4B10-9E0C-F1235202AF04}" presName="spComp" presStyleCnt="0"/>
      <dgm:spPr/>
    </dgm:pt>
    <dgm:pt modelId="{DE2B3E59-144F-4C45-BAF5-C722CF9B1254}" type="pres">
      <dgm:prSet presAssocID="{37DE6E6C-46FE-4B10-9E0C-F1235202AF04}" presName="hSp" presStyleCnt="0"/>
      <dgm:spPr/>
    </dgm:pt>
    <dgm:pt modelId="{EE07AAF5-9007-48F3-9FEF-0FA55EF59B78}" type="pres">
      <dgm:prSet presAssocID="{4036587F-BE65-43AF-8883-C554B5A4B12B}" presName="rectComp" presStyleCnt="0"/>
      <dgm:spPr/>
    </dgm:pt>
    <dgm:pt modelId="{F2F665E5-622C-4FCF-ACA2-DCB49801225C}" type="pres">
      <dgm:prSet presAssocID="{4036587F-BE65-43AF-8883-C554B5A4B12B}" presName="bgRect" presStyleLbl="bgShp" presStyleIdx="1" presStyleCnt="3"/>
      <dgm:spPr/>
    </dgm:pt>
    <dgm:pt modelId="{4AD65443-F3CC-4DE6-95CB-35DF81C5F110}" type="pres">
      <dgm:prSet presAssocID="{4036587F-BE65-43AF-8883-C554B5A4B12B}" presName="bgRectTx" presStyleLbl="bgShp" presStyleIdx="1" presStyleCnt="3">
        <dgm:presLayoutVars>
          <dgm:bulletEnabled val="1"/>
        </dgm:presLayoutVars>
      </dgm:prSet>
      <dgm:spPr/>
    </dgm:pt>
    <dgm:pt modelId="{4F9F7824-11CE-4849-B009-959E2ADC2AF2}" type="pres">
      <dgm:prSet presAssocID="{4036587F-BE65-43AF-8883-C554B5A4B12B}" presName="spComp" presStyleCnt="0"/>
      <dgm:spPr/>
    </dgm:pt>
    <dgm:pt modelId="{CDFBDA82-9839-4FCC-9920-9400FE619CCA}" type="pres">
      <dgm:prSet presAssocID="{4036587F-BE65-43AF-8883-C554B5A4B12B}" presName="hSp" presStyleCnt="0"/>
      <dgm:spPr/>
    </dgm:pt>
    <dgm:pt modelId="{6FE09464-4EDA-406B-955B-FE35712DECE8}" type="pres">
      <dgm:prSet presAssocID="{ED738BD8-7EA8-41EB-BBCC-4DD56DCD219C}" presName="rectComp" presStyleCnt="0"/>
      <dgm:spPr/>
    </dgm:pt>
    <dgm:pt modelId="{FDA79AE4-9E3A-43E8-B822-BAD5655DADC3}" type="pres">
      <dgm:prSet presAssocID="{ED738BD8-7EA8-41EB-BBCC-4DD56DCD219C}" presName="bgRect" presStyleLbl="bgShp" presStyleIdx="2" presStyleCnt="3"/>
      <dgm:spPr/>
    </dgm:pt>
    <dgm:pt modelId="{3F4B80C4-AEDF-4EB4-A5CE-B541CF411542}" type="pres">
      <dgm:prSet presAssocID="{ED738BD8-7EA8-41EB-BBCC-4DD56DCD219C}" presName="bgRectTx" presStyleLbl="bgShp" presStyleIdx="2" presStyleCnt="3">
        <dgm:presLayoutVars>
          <dgm:bulletEnabled val="1"/>
        </dgm:presLayoutVars>
      </dgm:prSet>
      <dgm:spPr/>
    </dgm:pt>
  </dgm:ptLst>
  <dgm:cxnLst>
    <dgm:cxn modelId="{C3264F14-A8DC-45CC-921E-5659CD092EA5}" srcId="{141F0A9D-76C5-48A2-91B6-E1FB4ECFF4DF}" destId="{37DE6E6C-46FE-4B10-9E0C-F1235202AF04}" srcOrd="1" destOrd="0" parTransId="{B01E5ABD-CD63-4605-AAAB-8C5FCA71B020}" sibTransId="{C39B338A-649A-4E91-8391-1999BC923397}"/>
    <dgm:cxn modelId="{CE568F1D-F053-4F60-A050-A1D35F3B43F4}" srcId="{141F0A9D-76C5-48A2-91B6-E1FB4ECFF4DF}" destId="{C4EDC50D-E206-496C-846A-AFDA346EEB04}" srcOrd="0" destOrd="0" parTransId="{B6ED0DF9-5144-43C4-8B17-481640E4B2EA}" sibTransId="{6C54EA74-73A1-406B-BF7B-C82C26A7DBB2}"/>
    <dgm:cxn modelId="{E92A6726-5D37-4F8E-AAD3-D6E9A3B2082E}" type="presOf" srcId="{ED738BD8-7EA8-41EB-BBCC-4DD56DCD219C}" destId="{3F4B80C4-AEDF-4EB4-A5CE-B541CF411542}" srcOrd="1" destOrd="0" presId="urn:microsoft.com/office/officeart/2005/8/layout/hierarchy5"/>
    <dgm:cxn modelId="{B099A12B-5BA6-40F0-8DB4-5FE2370143F3}" srcId="{DE66C44F-31BB-419E-82A3-1E374BA0FDA9}" destId="{2E81DA88-7404-4E7E-9758-89B2413BAFAB}" srcOrd="0" destOrd="0" parTransId="{3487799E-6A6D-4DFE-B194-C4EF41D4309B}" sibTransId="{8D213AB8-A25C-4266-B217-954DBB07BA01}"/>
    <dgm:cxn modelId="{F3C0D32C-CC1A-4750-9C31-993EF19815D7}" type="presOf" srcId="{5337F833-458C-46DC-B6A9-1A3C49B70C5F}" destId="{FA6AE1E5-1A0C-491A-B87B-8B48AC570AAD}" srcOrd="0" destOrd="0" presId="urn:microsoft.com/office/officeart/2005/8/layout/hierarchy5"/>
    <dgm:cxn modelId="{8F630A2E-2128-4354-A6E5-833057B9632B}" type="presOf" srcId="{70B0DF2E-D7DD-40D3-A61E-CF8906AD1898}" destId="{D4C2AEAE-593A-457A-BCD4-B3FA4DA627C5}" srcOrd="0" destOrd="0" presId="urn:microsoft.com/office/officeart/2005/8/layout/hierarchy5"/>
    <dgm:cxn modelId="{C9683C31-04FB-4705-AA68-FACA4AC64D10}" srcId="{141F0A9D-76C5-48A2-91B6-E1FB4ECFF4DF}" destId="{ED738BD8-7EA8-41EB-BBCC-4DD56DCD219C}" srcOrd="3" destOrd="0" parTransId="{3D405904-1574-49BD-B701-3D3860CDEF53}" sibTransId="{B3C297FF-B8B8-4A91-8DB7-ADE11792883C}"/>
    <dgm:cxn modelId="{85ABCA32-57C8-4F41-A421-E8D110EBD840}" type="presOf" srcId="{B44CBAD6-38E1-40F2-A9C4-D577D218E63B}" destId="{0BDA2DC2-0385-43BB-A2CA-2A3A24D39C39}" srcOrd="1" destOrd="0" presId="urn:microsoft.com/office/officeart/2005/8/layout/hierarchy5"/>
    <dgm:cxn modelId="{13CB0F33-B427-4957-B84C-03CB8AD4A33E}" type="presOf" srcId="{A5E8B3BA-E2B2-4CCF-9635-63612817B618}" destId="{7CE9811C-21D4-4397-8C6F-8E9DC53628D2}" srcOrd="0" destOrd="0" presId="urn:microsoft.com/office/officeart/2005/8/layout/hierarchy5"/>
    <dgm:cxn modelId="{FF0A2840-B81D-44C1-A877-78FF94BC6655}" type="presOf" srcId="{4036587F-BE65-43AF-8883-C554B5A4B12B}" destId="{4AD65443-F3CC-4DE6-95CB-35DF81C5F110}" srcOrd="1" destOrd="0" presId="urn:microsoft.com/office/officeart/2005/8/layout/hierarchy5"/>
    <dgm:cxn modelId="{C1AB1948-D982-4066-A669-CF2CD84B66D1}" type="presOf" srcId="{4B637053-7255-4935-BDE2-BC05D4A483AE}" destId="{DDEC0410-185D-4167-8574-E5FA2224D045}" srcOrd="0" destOrd="0" presId="urn:microsoft.com/office/officeart/2005/8/layout/hierarchy5"/>
    <dgm:cxn modelId="{A2897569-1CF4-482B-ACAE-B1F9254B7601}" type="presOf" srcId="{B5BEB27A-46B5-4B2A-9861-334EAB13281D}" destId="{EB9BA3C6-0283-41B2-BB5C-68DAA3F51F02}" srcOrd="1" destOrd="0" presId="urn:microsoft.com/office/officeart/2005/8/layout/hierarchy5"/>
    <dgm:cxn modelId="{FAE25E4B-3E51-4D63-953B-2CC5288121BF}" type="presOf" srcId="{3A45E91D-16DD-481A-B571-0156615D201D}" destId="{FA8B9EB7-B920-4003-9232-1977A08F034B}" srcOrd="1" destOrd="0" presId="urn:microsoft.com/office/officeart/2005/8/layout/hierarchy5"/>
    <dgm:cxn modelId="{9A75F06B-23EC-4B5D-B767-BC0AE47A513C}" srcId="{A5E8B3BA-E2B2-4CCF-9635-63612817B618}" destId="{C32E1128-8C59-4D7D-A37B-2C52A707ECE9}" srcOrd="0" destOrd="0" parTransId="{3A45E91D-16DD-481A-B571-0156615D201D}" sibTransId="{859AD165-610B-40CF-947F-18406F145116}"/>
    <dgm:cxn modelId="{9C22196D-E2D7-4AED-9D17-AD62CE34D8E7}" type="presOf" srcId="{711B5CF0-EA6B-48BD-840C-36F34A3E4FAD}" destId="{EECDA966-793D-45F6-B7C1-8886BAECB143}" srcOrd="0" destOrd="0" presId="urn:microsoft.com/office/officeart/2005/8/layout/hierarchy5"/>
    <dgm:cxn modelId="{4C80A76E-FDE1-4815-834C-83B64588ACE5}" type="presOf" srcId="{B44CBAD6-38E1-40F2-A9C4-D577D218E63B}" destId="{0FA9923D-73F9-4ECD-AD4C-2D08C3FABE70}" srcOrd="0" destOrd="0" presId="urn:microsoft.com/office/officeart/2005/8/layout/hierarchy5"/>
    <dgm:cxn modelId="{01CF3750-F096-4DE1-B4CA-3BCEA10996ED}" type="presOf" srcId="{C4EDC50D-E206-496C-846A-AFDA346EEB04}" destId="{152BB92D-7EE3-435E-AD59-59CDFEA7C563}" srcOrd="0" destOrd="0" presId="urn:microsoft.com/office/officeart/2005/8/layout/hierarchy5"/>
    <dgm:cxn modelId="{9E781873-ACAF-48D9-9D21-01B2523C4B85}" type="presOf" srcId="{711B5CF0-EA6B-48BD-840C-36F34A3E4FAD}" destId="{D4907104-E300-4A32-A48E-914A738E1F7E}" srcOrd="1" destOrd="0" presId="urn:microsoft.com/office/officeart/2005/8/layout/hierarchy5"/>
    <dgm:cxn modelId="{29736980-95E7-481E-B039-20636ACA32BC}" type="presOf" srcId="{35EF06B7-F4A3-4484-B026-97A0FE215DA3}" destId="{3D4E8B7A-C784-48E2-B06A-901C5E3CD8DE}" srcOrd="1" destOrd="0" presId="urn:microsoft.com/office/officeart/2005/8/layout/hierarchy5"/>
    <dgm:cxn modelId="{BCB51682-9E40-4074-9746-F2DDDF8109A9}" type="presOf" srcId="{2E81DA88-7404-4E7E-9758-89B2413BAFAB}" destId="{0E58131A-63F0-4CA7-B8F9-037B71E59E0C}" srcOrd="0" destOrd="0" presId="urn:microsoft.com/office/officeart/2005/8/layout/hierarchy5"/>
    <dgm:cxn modelId="{B5E8C483-9415-4D5D-B6FE-3B10AE183164}" type="presOf" srcId="{3487799E-6A6D-4DFE-B194-C4EF41D4309B}" destId="{4C09CB4A-4475-4105-9603-216003388ED6}" srcOrd="0" destOrd="0" presId="urn:microsoft.com/office/officeart/2005/8/layout/hierarchy5"/>
    <dgm:cxn modelId="{E0BAB89B-44CA-4D68-BD25-82492FBD0CA8}" srcId="{4B637053-7255-4935-BDE2-BC05D4A483AE}" destId="{5337F833-458C-46DC-B6A9-1A3C49B70C5F}" srcOrd="0" destOrd="0" parTransId="{D207410B-000E-4640-947D-5575955B3CA6}" sibTransId="{202EF5B3-5B5D-489A-8150-6E124CFF641C}"/>
    <dgm:cxn modelId="{5D46389D-34E6-470A-A5B4-FE17993C5D41}" type="presOf" srcId="{37DE6E6C-46FE-4B10-9E0C-F1235202AF04}" destId="{5DBCDB6A-AABD-4FF8-83BF-7D1EB1D0239B}" srcOrd="1" destOrd="0" presId="urn:microsoft.com/office/officeart/2005/8/layout/hierarchy5"/>
    <dgm:cxn modelId="{48DC4AB5-2ABC-43D7-A578-0FACC718DA3C}" srcId="{C4EDC50D-E206-496C-846A-AFDA346EEB04}" destId="{70B0DF2E-D7DD-40D3-A61E-CF8906AD1898}" srcOrd="0" destOrd="0" parTransId="{C43AD87F-01B2-4BA6-B067-1DAF3632FABC}" sibTransId="{6BC33268-04B9-4F8E-A2AB-F51E8C763B43}"/>
    <dgm:cxn modelId="{1C5E19B6-CDF5-4D12-953A-C2F15B1BE96D}" type="presOf" srcId="{3A45E91D-16DD-481A-B571-0156615D201D}" destId="{BAB3E8B3-29C8-43ED-B0CF-E69C6ADB074D}" srcOrd="0" destOrd="0" presId="urn:microsoft.com/office/officeart/2005/8/layout/hierarchy5"/>
    <dgm:cxn modelId="{AB0CCABB-CBEC-4F28-A0DE-722261960A07}" srcId="{141F0A9D-76C5-48A2-91B6-E1FB4ECFF4DF}" destId="{4036587F-BE65-43AF-8883-C554B5A4B12B}" srcOrd="2" destOrd="0" parTransId="{C26D11F1-45E9-4D5A-ADEF-8FC53A87888E}" sibTransId="{9EE3AE1D-B2B7-45E4-9E30-8013919405CD}"/>
    <dgm:cxn modelId="{B348B5BC-0D29-4C53-9031-55887EE8AB0F}" type="presOf" srcId="{9DD8AB8D-8DE6-4C64-984C-C06AF6BF5071}" destId="{7623CAF9-F506-4F4B-9FA5-5F808F4CA4F1}" srcOrd="0" destOrd="0" presId="urn:microsoft.com/office/officeart/2005/8/layout/hierarchy5"/>
    <dgm:cxn modelId="{EAD6CBBC-5CDE-4F46-8F20-CA61239CBD2F}" type="presOf" srcId="{DE66C44F-31BB-419E-82A3-1E374BA0FDA9}" destId="{42F85C67-1C0F-4B5F-B803-8505DCABE7EA}" srcOrd="0" destOrd="0" presId="urn:microsoft.com/office/officeart/2005/8/layout/hierarchy5"/>
    <dgm:cxn modelId="{4CE162BF-447B-4B6D-921D-1D0F210F8A5D}" type="presOf" srcId="{ED738BD8-7EA8-41EB-BBCC-4DD56DCD219C}" destId="{FDA79AE4-9E3A-43E8-B822-BAD5655DADC3}" srcOrd="0" destOrd="0" presId="urn:microsoft.com/office/officeart/2005/8/layout/hierarchy5"/>
    <dgm:cxn modelId="{5353ECC6-88FA-40C2-AD7B-456C9A6EF14D}" type="presOf" srcId="{4036587F-BE65-43AF-8883-C554B5A4B12B}" destId="{F2F665E5-622C-4FCF-ACA2-DCB49801225C}" srcOrd="0" destOrd="0" presId="urn:microsoft.com/office/officeart/2005/8/layout/hierarchy5"/>
    <dgm:cxn modelId="{A769E5CC-C305-48A3-8D91-D0B99FF83C7D}" type="presOf" srcId="{C43AD87F-01B2-4BA6-B067-1DAF3632FABC}" destId="{0F507B69-DDB5-4E73-AC0B-39E9B15E8C94}" srcOrd="1" destOrd="0" presId="urn:microsoft.com/office/officeart/2005/8/layout/hierarchy5"/>
    <dgm:cxn modelId="{FF0517CD-D7E2-4456-8342-AC287E80FB4C}" type="presOf" srcId="{37DE6E6C-46FE-4B10-9E0C-F1235202AF04}" destId="{A8843738-B393-4259-AF63-08876FC3CC47}" srcOrd="0" destOrd="0" presId="urn:microsoft.com/office/officeart/2005/8/layout/hierarchy5"/>
    <dgm:cxn modelId="{04CD76D2-BE77-4B12-B3C1-B61B7A508CE6}" type="presOf" srcId="{D207410B-000E-4640-947D-5575955B3CA6}" destId="{D744FE9A-81E7-4619-94BB-88664FA3584B}" srcOrd="0" destOrd="0" presId="urn:microsoft.com/office/officeart/2005/8/layout/hierarchy5"/>
    <dgm:cxn modelId="{0F6281D9-490B-4A44-ADA7-6E1DAF73C298}" type="presOf" srcId="{B5BEB27A-46B5-4B2A-9861-334EAB13281D}" destId="{9431DB87-ED46-490D-8102-73B5E51D197F}" srcOrd="0" destOrd="0" presId="urn:microsoft.com/office/officeart/2005/8/layout/hierarchy5"/>
    <dgm:cxn modelId="{AC84ECDA-32F0-41FF-AFD0-EE3DDD90BC84}" type="presOf" srcId="{3487799E-6A6D-4DFE-B194-C4EF41D4309B}" destId="{89FF742D-F03B-4ACA-A0DB-46C0B33DCAF1}" srcOrd="1" destOrd="0" presId="urn:microsoft.com/office/officeart/2005/8/layout/hierarchy5"/>
    <dgm:cxn modelId="{B03942E0-B115-4F9F-9A14-F56043699BF1}" type="presOf" srcId="{C32E1128-8C59-4D7D-A37B-2C52A707ECE9}" destId="{DD2F8B5E-95AE-4506-98DC-BB36F03AD445}" srcOrd="0" destOrd="0" presId="urn:microsoft.com/office/officeart/2005/8/layout/hierarchy5"/>
    <dgm:cxn modelId="{83D522E4-4B3C-4807-9F68-5466C744E449}" srcId="{70B0DF2E-D7DD-40D3-A61E-CF8906AD1898}" destId="{A5E8B3BA-E2B2-4CCF-9635-63612817B618}" srcOrd="1" destOrd="0" parTransId="{B5BEB27A-46B5-4B2A-9861-334EAB13281D}" sibTransId="{08404CF5-FA32-4725-8917-8B79A2D574E2}"/>
    <dgm:cxn modelId="{92382EE6-F73F-4C11-B8F8-8E42BFE3BBB4}" srcId="{70B0DF2E-D7DD-40D3-A61E-CF8906AD1898}" destId="{DE66C44F-31BB-419E-82A3-1E374BA0FDA9}" srcOrd="0" destOrd="0" parTransId="{B44CBAD6-38E1-40F2-A9C4-D577D218E63B}" sibTransId="{C71E4F2D-90AF-47EB-AB8B-05C76CFC3D78}"/>
    <dgm:cxn modelId="{AEA79CE8-8CB2-4DD2-B3E0-63EB7F99F3D4}" type="presOf" srcId="{35EF06B7-F4A3-4484-B026-97A0FE215DA3}" destId="{949BBDED-29E1-4F37-8289-817176AE196C}" srcOrd="0" destOrd="0" presId="urn:microsoft.com/office/officeart/2005/8/layout/hierarchy5"/>
    <dgm:cxn modelId="{5EC2E8EC-15BC-41C1-9E3F-83CE5A7A6653}" srcId="{4B637053-7255-4935-BDE2-BC05D4A483AE}" destId="{9DD8AB8D-8DE6-4C64-984C-C06AF6BF5071}" srcOrd="1" destOrd="0" parTransId="{711B5CF0-EA6B-48BD-840C-36F34A3E4FAD}" sibTransId="{50008510-9915-4459-B84E-F2341502E51C}"/>
    <dgm:cxn modelId="{06E7F4EC-925E-4344-8DBA-7B3C65EA8C3A}" type="presOf" srcId="{C43AD87F-01B2-4BA6-B067-1DAF3632FABC}" destId="{2070ECCD-57DD-4D26-99CE-E768A2D32C0D}" srcOrd="0" destOrd="0" presId="urn:microsoft.com/office/officeart/2005/8/layout/hierarchy5"/>
    <dgm:cxn modelId="{6081C3F0-89E6-4086-A143-2602C3BECF61}" type="presOf" srcId="{141F0A9D-76C5-48A2-91B6-E1FB4ECFF4DF}" destId="{4F119CE2-BE72-4371-A2BA-6BF75810B925}" srcOrd="0" destOrd="0" presId="urn:microsoft.com/office/officeart/2005/8/layout/hierarchy5"/>
    <dgm:cxn modelId="{424474F9-289C-4A29-9EF4-5A5E3F2AE9EF}" srcId="{C4EDC50D-E206-496C-846A-AFDA346EEB04}" destId="{4B637053-7255-4935-BDE2-BC05D4A483AE}" srcOrd="1" destOrd="0" parTransId="{35EF06B7-F4A3-4484-B026-97A0FE215DA3}" sibTransId="{EC754665-9EF6-464B-A3A0-7C64EDA6B03C}"/>
    <dgm:cxn modelId="{4451C4F9-79F2-4007-B3E2-36BB2C526DD9}" type="presOf" srcId="{D207410B-000E-4640-947D-5575955B3CA6}" destId="{B4384CED-9EC7-4156-997B-4BE316210378}" srcOrd="1" destOrd="0" presId="urn:microsoft.com/office/officeart/2005/8/layout/hierarchy5"/>
    <dgm:cxn modelId="{BB28B64D-F911-448A-BD14-276DCE08E0C5}" type="presParOf" srcId="{4F119CE2-BE72-4371-A2BA-6BF75810B925}" destId="{4D9665B5-63A3-4A8D-9587-48697E203155}" srcOrd="0" destOrd="0" presId="urn:microsoft.com/office/officeart/2005/8/layout/hierarchy5"/>
    <dgm:cxn modelId="{B1BA0D01-A7F7-47A9-B044-9245D6135454}" type="presParOf" srcId="{4D9665B5-63A3-4A8D-9587-48697E203155}" destId="{45560765-427F-4135-A7A9-B9CDBE3912AB}" srcOrd="0" destOrd="0" presId="urn:microsoft.com/office/officeart/2005/8/layout/hierarchy5"/>
    <dgm:cxn modelId="{9631FEE1-45BA-4B68-A174-9BBC9C76585A}" type="presParOf" srcId="{4D9665B5-63A3-4A8D-9587-48697E203155}" destId="{2D29EE96-FDA4-4D1A-A173-19AB56210674}" srcOrd="1" destOrd="0" presId="urn:microsoft.com/office/officeart/2005/8/layout/hierarchy5"/>
    <dgm:cxn modelId="{3974AD72-A9F4-4977-B760-AFAAFBD6C986}" type="presParOf" srcId="{2D29EE96-FDA4-4D1A-A173-19AB56210674}" destId="{25E15B94-4101-4FC9-AB21-AC48EB8239DA}" srcOrd="0" destOrd="0" presId="urn:microsoft.com/office/officeart/2005/8/layout/hierarchy5"/>
    <dgm:cxn modelId="{6A11E90F-3190-4C81-8E1F-410EBFAC1E51}" type="presParOf" srcId="{25E15B94-4101-4FC9-AB21-AC48EB8239DA}" destId="{152BB92D-7EE3-435E-AD59-59CDFEA7C563}" srcOrd="0" destOrd="0" presId="urn:microsoft.com/office/officeart/2005/8/layout/hierarchy5"/>
    <dgm:cxn modelId="{65FFEC09-974A-4026-BB15-1356836F02A5}" type="presParOf" srcId="{25E15B94-4101-4FC9-AB21-AC48EB8239DA}" destId="{D289FBD0-93AC-4F9B-9D20-0FC23BC4C9EE}" srcOrd="1" destOrd="0" presId="urn:microsoft.com/office/officeart/2005/8/layout/hierarchy5"/>
    <dgm:cxn modelId="{A1FC738B-C160-4C1B-81B9-B0E3B53E2351}" type="presParOf" srcId="{D289FBD0-93AC-4F9B-9D20-0FC23BC4C9EE}" destId="{2070ECCD-57DD-4D26-99CE-E768A2D32C0D}" srcOrd="0" destOrd="0" presId="urn:microsoft.com/office/officeart/2005/8/layout/hierarchy5"/>
    <dgm:cxn modelId="{A4C3919E-7A99-46B4-8FF2-9E3EB46318F1}" type="presParOf" srcId="{2070ECCD-57DD-4D26-99CE-E768A2D32C0D}" destId="{0F507B69-DDB5-4E73-AC0B-39E9B15E8C94}" srcOrd="0" destOrd="0" presId="urn:microsoft.com/office/officeart/2005/8/layout/hierarchy5"/>
    <dgm:cxn modelId="{5B430B7F-C708-4A5D-8B9D-F0AF121D85D0}" type="presParOf" srcId="{D289FBD0-93AC-4F9B-9D20-0FC23BC4C9EE}" destId="{D40EC3EF-C485-4160-855C-703751065B6C}" srcOrd="1" destOrd="0" presId="urn:microsoft.com/office/officeart/2005/8/layout/hierarchy5"/>
    <dgm:cxn modelId="{44392673-027A-4A5E-849F-104927787BEF}" type="presParOf" srcId="{D40EC3EF-C485-4160-855C-703751065B6C}" destId="{D4C2AEAE-593A-457A-BCD4-B3FA4DA627C5}" srcOrd="0" destOrd="0" presId="urn:microsoft.com/office/officeart/2005/8/layout/hierarchy5"/>
    <dgm:cxn modelId="{11CA50FC-2A3C-42EC-85B6-B1517DC3F179}" type="presParOf" srcId="{D40EC3EF-C485-4160-855C-703751065B6C}" destId="{D62BD7E1-EDCB-4E4B-9650-02DB414C4B4B}" srcOrd="1" destOrd="0" presId="urn:microsoft.com/office/officeart/2005/8/layout/hierarchy5"/>
    <dgm:cxn modelId="{B33AEB5F-5040-40EF-A7A6-D1DC8994A116}" type="presParOf" srcId="{D62BD7E1-EDCB-4E4B-9650-02DB414C4B4B}" destId="{0FA9923D-73F9-4ECD-AD4C-2D08C3FABE70}" srcOrd="0" destOrd="0" presId="urn:microsoft.com/office/officeart/2005/8/layout/hierarchy5"/>
    <dgm:cxn modelId="{38AA8D4B-C3E2-4ADA-B2B9-A320CA2175B3}" type="presParOf" srcId="{0FA9923D-73F9-4ECD-AD4C-2D08C3FABE70}" destId="{0BDA2DC2-0385-43BB-A2CA-2A3A24D39C39}" srcOrd="0" destOrd="0" presId="urn:microsoft.com/office/officeart/2005/8/layout/hierarchy5"/>
    <dgm:cxn modelId="{6D3FDDCF-0BC2-46C5-BFC3-D05324D773AD}" type="presParOf" srcId="{D62BD7E1-EDCB-4E4B-9650-02DB414C4B4B}" destId="{8B413CE0-3602-4027-BDFF-7A9BFCF6749C}" srcOrd="1" destOrd="0" presId="urn:microsoft.com/office/officeart/2005/8/layout/hierarchy5"/>
    <dgm:cxn modelId="{41EB93D9-6F83-4236-85D3-C2DF4F2516D1}" type="presParOf" srcId="{8B413CE0-3602-4027-BDFF-7A9BFCF6749C}" destId="{42F85C67-1C0F-4B5F-B803-8505DCABE7EA}" srcOrd="0" destOrd="0" presId="urn:microsoft.com/office/officeart/2005/8/layout/hierarchy5"/>
    <dgm:cxn modelId="{BA5E3AB4-79D6-43E7-9772-10E908BEA1C2}" type="presParOf" srcId="{8B413CE0-3602-4027-BDFF-7A9BFCF6749C}" destId="{A9E45FD7-B220-4475-8534-A5149AE92698}" srcOrd="1" destOrd="0" presId="urn:microsoft.com/office/officeart/2005/8/layout/hierarchy5"/>
    <dgm:cxn modelId="{770EC593-606E-48B7-91B6-7F4A3BC49B37}" type="presParOf" srcId="{A9E45FD7-B220-4475-8534-A5149AE92698}" destId="{4C09CB4A-4475-4105-9603-216003388ED6}" srcOrd="0" destOrd="0" presId="urn:microsoft.com/office/officeart/2005/8/layout/hierarchy5"/>
    <dgm:cxn modelId="{F7547F84-525B-419F-A6CB-C37B9913044A}" type="presParOf" srcId="{4C09CB4A-4475-4105-9603-216003388ED6}" destId="{89FF742D-F03B-4ACA-A0DB-46C0B33DCAF1}" srcOrd="0" destOrd="0" presId="urn:microsoft.com/office/officeart/2005/8/layout/hierarchy5"/>
    <dgm:cxn modelId="{0EC96D86-B7EA-4B4E-BE5A-6DE995FE8848}" type="presParOf" srcId="{A9E45FD7-B220-4475-8534-A5149AE92698}" destId="{B4467AC7-BDB3-4C55-BDAF-AD864C7D6B5A}" srcOrd="1" destOrd="0" presId="urn:microsoft.com/office/officeart/2005/8/layout/hierarchy5"/>
    <dgm:cxn modelId="{89173944-3B2D-41D0-8409-CE91412FDC5A}" type="presParOf" srcId="{B4467AC7-BDB3-4C55-BDAF-AD864C7D6B5A}" destId="{0E58131A-63F0-4CA7-B8F9-037B71E59E0C}" srcOrd="0" destOrd="0" presId="urn:microsoft.com/office/officeart/2005/8/layout/hierarchy5"/>
    <dgm:cxn modelId="{F5265A3B-1208-4DBC-9B80-79B796DAF0FD}" type="presParOf" srcId="{B4467AC7-BDB3-4C55-BDAF-AD864C7D6B5A}" destId="{3BEE7F33-C00D-419A-8D2F-BE2A095EBEC8}" srcOrd="1" destOrd="0" presId="urn:microsoft.com/office/officeart/2005/8/layout/hierarchy5"/>
    <dgm:cxn modelId="{4478A6BE-E2D4-4AF2-A561-87576157763B}" type="presParOf" srcId="{D62BD7E1-EDCB-4E4B-9650-02DB414C4B4B}" destId="{9431DB87-ED46-490D-8102-73B5E51D197F}" srcOrd="2" destOrd="0" presId="urn:microsoft.com/office/officeart/2005/8/layout/hierarchy5"/>
    <dgm:cxn modelId="{7D0B2B65-C54E-4964-AA05-4C8825921620}" type="presParOf" srcId="{9431DB87-ED46-490D-8102-73B5E51D197F}" destId="{EB9BA3C6-0283-41B2-BB5C-68DAA3F51F02}" srcOrd="0" destOrd="0" presId="urn:microsoft.com/office/officeart/2005/8/layout/hierarchy5"/>
    <dgm:cxn modelId="{E68874B3-0962-4456-A3E8-4EDACD026E39}" type="presParOf" srcId="{D62BD7E1-EDCB-4E4B-9650-02DB414C4B4B}" destId="{BF60E309-304E-4186-9D87-741E3B3DF581}" srcOrd="3" destOrd="0" presId="urn:microsoft.com/office/officeart/2005/8/layout/hierarchy5"/>
    <dgm:cxn modelId="{B9F4D4CE-6EB9-4844-A47E-72356A025FF9}" type="presParOf" srcId="{BF60E309-304E-4186-9D87-741E3B3DF581}" destId="{7CE9811C-21D4-4397-8C6F-8E9DC53628D2}" srcOrd="0" destOrd="0" presId="urn:microsoft.com/office/officeart/2005/8/layout/hierarchy5"/>
    <dgm:cxn modelId="{0D905A8A-C46D-4444-8AB1-C5D2E0CAB1BD}" type="presParOf" srcId="{BF60E309-304E-4186-9D87-741E3B3DF581}" destId="{654FF267-4BA7-4534-9664-443FEAF51839}" srcOrd="1" destOrd="0" presId="urn:microsoft.com/office/officeart/2005/8/layout/hierarchy5"/>
    <dgm:cxn modelId="{6CB8491D-A729-477B-A01C-0FEA33ABB0C9}" type="presParOf" srcId="{654FF267-4BA7-4534-9664-443FEAF51839}" destId="{BAB3E8B3-29C8-43ED-B0CF-E69C6ADB074D}" srcOrd="0" destOrd="0" presId="urn:microsoft.com/office/officeart/2005/8/layout/hierarchy5"/>
    <dgm:cxn modelId="{3BC73F6E-78A5-4BB8-ABA4-6A54B8031A12}" type="presParOf" srcId="{BAB3E8B3-29C8-43ED-B0CF-E69C6ADB074D}" destId="{FA8B9EB7-B920-4003-9232-1977A08F034B}" srcOrd="0" destOrd="0" presId="urn:microsoft.com/office/officeart/2005/8/layout/hierarchy5"/>
    <dgm:cxn modelId="{3C335C3A-6CB5-49C5-A17D-275D35097A65}" type="presParOf" srcId="{654FF267-4BA7-4534-9664-443FEAF51839}" destId="{5E89E21E-4D9C-41D6-968A-3B79C6715375}" srcOrd="1" destOrd="0" presId="urn:microsoft.com/office/officeart/2005/8/layout/hierarchy5"/>
    <dgm:cxn modelId="{76C55493-1FCF-4140-B74E-D5961D95E6E8}" type="presParOf" srcId="{5E89E21E-4D9C-41D6-968A-3B79C6715375}" destId="{DD2F8B5E-95AE-4506-98DC-BB36F03AD445}" srcOrd="0" destOrd="0" presId="urn:microsoft.com/office/officeart/2005/8/layout/hierarchy5"/>
    <dgm:cxn modelId="{FC0E8726-7CAA-4396-803B-B50F95382F14}" type="presParOf" srcId="{5E89E21E-4D9C-41D6-968A-3B79C6715375}" destId="{460725B6-FB8F-45FC-A37B-C385A2261E49}" srcOrd="1" destOrd="0" presId="urn:microsoft.com/office/officeart/2005/8/layout/hierarchy5"/>
    <dgm:cxn modelId="{F4BDB97D-4994-4C53-8EF0-423B88AB2B0B}" type="presParOf" srcId="{D289FBD0-93AC-4F9B-9D20-0FC23BC4C9EE}" destId="{949BBDED-29E1-4F37-8289-817176AE196C}" srcOrd="2" destOrd="0" presId="urn:microsoft.com/office/officeart/2005/8/layout/hierarchy5"/>
    <dgm:cxn modelId="{33727503-FB55-47C7-BA85-43A2194B6ECC}" type="presParOf" srcId="{949BBDED-29E1-4F37-8289-817176AE196C}" destId="{3D4E8B7A-C784-48E2-B06A-901C5E3CD8DE}" srcOrd="0" destOrd="0" presId="urn:microsoft.com/office/officeart/2005/8/layout/hierarchy5"/>
    <dgm:cxn modelId="{EADB2330-A4F7-4D63-B5E0-B2DF1AA38EC0}" type="presParOf" srcId="{D289FBD0-93AC-4F9B-9D20-0FC23BC4C9EE}" destId="{6CDDBC84-7421-4D3A-AD59-A4BBB3EE077E}" srcOrd="3" destOrd="0" presId="urn:microsoft.com/office/officeart/2005/8/layout/hierarchy5"/>
    <dgm:cxn modelId="{817D29A0-7E37-4EA8-887F-16C4C5D619A2}" type="presParOf" srcId="{6CDDBC84-7421-4D3A-AD59-A4BBB3EE077E}" destId="{DDEC0410-185D-4167-8574-E5FA2224D045}" srcOrd="0" destOrd="0" presId="urn:microsoft.com/office/officeart/2005/8/layout/hierarchy5"/>
    <dgm:cxn modelId="{FA95DAAB-57B8-44CB-AAC5-FAB1B4FFC9B6}" type="presParOf" srcId="{6CDDBC84-7421-4D3A-AD59-A4BBB3EE077E}" destId="{778D634B-808D-44AB-AD5F-C6C01A50EF4B}" srcOrd="1" destOrd="0" presId="urn:microsoft.com/office/officeart/2005/8/layout/hierarchy5"/>
    <dgm:cxn modelId="{6CC66CDC-9968-419B-997E-C1D4FC8AB9E0}" type="presParOf" srcId="{778D634B-808D-44AB-AD5F-C6C01A50EF4B}" destId="{D744FE9A-81E7-4619-94BB-88664FA3584B}" srcOrd="0" destOrd="0" presId="urn:microsoft.com/office/officeart/2005/8/layout/hierarchy5"/>
    <dgm:cxn modelId="{D2828523-7429-4852-A06E-41C75065529C}" type="presParOf" srcId="{D744FE9A-81E7-4619-94BB-88664FA3584B}" destId="{B4384CED-9EC7-4156-997B-4BE316210378}" srcOrd="0" destOrd="0" presId="urn:microsoft.com/office/officeart/2005/8/layout/hierarchy5"/>
    <dgm:cxn modelId="{5190141D-A936-40FA-A659-8008BF96E426}" type="presParOf" srcId="{778D634B-808D-44AB-AD5F-C6C01A50EF4B}" destId="{B0871620-CFD0-4E91-AFFE-C59FF0D2D40E}" srcOrd="1" destOrd="0" presId="urn:microsoft.com/office/officeart/2005/8/layout/hierarchy5"/>
    <dgm:cxn modelId="{F8EFF531-357B-418B-872B-9977BE35900E}" type="presParOf" srcId="{B0871620-CFD0-4E91-AFFE-C59FF0D2D40E}" destId="{FA6AE1E5-1A0C-491A-B87B-8B48AC570AAD}" srcOrd="0" destOrd="0" presId="urn:microsoft.com/office/officeart/2005/8/layout/hierarchy5"/>
    <dgm:cxn modelId="{80FDED8E-BA98-48BD-B86E-E5DD621D8999}" type="presParOf" srcId="{B0871620-CFD0-4E91-AFFE-C59FF0D2D40E}" destId="{2881E8F0-2258-495F-B8D0-543D52722C9F}" srcOrd="1" destOrd="0" presId="urn:microsoft.com/office/officeart/2005/8/layout/hierarchy5"/>
    <dgm:cxn modelId="{F234A276-FCAC-4972-A313-A62AB846F086}" type="presParOf" srcId="{778D634B-808D-44AB-AD5F-C6C01A50EF4B}" destId="{EECDA966-793D-45F6-B7C1-8886BAECB143}" srcOrd="2" destOrd="0" presId="urn:microsoft.com/office/officeart/2005/8/layout/hierarchy5"/>
    <dgm:cxn modelId="{9C08DFA2-DE97-49BA-8B2A-E4B5C908540F}" type="presParOf" srcId="{EECDA966-793D-45F6-B7C1-8886BAECB143}" destId="{D4907104-E300-4A32-A48E-914A738E1F7E}" srcOrd="0" destOrd="0" presId="urn:microsoft.com/office/officeart/2005/8/layout/hierarchy5"/>
    <dgm:cxn modelId="{F91A1F02-835E-41A4-BDFD-2FDDCA0F2EB0}" type="presParOf" srcId="{778D634B-808D-44AB-AD5F-C6C01A50EF4B}" destId="{96E95005-8766-420A-93E1-D53CC212BDD3}" srcOrd="3" destOrd="0" presId="urn:microsoft.com/office/officeart/2005/8/layout/hierarchy5"/>
    <dgm:cxn modelId="{14D09E7C-9E86-40A4-B324-90EB1E4F3244}" type="presParOf" srcId="{96E95005-8766-420A-93E1-D53CC212BDD3}" destId="{7623CAF9-F506-4F4B-9FA5-5F808F4CA4F1}" srcOrd="0" destOrd="0" presId="urn:microsoft.com/office/officeart/2005/8/layout/hierarchy5"/>
    <dgm:cxn modelId="{F5D077C4-525E-46D0-92B4-565455D70051}" type="presParOf" srcId="{96E95005-8766-420A-93E1-D53CC212BDD3}" destId="{A27F72B6-3F41-4633-A57E-12EF60CC554D}" srcOrd="1" destOrd="0" presId="urn:microsoft.com/office/officeart/2005/8/layout/hierarchy5"/>
    <dgm:cxn modelId="{D009ED3A-9728-4B5C-80B6-6E195422C3B5}" type="presParOf" srcId="{4F119CE2-BE72-4371-A2BA-6BF75810B925}" destId="{82170BA7-D199-477A-B341-3339129A9340}" srcOrd="1" destOrd="0" presId="urn:microsoft.com/office/officeart/2005/8/layout/hierarchy5"/>
    <dgm:cxn modelId="{3647E149-9C98-4F1D-8D48-F788C53A23C7}" type="presParOf" srcId="{82170BA7-D199-477A-B341-3339129A9340}" destId="{B7A72E33-F0BF-4003-9F2D-C83209749758}" srcOrd="0" destOrd="0" presId="urn:microsoft.com/office/officeart/2005/8/layout/hierarchy5"/>
    <dgm:cxn modelId="{69A63682-7B69-4ABB-97D2-3D2DE82AAA0F}" type="presParOf" srcId="{B7A72E33-F0BF-4003-9F2D-C83209749758}" destId="{A8843738-B393-4259-AF63-08876FC3CC47}" srcOrd="0" destOrd="0" presId="urn:microsoft.com/office/officeart/2005/8/layout/hierarchy5"/>
    <dgm:cxn modelId="{5DFF910D-48DD-4E7E-B4B2-2C5390A3F62C}" type="presParOf" srcId="{B7A72E33-F0BF-4003-9F2D-C83209749758}" destId="{5DBCDB6A-AABD-4FF8-83BF-7D1EB1D0239B}" srcOrd="1" destOrd="0" presId="urn:microsoft.com/office/officeart/2005/8/layout/hierarchy5"/>
    <dgm:cxn modelId="{FE70DE75-A0C7-40BA-AE6A-9BBBAFCACC45}" type="presParOf" srcId="{82170BA7-D199-477A-B341-3339129A9340}" destId="{1ACF9AC7-49B9-4A32-AB37-EE62DE444519}" srcOrd="1" destOrd="0" presId="urn:microsoft.com/office/officeart/2005/8/layout/hierarchy5"/>
    <dgm:cxn modelId="{D8132161-8D0D-44A0-9576-3871D2F2B7B8}" type="presParOf" srcId="{1ACF9AC7-49B9-4A32-AB37-EE62DE444519}" destId="{DE2B3E59-144F-4C45-BAF5-C722CF9B1254}" srcOrd="0" destOrd="0" presId="urn:microsoft.com/office/officeart/2005/8/layout/hierarchy5"/>
    <dgm:cxn modelId="{CDE353F2-C5FB-4408-BFE9-642BB00AE7F0}" type="presParOf" srcId="{82170BA7-D199-477A-B341-3339129A9340}" destId="{EE07AAF5-9007-48F3-9FEF-0FA55EF59B78}" srcOrd="2" destOrd="0" presId="urn:microsoft.com/office/officeart/2005/8/layout/hierarchy5"/>
    <dgm:cxn modelId="{D32276AF-7D1B-463E-B65F-AE6DB7CD7CAD}" type="presParOf" srcId="{EE07AAF5-9007-48F3-9FEF-0FA55EF59B78}" destId="{F2F665E5-622C-4FCF-ACA2-DCB49801225C}" srcOrd="0" destOrd="0" presId="urn:microsoft.com/office/officeart/2005/8/layout/hierarchy5"/>
    <dgm:cxn modelId="{9EE2CD9D-E63F-4B08-AFA1-002672C59043}" type="presParOf" srcId="{EE07AAF5-9007-48F3-9FEF-0FA55EF59B78}" destId="{4AD65443-F3CC-4DE6-95CB-35DF81C5F110}" srcOrd="1" destOrd="0" presId="urn:microsoft.com/office/officeart/2005/8/layout/hierarchy5"/>
    <dgm:cxn modelId="{3F8DA722-CF66-49AB-9CC8-89CAAFB86E23}" type="presParOf" srcId="{82170BA7-D199-477A-B341-3339129A9340}" destId="{4F9F7824-11CE-4849-B009-959E2ADC2AF2}" srcOrd="3" destOrd="0" presId="urn:microsoft.com/office/officeart/2005/8/layout/hierarchy5"/>
    <dgm:cxn modelId="{846E0F7E-5173-4BCC-B188-B6812517D8D5}" type="presParOf" srcId="{4F9F7824-11CE-4849-B009-959E2ADC2AF2}" destId="{CDFBDA82-9839-4FCC-9920-9400FE619CCA}" srcOrd="0" destOrd="0" presId="urn:microsoft.com/office/officeart/2005/8/layout/hierarchy5"/>
    <dgm:cxn modelId="{D5DEEDB5-CAE9-4A4C-9FBD-D1E0D8341237}" type="presParOf" srcId="{82170BA7-D199-477A-B341-3339129A9340}" destId="{6FE09464-4EDA-406B-955B-FE35712DECE8}" srcOrd="4" destOrd="0" presId="urn:microsoft.com/office/officeart/2005/8/layout/hierarchy5"/>
    <dgm:cxn modelId="{2D6810EB-3492-47D8-985B-42A8DFF58618}" type="presParOf" srcId="{6FE09464-4EDA-406B-955B-FE35712DECE8}" destId="{FDA79AE4-9E3A-43E8-B822-BAD5655DADC3}" srcOrd="0" destOrd="0" presId="urn:microsoft.com/office/officeart/2005/8/layout/hierarchy5"/>
    <dgm:cxn modelId="{14AFD588-DA90-48FC-B3D4-2C8B884E13E8}" type="presParOf" srcId="{6FE09464-4EDA-406B-955B-FE35712DECE8}" destId="{3F4B80C4-AEDF-4EB4-A5CE-B541CF411542}"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79AE4-9E3A-43E8-B822-BAD5655DADC3}">
      <dsp:nvSpPr>
        <dsp:cNvPr id="0" name=""/>
        <dsp:cNvSpPr/>
      </dsp:nvSpPr>
      <dsp:spPr>
        <a:xfrm>
          <a:off x="5116874" y="0"/>
          <a:ext cx="2067350" cy="58126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IN" sz="3300" kern="1200" dirty="0"/>
            <a:t>Endgame</a:t>
          </a:r>
        </a:p>
      </dsp:txBody>
      <dsp:txXfrm>
        <a:off x="5116874" y="0"/>
        <a:ext cx="2067350" cy="1743794"/>
      </dsp:txXfrm>
    </dsp:sp>
    <dsp:sp modelId="{F2F665E5-622C-4FCF-ACA2-DCB49801225C}">
      <dsp:nvSpPr>
        <dsp:cNvPr id="0" name=""/>
        <dsp:cNvSpPr/>
      </dsp:nvSpPr>
      <dsp:spPr>
        <a:xfrm>
          <a:off x="2704966" y="0"/>
          <a:ext cx="2067350" cy="58126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IN" sz="3300" kern="1200" dirty="0"/>
            <a:t>War result</a:t>
          </a:r>
        </a:p>
      </dsp:txBody>
      <dsp:txXfrm>
        <a:off x="2704966" y="0"/>
        <a:ext cx="2067350" cy="1743794"/>
      </dsp:txXfrm>
    </dsp:sp>
    <dsp:sp modelId="{A8843738-B393-4259-AF63-08876FC3CC47}">
      <dsp:nvSpPr>
        <dsp:cNvPr id="0" name=""/>
        <dsp:cNvSpPr/>
      </dsp:nvSpPr>
      <dsp:spPr>
        <a:xfrm>
          <a:off x="293057" y="0"/>
          <a:ext cx="2067350" cy="58126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IN" sz="3300" kern="1200" dirty="0"/>
            <a:t>Game Play</a:t>
          </a:r>
        </a:p>
      </dsp:txBody>
      <dsp:txXfrm>
        <a:off x="293057" y="0"/>
        <a:ext cx="2067350" cy="1743794"/>
      </dsp:txXfrm>
    </dsp:sp>
    <dsp:sp modelId="{152BB92D-7EE3-435E-AD59-59CDFEA7C563}">
      <dsp:nvSpPr>
        <dsp:cNvPr id="0" name=""/>
        <dsp:cNvSpPr/>
      </dsp:nvSpPr>
      <dsp:spPr>
        <a:xfrm>
          <a:off x="465336" y="3231270"/>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Fight for our Earth. Two players defend the resources and try destroy them.</a:t>
          </a:r>
        </a:p>
      </dsp:txBody>
      <dsp:txXfrm>
        <a:off x="490565" y="3256499"/>
        <a:ext cx="1672333" cy="810937"/>
      </dsp:txXfrm>
    </dsp:sp>
    <dsp:sp modelId="{2070ECCD-57DD-4D26-99CE-E768A2D32C0D}">
      <dsp:nvSpPr>
        <dsp:cNvPr id="0" name=""/>
        <dsp:cNvSpPr/>
      </dsp:nvSpPr>
      <dsp:spPr>
        <a:xfrm rot="18289469">
          <a:off x="1929325" y="3153328"/>
          <a:ext cx="1206723" cy="26674"/>
        </a:xfrm>
        <a:custGeom>
          <a:avLst/>
          <a:gdLst/>
          <a:ahLst/>
          <a:cxnLst/>
          <a:rect l="0" t="0" r="0" b="0"/>
          <a:pathLst>
            <a:path>
              <a:moveTo>
                <a:pt x="0" y="13337"/>
              </a:moveTo>
              <a:lnTo>
                <a:pt x="1206723" y="133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502518" y="3136498"/>
        <a:ext cx="60336" cy="60336"/>
      </dsp:txXfrm>
    </dsp:sp>
    <dsp:sp modelId="{D4C2AEAE-593A-457A-BCD4-B3FA4DA627C5}">
      <dsp:nvSpPr>
        <dsp:cNvPr id="0" name=""/>
        <dsp:cNvSpPr/>
      </dsp:nvSpPr>
      <dsp:spPr>
        <a:xfrm>
          <a:off x="2877245" y="2240665"/>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Win</a:t>
          </a:r>
        </a:p>
      </dsp:txBody>
      <dsp:txXfrm>
        <a:off x="2902474" y="2265894"/>
        <a:ext cx="1672333" cy="810937"/>
      </dsp:txXfrm>
    </dsp:sp>
    <dsp:sp modelId="{0FA9923D-73F9-4ECD-AD4C-2D08C3FABE70}">
      <dsp:nvSpPr>
        <dsp:cNvPr id="0" name=""/>
        <dsp:cNvSpPr/>
      </dsp:nvSpPr>
      <dsp:spPr>
        <a:xfrm rot="19457599">
          <a:off x="4520270" y="2410374"/>
          <a:ext cx="848649" cy="26674"/>
        </a:xfrm>
        <a:custGeom>
          <a:avLst/>
          <a:gdLst/>
          <a:ahLst/>
          <a:cxnLst/>
          <a:rect l="0" t="0" r="0" b="0"/>
          <a:pathLst>
            <a:path>
              <a:moveTo>
                <a:pt x="0" y="13337"/>
              </a:moveTo>
              <a:lnTo>
                <a:pt x="848649"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923379" y="2402495"/>
        <a:ext cx="42432" cy="42432"/>
      </dsp:txXfrm>
    </dsp:sp>
    <dsp:sp modelId="{42F85C67-1C0F-4B5F-B803-8505DCABE7EA}">
      <dsp:nvSpPr>
        <dsp:cNvPr id="0" name=""/>
        <dsp:cNvSpPr/>
      </dsp:nvSpPr>
      <dsp:spPr>
        <a:xfrm>
          <a:off x="5289153" y="1745362"/>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Let them go</a:t>
          </a:r>
        </a:p>
      </dsp:txBody>
      <dsp:txXfrm>
        <a:off x="5314382" y="1770591"/>
        <a:ext cx="1672333" cy="810937"/>
      </dsp:txXfrm>
    </dsp:sp>
    <dsp:sp modelId="{4C09CB4A-4475-4105-9603-216003388ED6}">
      <dsp:nvSpPr>
        <dsp:cNvPr id="0" name=""/>
        <dsp:cNvSpPr/>
      </dsp:nvSpPr>
      <dsp:spPr>
        <a:xfrm>
          <a:off x="7011945" y="2162723"/>
          <a:ext cx="689116" cy="26674"/>
        </a:xfrm>
        <a:custGeom>
          <a:avLst/>
          <a:gdLst/>
          <a:ahLst/>
          <a:cxnLst/>
          <a:rect l="0" t="0" r="0" b="0"/>
          <a:pathLst>
            <a:path>
              <a:moveTo>
                <a:pt x="0" y="13337"/>
              </a:moveTo>
              <a:lnTo>
                <a:pt x="689116"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7339276" y="2158832"/>
        <a:ext cx="34455" cy="34455"/>
      </dsp:txXfrm>
    </dsp:sp>
    <dsp:sp modelId="{0E58131A-63F0-4CA7-B8F9-037B71E59E0C}">
      <dsp:nvSpPr>
        <dsp:cNvPr id="0" name=""/>
        <dsp:cNvSpPr/>
      </dsp:nvSpPr>
      <dsp:spPr>
        <a:xfrm>
          <a:off x="7701062" y="1745362"/>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We really won!!</a:t>
          </a:r>
        </a:p>
      </dsp:txBody>
      <dsp:txXfrm>
        <a:off x="7726291" y="1770591"/>
        <a:ext cx="1672333" cy="810937"/>
      </dsp:txXfrm>
    </dsp:sp>
    <dsp:sp modelId="{9431DB87-ED46-490D-8102-73B5E51D197F}">
      <dsp:nvSpPr>
        <dsp:cNvPr id="0" name=""/>
        <dsp:cNvSpPr/>
      </dsp:nvSpPr>
      <dsp:spPr>
        <a:xfrm rot="2142401">
          <a:off x="4520270" y="2905677"/>
          <a:ext cx="848649" cy="26674"/>
        </a:xfrm>
        <a:custGeom>
          <a:avLst/>
          <a:gdLst/>
          <a:ahLst/>
          <a:cxnLst/>
          <a:rect l="0" t="0" r="0" b="0"/>
          <a:pathLst>
            <a:path>
              <a:moveTo>
                <a:pt x="0" y="13337"/>
              </a:moveTo>
              <a:lnTo>
                <a:pt x="848649"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923379" y="2897798"/>
        <a:ext cx="42432" cy="42432"/>
      </dsp:txXfrm>
    </dsp:sp>
    <dsp:sp modelId="{7CE9811C-21D4-4397-8C6F-8E9DC53628D2}">
      <dsp:nvSpPr>
        <dsp:cNvPr id="0" name=""/>
        <dsp:cNvSpPr/>
      </dsp:nvSpPr>
      <dsp:spPr>
        <a:xfrm>
          <a:off x="5289153" y="2735968"/>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Invade them to take their resources</a:t>
          </a:r>
        </a:p>
      </dsp:txBody>
      <dsp:txXfrm>
        <a:off x="5314382" y="2761197"/>
        <a:ext cx="1672333" cy="810937"/>
      </dsp:txXfrm>
    </dsp:sp>
    <dsp:sp modelId="{BAB3E8B3-29C8-43ED-B0CF-E69C6ADB074D}">
      <dsp:nvSpPr>
        <dsp:cNvPr id="0" name=""/>
        <dsp:cNvSpPr/>
      </dsp:nvSpPr>
      <dsp:spPr>
        <a:xfrm>
          <a:off x="7011945" y="3153328"/>
          <a:ext cx="689116" cy="26674"/>
        </a:xfrm>
        <a:custGeom>
          <a:avLst/>
          <a:gdLst/>
          <a:ahLst/>
          <a:cxnLst/>
          <a:rect l="0" t="0" r="0" b="0"/>
          <a:pathLst>
            <a:path>
              <a:moveTo>
                <a:pt x="0" y="13337"/>
              </a:moveTo>
              <a:lnTo>
                <a:pt x="689116"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7339276" y="3149438"/>
        <a:ext cx="34455" cy="34455"/>
      </dsp:txXfrm>
    </dsp:sp>
    <dsp:sp modelId="{DD2F8B5E-95AE-4506-98DC-BB36F03AD445}">
      <dsp:nvSpPr>
        <dsp:cNvPr id="0" name=""/>
        <dsp:cNvSpPr/>
      </dsp:nvSpPr>
      <dsp:spPr>
        <a:xfrm>
          <a:off x="7701062" y="2735968"/>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Lost in the name of humanity</a:t>
          </a:r>
        </a:p>
      </dsp:txBody>
      <dsp:txXfrm>
        <a:off x="7726291" y="2761197"/>
        <a:ext cx="1672333" cy="810937"/>
      </dsp:txXfrm>
    </dsp:sp>
    <dsp:sp modelId="{949BBDED-29E1-4F37-8289-817176AE196C}">
      <dsp:nvSpPr>
        <dsp:cNvPr id="0" name=""/>
        <dsp:cNvSpPr/>
      </dsp:nvSpPr>
      <dsp:spPr>
        <a:xfrm rot="3310531">
          <a:off x="1929325" y="4143934"/>
          <a:ext cx="1206723" cy="26674"/>
        </a:xfrm>
        <a:custGeom>
          <a:avLst/>
          <a:gdLst/>
          <a:ahLst/>
          <a:cxnLst/>
          <a:rect l="0" t="0" r="0" b="0"/>
          <a:pathLst>
            <a:path>
              <a:moveTo>
                <a:pt x="0" y="13337"/>
              </a:moveTo>
              <a:lnTo>
                <a:pt x="1206723" y="133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502518" y="4127103"/>
        <a:ext cx="60336" cy="60336"/>
      </dsp:txXfrm>
    </dsp:sp>
    <dsp:sp modelId="{DDEC0410-185D-4167-8574-E5FA2224D045}">
      <dsp:nvSpPr>
        <dsp:cNvPr id="0" name=""/>
        <dsp:cNvSpPr/>
      </dsp:nvSpPr>
      <dsp:spPr>
        <a:xfrm>
          <a:off x="2877245" y="4221876"/>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Lose</a:t>
          </a:r>
        </a:p>
      </dsp:txBody>
      <dsp:txXfrm>
        <a:off x="2902474" y="4247105"/>
        <a:ext cx="1672333" cy="810937"/>
      </dsp:txXfrm>
    </dsp:sp>
    <dsp:sp modelId="{D744FE9A-81E7-4619-94BB-88664FA3584B}">
      <dsp:nvSpPr>
        <dsp:cNvPr id="0" name=""/>
        <dsp:cNvSpPr/>
      </dsp:nvSpPr>
      <dsp:spPr>
        <a:xfrm rot="19457599">
          <a:off x="4520270" y="4391585"/>
          <a:ext cx="848649" cy="26674"/>
        </a:xfrm>
        <a:custGeom>
          <a:avLst/>
          <a:gdLst/>
          <a:ahLst/>
          <a:cxnLst/>
          <a:rect l="0" t="0" r="0" b="0"/>
          <a:pathLst>
            <a:path>
              <a:moveTo>
                <a:pt x="0" y="13337"/>
              </a:moveTo>
              <a:lnTo>
                <a:pt x="848649"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923379" y="4383706"/>
        <a:ext cx="42432" cy="42432"/>
      </dsp:txXfrm>
    </dsp:sp>
    <dsp:sp modelId="{FA6AE1E5-1A0C-491A-B87B-8B48AC570AAD}">
      <dsp:nvSpPr>
        <dsp:cNvPr id="0" name=""/>
        <dsp:cNvSpPr/>
      </dsp:nvSpPr>
      <dsp:spPr>
        <a:xfrm>
          <a:off x="5289153" y="3726573"/>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They see us as their past and do not take the resources. Instead taught us a lesson.</a:t>
          </a:r>
        </a:p>
      </dsp:txBody>
      <dsp:txXfrm>
        <a:off x="5314382" y="3751802"/>
        <a:ext cx="1672333" cy="810937"/>
      </dsp:txXfrm>
    </dsp:sp>
    <dsp:sp modelId="{EECDA966-793D-45F6-B7C1-8886BAECB143}">
      <dsp:nvSpPr>
        <dsp:cNvPr id="0" name=""/>
        <dsp:cNvSpPr/>
      </dsp:nvSpPr>
      <dsp:spPr>
        <a:xfrm rot="2142401">
          <a:off x="4520270" y="4886888"/>
          <a:ext cx="848649" cy="26674"/>
        </a:xfrm>
        <a:custGeom>
          <a:avLst/>
          <a:gdLst/>
          <a:ahLst/>
          <a:cxnLst/>
          <a:rect l="0" t="0" r="0" b="0"/>
          <a:pathLst>
            <a:path>
              <a:moveTo>
                <a:pt x="0" y="13337"/>
              </a:moveTo>
              <a:lnTo>
                <a:pt x="848649"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923379" y="4879009"/>
        <a:ext cx="42432" cy="42432"/>
      </dsp:txXfrm>
    </dsp:sp>
    <dsp:sp modelId="{7623CAF9-F506-4F4B-9FA5-5F808F4CA4F1}">
      <dsp:nvSpPr>
        <dsp:cNvPr id="0" name=""/>
        <dsp:cNvSpPr/>
      </dsp:nvSpPr>
      <dsp:spPr>
        <a:xfrm>
          <a:off x="5289153" y="4717178"/>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Space Invaders brutally destroyed us. </a:t>
          </a:r>
        </a:p>
      </dsp:txBody>
      <dsp:txXfrm>
        <a:off x="5314382" y="4742407"/>
        <a:ext cx="1672333" cy="8109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5/4/2019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ransition spd="med">
    <p:pull/>
  </p:transition>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02C1-B5DD-4CAB-B0CE-A5F986CED96A}"/>
              </a:ext>
            </a:extLst>
          </p:cNvPr>
          <p:cNvSpPr>
            <a:spLocks noGrp="1"/>
          </p:cNvSpPr>
          <p:nvPr>
            <p:ph type="ctrTitle"/>
          </p:nvPr>
        </p:nvSpPr>
        <p:spPr/>
        <p:txBody>
          <a:bodyPr/>
          <a:lstStyle/>
          <a:p>
            <a:r>
              <a:rPr lang="en-IN" dirty="0"/>
              <a:t>Game Design – Design Practices</a:t>
            </a:r>
          </a:p>
        </p:txBody>
      </p:sp>
      <p:sp>
        <p:nvSpPr>
          <p:cNvPr id="3" name="Subtitle 2">
            <a:extLst>
              <a:ext uri="{FF2B5EF4-FFF2-40B4-BE49-F238E27FC236}">
                <a16:creationId xmlns:a16="http://schemas.microsoft.com/office/drawing/2014/main" id="{17D20C5E-DA4F-4A64-881B-A27E9FA4882F}"/>
              </a:ext>
            </a:extLst>
          </p:cNvPr>
          <p:cNvSpPr>
            <a:spLocks noGrp="1"/>
          </p:cNvSpPr>
          <p:nvPr>
            <p:ph type="subTitle" idx="1"/>
          </p:nvPr>
        </p:nvSpPr>
        <p:spPr/>
        <p:txBody>
          <a:bodyPr/>
          <a:lstStyle/>
          <a:p>
            <a:r>
              <a:rPr lang="en-IN" dirty="0"/>
              <a:t>Karan Tanwar | Harsh Yadav</a:t>
            </a:r>
          </a:p>
          <a:p>
            <a:r>
              <a:rPr lang="en-IN" dirty="0"/>
              <a:t>2017CS50411|2017CS50409</a:t>
            </a:r>
          </a:p>
        </p:txBody>
      </p:sp>
    </p:spTree>
    <p:extLst>
      <p:ext uri="{BB962C8B-B14F-4D97-AF65-F5344CB8AC3E}">
        <p14:creationId xmlns:p14="http://schemas.microsoft.com/office/powerpoint/2010/main" val="11237770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CB81-ACD6-4457-87C3-7A65EA23F3E5}"/>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39B4804E-1CAA-4CFE-A290-307B9017A328}"/>
              </a:ext>
            </a:extLst>
          </p:cNvPr>
          <p:cNvSpPr>
            <a:spLocks noGrp="1"/>
          </p:cNvSpPr>
          <p:nvPr>
            <p:ph idx="1"/>
          </p:nvPr>
        </p:nvSpPr>
        <p:spPr/>
        <p:txBody>
          <a:bodyPr/>
          <a:lstStyle/>
          <a:p>
            <a:r>
              <a:rPr lang="en-IN" dirty="0"/>
              <a:t>Our earth has been a provider for many natural resources which we have relentlessly used, but with the efforts of people like Elon Musk and innovations like solar radiation Energy has been a good alternative to rescue this humanity, which stands before us.</a:t>
            </a:r>
          </a:p>
          <a:p>
            <a:r>
              <a:rPr lang="en-IN" dirty="0"/>
              <a:t>But we are not alone. Not since we have discovered that there are intergalactic aliens who had a habitat just like us but now there situation is just like us. They are so advanced in technology that they were successful in harnessing full power of their sun and now its dead. Like my father used to say, either we’ll find them or they will. So they are coming to our planet to extract resources from our planet. We have to rescue our mother earth from these space invaders.</a:t>
            </a:r>
          </a:p>
        </p:txBody>
      </p:sp>
    </p:spTree>
    <p:extLst>
      <p:ext uri="{BB962C8B-B14F-4D97-AF65-F5344CB8AC3E}">
        <p14:creationId xmlns:p14="http://schemas.microsoft.com/office/powerpoint/2010/main" val="329633993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3E03-F3E1-4A3C-BFDD-5B03B177E54F}"/>
              </a:ext>
            </a:extLst>
          </p:cNvPr>
          <p:cNvSpPr>
            <a:spLocks noGrp="1"/>
          </p:cNvSpPr>
          <p:nvPr>
            <p:ph type="title"/>
          </p:nvPr>
        </p:nvSpPr>
        <p:spPr/>
        <p:txBody>
          <a:bodyPr/>
          <a:lstStyle/>
          <a:p>
            <a:r>
              <a:rPr lang="en-IN" dirty="0"/>
              <a:t>Game Design	</a:t>
            </a:r>
          </a:p>
        </p:txBody>
      </p:sp>
      <p:sp>
        <p:nvSpPr>
          <p:cNvPr id="3" name="Content Placeholder 2">
            <a:extLst>
              <a:ext uri="{FF2B5EF4-FFF2-40B4-BE49-F238E27FC236}">
                <a16:creationId xmlns:a16="http://schemas.microsoft.com/office/drawing/2014/main" id="{6E6607C4-1D70-48E8-9AFB-27C3DE595BE6}"/>
              </a:ext>
            </a:extLst>
          </p:cNvPr>
          <p:cNvSpPr>
            <a:spLocks noGrp="1"/>
          </p:cNvSpPr>
          <p:nvPr>
            <p:ph idx="1"/>
          </p:nvPr>
        </p:nvSpPr>
        <p:spPr/>
        <p:txBody>
          <a:bodyPr/>
          <a:lstStyle/>
          <a:p>
            <a:r>
              <a:rPr lang="en-IN" dirty="0"/>
              <a:t>This will be a multiplayer game which is set in space. We have to defend our Earth from the space invaders and destroy their ships, where, on the other hand, the space dogs are always having a same strategy to divide their team so that one team will attack and other team will loot our resources. </a:t>
            </a:r>
          </a:p>
          <a:p>
            <a:r>
              <a:rPr lang="en-IN" dirty="0"/>
              <a:t>We could either save our Earth… or not. Simple.</a:t>
            </a:r>
          </a:p>
          <a:p>
            <a:r>
              <a:rPr lang="en-IN" dirty="0"/>
              <a:t>If we could then we will have two choices, either to let them go or destroy all their ships.</a:t>
            </a:r>
          </a:p>
          <a:p>
            <a:r>
              <a:rPr lang="en-IN" dirty="0"/>
              <a:t>Or we could steal their advanced weaponry then we will invade their planet to extract their resources. If any of the team member chooses not to let them go, then it will not be a win.</a:t>
            </a:r>
          </a:p>
        </p:txBody>
      </p:sp>
    </p:spTree>
    <p:extLst>
      <p:ext uri="{BB962C8B-B14F-4D97-AF65-F5344CB8AC3E}">
        <p14:creationId xmlns:p14="http://schemas.microsoft.com/office/powerpoint/2010/main" val="210958338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47383AF-FAD0-4C35-89C2-92275C5A23E4}"/>
              </a:ext>
            </a:extLst>
          </p:cNvPr>
          <p:cNvGraphicFramePr>
            <a:graphicFrameLocks noGrp="1"/>
          </p:cNvGraphicFramePr>
          <p:nvPr>
            <p:ph idx="1"/>
            <p:extLst>
              <p:ext uri="{D42A27DB-BD31-4B8C-83A1-F6EECF244321}">
                <p14:modId xmlns:p14="http://schemas.microsoft.com/office/powerpoint/2010/main" val="4282446560"/>
              </p:ext>
            </p:extLst>
          </p:nvPr>
        </p:nvGraphicFramePr>
        <p:xfrm>
          <a:off x="1027289" y="496711"/>
          <a:ext cx="9716912" cy="5812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36330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8F5F-8680-46E9-A973-5384C0ACF2CF}"/>
              </a:ext>
            </a:extLst>
          </p:cNvPr>
          <p:cNvSpPr>
            <a:spLocks noGrp="1"/>
          </p:cNvSpPr>
          <p:nvPr>
            <p:ph type="title"/>
          </p:nvPr>
        </p:nvSpPr>
        <p:spPr/>
        <p:txBody>
          <a:bodyPr/>
          <a:lstStyle/>
          <a:p>
            <a:r>
              <a:rPr lang="en-IN" dirty="0"/>
              <a:t>Design Choices</a:t>
            </a:r>
          </a:p>
        </p:txBody>
      </p:sp>
      <p:sp>
        <p:nvSpPr>
          <p:cNvPr id="3" name="Content Placeholder 2">
            <a:extLst>
              <a:ext uri="{FF2B5EF4-FFF2-40B4-BE49-F238E27FC236}">
                <a16:creationId xmlns:a16="http://schemas.microsoft.com/office/drawing/2014/main" id="{C8D9D6C7-F9A1-4B01-ACC4-DBAE70A2BC6E}"/>
              </a:ext>
            </a:extLst>
          </p:cNvPr>
          <p:cNvSpPr>
            <a:spLocks noGrp="1"/>
          </p:cNvSpPr>
          <p:nvPr>
            <p:ph idx="1"/>
          </p:nvPr>
        </p:nvSpPr>
        <p:spPr/>
        <p:txBody>
          <a:bodyPr/>
          <a:lstStyle/>
          <a:p>
            <a:r>
              <a:rPr lang="en-IN" dirty="0"/>
              <a:t>1. Game development in Unity.</a:t>
            </a:r>
          </a:p>
          <a:p>
            <a:r>
              <a:rPr lang="en-IN" dirty="0"/>
              <a:t>2. Option for single player and Multiplayer</a:t>
            </a:r>
          </a:p>
          <a:p>
            <a:r>
              <a:rPr lang="en-IN" dirty="0"/>
              <a:t>3. Different level of difficulties which will be controlled by controlling number of space invaders at a particular time.</a:t>
            </a:r>
          </a:p>
          <a:p>
            <a:r>
              <a:rPr lang="en-IN" dirty="0"/>
              <a:t>4. The game will be 2D.</a:t>
            </a:r>
          </a:p>
        </p:txBody>
      </p:sp>
    </p:spTree>
    <p:extLst>
      <p:ext uri="{BB962C8B-B14F-4D97-AF65-F5344CB8AC3E}">
        <p14:creationId xmlns:p14="http://schemas.microsoft.com/office/powerpoint/2010/main" val="144163801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2EBB-5647-4443-821C-79BCAEFBC6FA}"/>
              </a:ext>
            </a:extLst>
          </p:cNvPr>
          <p:cNvSpPr>
            <a:spLocks noGrp="1"/>
          </p:cNvSpPr>
          <p:nvPr>
            <p:ph type="title"/>
          </p:nvPr>
        </p:nvSpPr>
        <p:spPr/>
        <p:txBody>
          <a:bodyPr/>
          <a:lstStyle/>
          <a:p>
            <a:r>
              <a:rPr lang="en-IN" dirty="0"/>
              <a:t>Ui/Design</a:t>
            </a:r>
          </a:p>
        </p:txBody>
      </p:sp>
      <p:sp>
        <p:nvSpPr>
          <p:cNvPr id="3" name="Content Placeholder 2">
            <a:extLst>
              <a:ext uri="{FF2B5EF4-FFF2-40B4-BE49-F238E27FC236}">
                <a16:creationId xmlns:a16="http://schemas.microsoft.com/office/drawing/2014/main" id="{7F95F81D-6DF6-43AB-A1BB-772F7109F8BC}"/>
              </a:ext>
            </a:extLst>
          </p:cNvPr>
          <p:cNvSpPr>
            <a:spLocks noGrp="1"/>
          </p:cNvSpPr>
          <p:nvPr>
            <p:ph idx="1"/>
          </p:nvPr>
        </p:nvSpPr>
        <p:spPr/>
        <p:txBody>
          <a:bodyPr>
            <a:normAutofit/>
          </a:bodyPr>
          <a:lstStyle/>
          <a:p>
            <a:pPr lvl="1"/>
            <a:r>
              <a:rPr lang="en-IN" dirty="0"/>
              <a:t>This is similar as when it came first time in Japan. In this game player controls the laser cannon by moving horizontally across the bottom of the screen and firing at the descending aliens.</a:t>
            </a:r>
          </a:p>
          <a:p>
            <a:pPr lvl="1"/>
            <a:r>
              <a:rPr lang="en-IN" dirty="0"/>
              <a:t>On screen, we will display</a:t>
            </a:r>
          </a:p>
          <a:p>
            <a:pPr lvl="2"/>
            <a:r>
              <a:rPr lang="en-IN" dirty="0"/>
              <a:t>Score</a:t>
            </a:r>
          </a:p>
          <a:p>
            <a:pPr lvl="2"/>
            <a:r>
              <a:rPr lang="en-IN" dirty="0"/>
              <a:t>Percentage of earth resources destroyed</a:t>
            </a:r>
          </a:p>
          <a:p>
            <a:pPr lvl="2"/>
            <a:r>
              <a:rPr lang="en-IN" dirty="0"/>
              <a:t>Army Health and Player Health. </a:t>
            </a:r>
          </a:p>
          <a:p>
            <a:pPr lvl="1"/>
            <a:r>
              <a:rPr lang="en-IN" dirty="0"/>
              <a:t>Key Selection: Primary controls: A for left, D for right, Space to shoot; for Second player Arrow Keys, </a:t>
            </a:r>
            <a:r>
              <a:rPr lang="en-IN" dirty="0" err="1"/>
              <a:t>Num</a:t>
            </a:r>
            <a:r>
              <a:rPr lang="en-IN" dirty="0"/>
              <a:t> 0 for shooting.</a:t>
            </a:r>
          </a:p>
          <a:p>
            <a:pPr lvl="1"/>
            <a:r>
              <a:rPr lang="en-IN" dirty="0"/>
              <a:t>Communication Part: After each starting and ending of level their will be small talk(story mode) between players and aliens that will decide the game.</a:t>
            </a:r>
          </a:p>
          <a:p>
            <a:pPr lvl="1"/>
            <a:r>
              <a:rPr lang="en-IN" dirty="0"/>
              <a:t>Sound on/off feature in game</a:t>
            </a:r>
          </a:p>
          <a:p>
            <a:pPr lvl="1"/>
            <a:r>
              <a:rPr lang="en-IN" dirty="0"/>
              <a:t>Play/Pause</a:t>
            </a:r>
          </a:p>
        </p:txBody>
      </p:sp>
    </p:spTree>
    <p:extLst>
      <p:ext uri="{BB962C8B-B14F-4D97-AF65-F5344CB8AC3E}">
        <p14:creationId xmlns:p14="http://schemas.microsoft.com/office/powerpoint/2010/main" val="346317546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4926-24D4-4AA7-B872-A5C8F09DCA0B}"/>
              </a:ext>
            </a:extLst>
          </p:cNvPr>
          <p:cNvSpPr>
            <a:spLocks noGrp="1"/>
          </p:cNvSpPr>
          <p:nvPr>
            <p:ph type="title"/>
          </p:nvPr>
        </p:nvSpPr>
        <p:spPr/>
        <p:txBody>
          <a:bodyPr/>
          <a:lstStyle/>
          <a:p>
            <a:r>
              <a:rPr lang="en-IN" dirty="0"/>
              <a:t>Evaluation metrics</a:t>
            </a:r>
          </a:p>
        </p:txBody>
      </p:sp>
      <p:sp>
        <p:nvSpPr>
          <p:cNvPr id="3" name="Content Placeholder 2">
            <a:extLst>
              <a:ext uri="{FF2B5EF4-FFF2-40B4-BE49-F238E27FC236}">
                <a16:creationId xmlns:a16="http://schemas.microsoft.com/office/drawing/2014/main" id="{118139CD-5095-4E66-B988-E184622BF549}"/>
              </a:ext>
            </a:extLst>
          </p:cNvPr>
          <p:cNvSpPr>
            <a:spLocks noGrp="1"/>
          </p:cNvSpPr>
          <p:nvPr>
            <p:ph idx="1"/>
          </p:nvPr>
        </p:nvSpPr>
        <p:spPr/>
        <p:txBody>
          <a:bodyPr/>
          <a:lstStyle/>
          <a:p>
            <a:pPr marL="128016" lvl="1" indent="0">
              <a:buNone/>
            </a:pPr>
            <a:endParaRPr lang="en-IN" dirty="0"/>
          </a:p>
          <a:p>
            <a:pPr lvl="1"/>
            <a:endParaRPr lang="en-IN" dirty="0"/>
          </a:p>
        </p:txBody>
      </p:sp>
    </p:spTree>
    <p:extLst>
      <p:ext uri="{BB962C8B-B14F-4D97-AF65-F5344CB8AC3E}">
        <p14:creationId xmlns:p14="http://schemas.microsoft.com/office/powerpoint/2010/main" val="163121436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BEF7-EA75-46F5-8D02-D163055FE32A}"/>
              </a:ext>
            </a:extLst>
          </p:cNvPr>
          <p:cNvSpPr>
            <a:spLocks noGrp="1"/>
          </p:cNvSpPr>
          <p:nvPr>
            <p:ph type="title"/>
          </p:nvPr>
        </p:nvSpPr>
        <p:spPr/>
        <p:txBody>
          <a:bodyPr/>
          <a:lstStyle/>
          <a:p>
            <a:r>
              <a:rPr lang="en-IN" dirty="0"/>
              <a:t>Scope </a:t>
            </a:r>
          </a:p>
        </p:txBody>
      </p:sp>
      <p:sp>
        <p:nvSpPr>
          <p:cNvPr id="3" name="Content Placeholder 2">
            <a:extLst>
              <a:ext uri="{FF2B5EF4-FFF2-40B4-BE49-F238E27FC236}">
                <a16:creationId xmlns:a16="http://schemas.microsoft.com/office/drawing/2014/main" id="{D9995ADA-01B3-4439-9364-6798DC7305C0}"/>
              </a:ext>
            </a:extLst>
          </p:cNvPr>
          <p:cNvSpPr>
            <a:spLocks noGrp="1"/>
          </p:cNvSpPr>
          <p:nvPr>
            <p:ph idx="1"/>
          </p:nvPr>
        </p:nvSpPr>
        <p:spPr/>
        <p:txBody>
          <a:bodyPr>
            <a:normAutofit lnSpcReduction="10000"/>
          </a:bodyPr>
          <a:lstStyle/>
          <a:p>
            <a:r>
              <a:rPr lang="en-IN" dirty="0"/>
              <a:t>There is much scope in development of this game. In the decreasing order of our motivation to do so:</a:t>
            </a:r>
          </a:p>
          <a:p>
            <a:r>
              <a:rPr lang="en-IN" dirty="0"/>
              <a:t>1. Creating obstacles in between the gameplay which will allow the users to think strategically how to save their resources as well as attack the opponents.</a:t>
            </a:r>
          </a:p>
          <a:p>
            <a:r>
              <a:rPr lang="en-IN" dirty="0"/>
              <a:t>2. Add classical gaming music to the game.</a:t>
            </a:r>
          </a:p>
          <a:p>
            <a:r>
              <a:rPr lang="en-IN" dirty="0"/>
              <a:t>3. Allow the opponents to move in 3D.</a:t>
            </a:r>
          </a:p>
          <a:p>
            <a:r>
              <a:rPr lang="en-IN" dirty="0"/>
              <a:t>4. Allow the user to move in 3D</a:t>
            </a:r>
          </a:p>
          <a:p>
            <a:r>
              <a:rPr lang="en-IN" dirty="0"/>
              <a:t>5. Create different types of opponents according to the amount of health they acquire.</a:t>
            </a:r>
          </a:p>
          <a:p>
            <a:r>
              <a:rPr lang="en-IN" dirty="0"/>
              <a:t>6. Give </a:t>
            </a:r>
            <a:r>
              <a:rPr lang="en-IN"/>
              <a:t>a name to this game.</a:t>
            </a:r>
            <a:endParaRPr lang="en-IN" dirty="0"/>
          </a:p>
        </p:txBody>
      </p:sp>
    </p:spTree>
    <p:extLst>
      <p:ext uri="{BB962C8B-B14F-4D97-AF65-F5344CB8AC3E}">
        <p14:creationId xmlns:p14="http://schemas.microsoft.com/office/powerpoint/2010/main" val="44450938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127</TotalTime>
  <Words>631</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Tw Cen MT</vt:lpstr>
      <vt:lpstr>Tw Cen MT Condensed</vt:lpstr>
      <vt:lpstr>Wingdings 3</vt:lpstr>
      <vt:lpstr>Integral</vt:lpstr>
      <vt:lpstr>Game Design – Design Practices</vt:lpstr>
      <vt:lpstr>Motivation</vt:lpstr>
      <vt:lpstr>Game Design </vt:lpstr>
      <vt:lpstr>PowerPoint Presentation</vt:lpstr>
      <vt:lpstr>Design Choices</vt:lpstr>
      <vt:lpstr>Ui/Design</vt:lpstr>
      <vt:lpstr>Evaluation metrics</vt:lpstr>
      <vt:lpstr>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 Design Practices</dc:title>
  <dc:creator>Karan Tanwar</dc:creator>
  <cp:lastModifiedBy>Harsh Yadav</cp:lastModifiedBy>
  <cp:revision>11</cp:revision>
  <dcterms:created xsi:type="dcterms:W3CDTF">2019-04-15T12:13:41Z</dcterms:created>
  <dcterms:modified xsi:type="dcterms:W3CDTF">2019-05-04T17:25:32Z</dcterms:modified>
</cp:coreProperties>
</file>