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3"/>
    <p:sldId id="270" r:id="rId5"/>
    <p:sldId id="27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2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在安全问题中，特征也被称为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notesSlide" Target="../notesSlides/notesSlide2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箭头连接符 8"/>
          <p:cNvCxnSpPr/>
          <p:nvPr>
            <p:custDataLst>
              <p:tags r:id="rId1"/>
            </p:custDataLst>
          </p:nvPr>
        </p:nvCxnSpPr>
        <p:spPr>
          <a:xfrm flipH="1" flipV="1">
            <a:off x="3439615" y="1299930"/>
            <a:ext cx="29845" cy="46907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标注 67"/>
          <p:cNvSpPr/>
          <p:nvPr/>
        </p:nvSpPr>
        <p:spPr>
          <a:xfrm>
            <a:off x="1764030" y="4696460"/>
            <a:ext cx="1497965" cy="561975"/>
          </a:xfrm>
          <a:prstGeom prst="wedgeRectCallout">
            <a:avLst>
              <a:gd name="adj1" fmla="val 131771"/>
              <a:gd name="adj2" fmla="val 649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violated </a:t>
            </a:r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1" name="直接箭头连接符 10"/>
          <p:cNvCxnSpPr/>
          <p:nvPr>
            <p:custDataLst>
              <p:tags r:id="rId2"/>
            </p:custDataLst>
          </p:nvPr>
        </p:nvCxnSpPr>
        <p:spPr>
          <a:xfrm flipV="1">
            <a:off x="3449980" y="5970270"/>
            <a:ext cx="5808980" cy="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4424680" y="24034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3"/>
            </p:custDataLst>
          </p:nvPr>
        </p:nvSpPr>
        <p:spPr>
          <a:xfrm>
            <a:off x="5014595" y="339788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>
            <p:custDataLst>
              <p:tags r:id="rId4"/>
            </p:custDataLst>
          </p:nvPr>
        </p:nvSpPr>
        <p:spPr>
          <a:xfrm>
            <a:off x="5371465" y="38989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7071995" y="5078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6446520" y="47732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>
            <p:custDataLst>
              <p:tags r:id="rId7"/>
            </p:custDataLst>
          </p:nvPr>
        </p:nvSpPr>
        <p:spPr>
          <a:xfrm>
            <a:off x="3857625" y="38989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5916295" y="43694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>
          <a:xfrm>
            <a:off x="4526280" y="44805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>
            <p:custDataLst>
              <p:tags r:id="rId10"/>
            </p:custDataLst>
          </p:nvPr>
        </p:nvSpPr>
        <p:spPr>
          <a:xfrm>
            <a:off x="4705985" y="29019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>
            <p:custDataLst>
              <p:tags r:id="rId11"/>
            </p:custDataLst>
          </p:nvPr>
        </p:nvSpPr>
        <p:spPr>
          <a:xfrm>
            <a:off x="5371465" y="48990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>
            <p:custDataLst>
              <p:tags r:id="rId12"/>
            </p:custDataLst>
          </p:nvPr>
        </p:nvSpPr>
        <p:spPr>
          <a:xfrm>
            <a:off x="4526280" y="51517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13"/>
            </p:custDataLst>
          </p:nvPr>
        </p:nvSpPr>
        <p:spPr>
          <a:xfrm>
            <a:off x="4526280" y="371919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>
            <p:custDataLst>
              <p:tags r:id="rId14"/>
            </p:custDataLst>
          </p:nvPr>
        </p:nvSpPr>
        <p:spPr>
          <a:xfrm>
            <a:off x="7444105" y="235077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15"/>
            </p:custDataLst>
          </p:nvPr>
        </p:nvSpPr>
        <p:spPr>
          <a:xfrm>
            <a:off x="6698615" y="41713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>
            <p:custDataLst>
              <p:tags r:id="rId16"/>
            </p:custDataLst>
          </p:nvPr>
        </p:nvSpPr>
        <p:spPr>
          <a:xfrm>
            <a:off x="8237220" y="5078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7"/>
            </p:custDataLst>
          </p:nvPr>
        </p:nvSpPr>
        <p:spPr>
          <a:xfrm>
            <a:off x="7623810" y="19310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>
            <p:custDataLst>
              <p:tags r:id="rId18"/>
            </p:custDataLst>
          </p:nvPr>
        </p:nvSpPr>
        <p:spPr>
          <a:xfrm>
            <a:off x="5826125" y="308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4885690" y="466026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>
            <p:custDataLst>
              <p:tags r:id="rId19"/>
            </p:custDataLst>
          </p:nvPr>
        </p:nvSpPr>
        <p:spPr>
          <a:xfrm>
            <a:off x="4037330" y="308165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>
            <p:custDataLst>
              <p:tags r:id="rId20"/>
            </p:custDataLst>
          </p:nvPr>
        </p:nvSpPr>
        <p:spPr>
          <a:xfrm>
            <a:off x="5371465" y="233235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>
            <p:custDataLst>
              <p:tags r:id="rId21"/>
            </p:custDataLst>
          </p:nvPr>
        </p:nvSpPr>
        <p:spPr>
          <a:xfrm>
            <a:off x="5371465" y="446214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>
            <p:custDataLst>
              <p:tags r:id="rId22"/>
            </p:custDataLst>
          </p:nvPr>
        </p:nvSpPr>
        <p:spPr>
          <a:xfrm>
            <a:off x="5137150" y="495554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>
            <p:custDataLst>
              <p:tags r:id="rId23"/>
            </p:custDataLst>
          </p:nvPr>
        </p:nvSpPr>
        <p:spPr>
          <a:xfrm>
            <a:off x="7803515" y="397383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>
            <p:custDataLst>
              <p:tags r:id="rId24"/>
            </p:custDataLst>
          </p:nvPr>
        </p:nvSpPr>
        <p:spPr>
          <a:xfrm>
            <a:off x="6006465" y="169862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>
            <p:custDataLst>
              <p:tags r:id="rId25"/>
            </p:custDataLst>
          </p:nvPr>
        </p:nvSpPr>
        <p:spPr>
          <a:xfrm>
            <a:off x="7192010" y="326136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>
            <p:custDataLst>
              <p:tags r:id="rId26"/>
            </p:custDataLst>
          </p:nvPr>
        </p:nvSpPr>
        <p:spPr>
          <a:xfrm>
            <a:off x="6258560" y="215265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>
            <p:custDataLst>
              <p:tags r:id="rId27"/>
            </p:custDataLst>
          </p:nvPr>
        </p:nvSpPr>
        <p:spPr>
          <a:xfrm>
            <a:off x="6626225" y="253047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>
            <p:custDataLst>
              <p:tags r:id="rId28"/>
            </p:custDataLst>
          </p:nvPr>
        </p:nvSpPr>
        <p:spPr>
          <a:xfrm>
            <a:off x="8947785" y="477329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>
            <p:custDataLst>
              <p:tags r:id="rId29"/>
            </p:custDataLst>
          </p:nvPr>
        </p:nvSpPr>
        <p:spPr>
          <a:xfrm>
            <a:off x="7371715" y="290195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>
            <p:custDataLst>
              <p:tags r:id="rId30"/>
            </p:custDataLst>
          </p:nvPr>
        </p:nvSpPr>
        <p:spPr>
          <a:xfrm>
            <a:off x="8430260" y="435102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椭圆 53"/>
          <p:cNvSpPr/>
          <p:nvPr>
            <p:custDataLst>
              <p:tags r:id="rId31"/>
            </p:custDataLst>
          </p:nvPr>
        </p:nvSpPr>
        <p:spPr>
          <a:xfrm>
            <a:off x="7071995" y="446214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32"/>
            </p:custDataLst>
          </p:nvPr>
        </p:nvSpPr>
        <p:spPr>
          <a:xfrm>
            <a:off x="5066665" y="240347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>
            <p:custDataLst>
              <p:tags r:id="rId33"/>
            </p:custDataLst>
          </p:nvPr>
        </p:nvSpPr>
        <p:spPr>
          <a:xfrm>
            <a:off x="7071995" y="193103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>
            <p:custDataLst>
              <p:tags r:id="rId34"/>
            </p:custDataLst>
          </p:nvPr>
        </p:nvSpPr>
        <p:spPr>
          <a:xfrm>
            <a:off x="6374130" y="308165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>
            <p:custDataLst>
              <p:tags r:id="rId35"/>
            </p:custDataLst>
          </p:nvPr>
        </p:nvSpPr>
        <p:spPr>
          <a:xfrm>
            <a:off x="7251700" y="407860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>
            <p:custDataLst>
              <p:tags r:id="rId36"/>
            </p:custDataLst>
          </p:nvPr>
        </p:nvSpPr>
        <p:spPr>
          <a:xfrm>
            <a:off x="6698615" y="357759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>
            <p:custDataLst>
              <p:tags r:id="rId37"/>
            </p:custDataLst>
          </p:nvPr>
        </p:nvSpPr>
        <p:spPr>
          <a:xfrm>
            <a:off x="5843905" y="282194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641850" y="4285615"/>
            <a:ext cx="1241425" cy="1202055"/>
          </a:xfrm>
          <a:prstGeom prst="rect">
            <a:avLst/>
          </a:prstGeom>
          <a:noFill/>
          <a:ln w="3175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>
            <p:custDataLst>
              <p:tags r:id="rId38"/>
            </p:custDataLst>
          </p:nvPr>
        </p:nvSpPr>
        <p:spPr>
          <a:xfrm>
            <a:off x="6946265" y="1483360"/>
            <a:ext cx="1241425" cy="1202055"/>
          </a:xfrm>
          <a:prstGeom prst="rect">
            <a:avLst/>
          </a:prstGeom>
          <a:noFill/>
          <a:ln w="3175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>
            <p:custDataLst>
              <p:tags r:id="rId39"/>
            </p:custDataLst>
          </p:nvPr>
        </p:nvSpPr>
        <p:spPr>
          <a:xfrm>
            <a:off x="8500110" y="377571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>
            <p:custDataLst>
              <p:tags r:id="rId40"/>
            </p:custDataLst>
          </p:nvPr>
        </p:nvSpPr>
        <p:spPr>
          <a:xfrm>
            <a:off x="7803515" y="3063240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>
            <p:custDataLst>
              <p:tags r:id="rId41"/>
            </p:custDataLst>
          </p:nvPr>
        </p:nvSpPr>
        <p:spPr>
          <a:xfrm>
            <a:off x="8500110" y="3199765"/>
            <a:ext cx="252000" cy="19800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7" name="直接连接符 66"/>
          <p:cNvCxnSpPr/>
          <p:nvPr/>
        </p:nvCxnSpPr>
        <p:spPr>
          <a:xfrm>
            <a:off x="4070350" y="1417955"/>
            <a:ext cx="4936490" cy="4483735"/>
          </a:xfrm>
          <a:prstGeom prst="line">
            <a:avLst/>
          </a:prstGeom>
          <a:ln w="28575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标注 68"/>
          <p:cNvSpPr/>
          <p:nvPr/>
        </p:nvSpPr>
        <p:spPr>
          <a:xfrm>
            <a:off x="8947785" y="1896745"/>
            <a:ext cx="1478280" cy="522605"/>
          </a:xfrm>
          <a:prstGeom prst="wedgeRectCallout">
            <a:avLst>
              <a:gd name="adj1" fmla="val -85173"/>
              <a:gd name="adj2" fmla="val 248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violated input </a:t>
            </a:r>
            <a:r>
              <a:rPr lang="en-US" altLang="zh-CN"/>
              <a:t>region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假设数据集</a:t>
                </a:r>
                <a:r>
                  <a:rPr lang="en-US" altLang="zh-CN" dirty="0"/>
                  <a:t> D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n </a:t>
                </a:r>
                <a:r>
                  <a:rPr lang="zh-CN" altLang="en-US" dirty="0"/>
                  <a:t>个数据实例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每个数据实例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dirty="0"/>
                  <a:t>数据的特征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属性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集合为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 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；在实际问题中，每个属性都有一个定义域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不同的问题关注不同，修复问题要做的是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0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PP_MARK_KEY" val="ecf43ead-f3ac-4a07-b223-119dfe738a48"/>
  <p:tag name="COMMONDATA" val="eyJoZGlkIjoiNWRiN2EzOTIwNTFkMWRjYjlhM2M2MjEwMTAzOTAyMTA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演示</Application>
  <PresentationFormat>宽屏</PresentationFormat>
  <Paragraphs>36</Paragraphs>
  <Slides>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Cambria Math</vt:lpstr>
      <vt:lpstr>A000120140530A99PPBG</vt:lpstr>
      <vt:lpstr>PowerPoint 演示文稿</vt:lpstr>
      <vt:lpstr>PowerPoint 演示文稿</vt:lpstr>
      <vt:lpstr>神经网络修复问题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21</cp:revision>
  <dcterms:created xsi:type="dcterms:W3CDTF">2018-08-10T09:41:00Z</dcterms:created>
  <dcterms:modified xsi:type="dcterms:W3CDTF">2023-05-22T09:10:54Z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F98BEEC488D643228153C9672F6F75AC_12</vt:lpwstr>
  </property>
  <property fmtid="{D5CDD505-2E9C-101B-9397-08002B2CF9AE}" pid="3" name="KSOProductBuildVer">
    <vt:lpwstr>2052-11.1.0.14309</vt:lpwstr>
  </property>
</Properties>
</file>