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7" r:id="rId5"/>
    <p:sldId id="289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66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9725" y="2373630"/>
            <a:ext cx="9144000" cy="1259205"/>
          </a:xfrm>
        </p:spPr>
        <p:txBody>
          <a:bodyPr>
            <a:normAutofit/>
          </a:bodyPr>
          <a:lstStyle/>
          <a:p>
            <a:r>
              <a:rPr lang="en-US" sz="4000" b="1" dirty="0"/>
              <a:t>A T</a:t>
            </a:r>
            <a:r>
              <a:rPr lang="en-US" sz="4000" b="1" dirty="0"/>
              <a:t>alk About Partially Observable Markov</a:t>
            </a:r>
            <a:br>
              <a:rPr lang="en-US" sz="4000" b="1" dirty="0"/>
            </a:br>
            <a:r>
              <a:rPr lang="en-US" sz="4000" b="1" dirty="0"/>
              <a:t>Decision Processes</a:t>
            </a:r>
            <a:endParaRPr 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PRCTL Property Analysis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1513840"/>
            <a:ext cx="10515600" cy="165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35" y="3656965"/>
            <a:ext cx="51720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1525" y="1673860"/>
            <a:ext cx="10515600" cy="13665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PRCTL Property Analysis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3531235"/>
            <a:ext cx="10499090" cy="2092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680" y="1679575"/>
            <a:ext cx="10515600" cy="13201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PRCTL Property Analysis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3063240"/>
            <a:ext cx="10667365" cy="2869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320165"/>
            <a:ext cx="10413365" cy="23526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Extension to Reward Models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507740"/>
            <a:ext cx="10139045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74489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Exprimental Results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Exprimental Results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28995" y="2213610"/>
            <a:ext cx="5645150" cy="256667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" y="2516505"/>
            <a:ext cx="5708015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dirty="0"/>
              <a:t>Aircraft Collision</a:t>
            </a:r>
            <a:r>
              <a:rPr lang="en-US" dirty="0"/>
              <a:t> </a:t>
            </a:r>
            <a:r>
              <a:rPr dirty="0"/>
              <a:t>Avoidance System </a:t>
            </a:r>
            <a:endParaRPr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448435"/>
            <a:ext cx="8039100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833880"/>
            <a:ext cx="6656070" cy="27825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434590"/>
            <a:ext cx="7879715" cy="2181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4710" y="1251585"/>
            <a:ext cx="7624445" cy="33566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Parametric Models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3785" y="4927600"/>
            <a:ext cx="6677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In many cases, </a:t>
            </a:r>
            <a:r>
              <a:rPr lang="en-US"/>
              <a:t>giving a</a:t>
            </a:r>
            <a:r>
              <a:t> specific polynomial</a:t>
            </a:r>
            <a:r>
              <a:rPr lang="en-US"/>
              <a:t> </a:t>
            </a:r>
            <a:r>
              <a:t>can be quite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Can we use a simple polynomial to approximate it?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250" y="2350135"/>
            <a:ext cx="74256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Scenario Optimization Problem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and PAC Approximation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60220" y="1771015"/>
            <a:ext cx="9029700" cy="17621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cenario </a:t>
            </a:r>
            <a:r>
              <a:rPr lang="en-US" altLang="zh-CN"/>
              <a:t>O</a:t>
            </a:r>
            <a:r>
              <a:rPr lang="zh-CN" altLang="en-US"/>
              <a:t>ptimization </a:t>
            </a:r>
            <a:r>
              <a:rPr lang="en-US" altLang="zh-CN"/>
              <a:t>P</a:t>
            </a:r>
            <a:r>
              <a:rPr lang="zh-CN" altLang="en-US"/>
              <a:t>roblem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10" y="1938020"/>
            <a:ext cx="5362575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0" y="3533140"/>
            <a:ext cx="910780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58390"/>
            <a:ext cx="10515600" cy="15411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AC </a:t>
            </a:r>
            <a:r>
              <a:rPr lang="en-US" altLang="zh-CN"/>
              <a:t>A</a:t>
            </a:r>
            <a:r>
              <a:rPr lang="zh-CN" altLang="en-US"/>
              <a:t>pproximation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0435" y="3611880"/>
            <a:ext cx="10515600" cy="19024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polynomial do we use to approximate?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1648460"/>
            <a:ext cx="8229600" cy="1866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YzNjMDY0NjEyOGM4YjM5OTYwM2FjNTY4ZTE2YzY5YTE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WPS 演示</Application>
  <PresentationFormat>宽屏</PresentationFormat>
  <Paragraphs>37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Scenario Approach for Parametric Markov Models</vt:lpstr>
      <vt:lpstr>Markov Decision Process</vt:lpstr>
      <vt:lpstr>An Example</vt:lpstr>
      <vt:lpstr>An Example </vt:lpstr>
      <vt:lpstr>Parametric Models</vt:lpstr>
      <vt:lpstr>PowerPoint 演示文稿</vt:lpstr>
      <vt:lpstr>Scenario Optimization Problem</vt:lpstr>
      <vt:lpstr>PAC Approximation</vt:lpstr>
      <vt:lpstr>What polynomial do we use to approximate?</vt:lpstr>
      <vt:lpstr>PRCTL Property Analysis</vt:lpstr>
      <vt:lpstr>PRCTL Property Analysis</vt:lpstr>
      <vt:lpstr>PRCTL Property Analysis</vt:lpstr>
      <vt:lpstr>Extension to Reward Models</vt:lpstr>
      <vt:lpstr>PowerPoint 演示文稿</vt:lpstr>
      <vt:lpstr>Exprimental Results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34</cp:revision>
  <dcterms:created xsi:type="dcterms:W3CDTF">2018-08-10T09:41:00Z</dcterms:created>
  <dcterms:modified xsi:type="dcterms:W3CDTF">2024-11-06T05:51:08Z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2052-12.1.0.18608</vt:lpwstr>
  </property>
</Properties>
</file>