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3" r:id="rId5"/>
    <p:sldId id="265" r:id="rId6"/>
    <p:sldId id="267" r:id="rId7"/>
    <p:sldId id="268" r:id="rId8"/>
    <p:sldId id="266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79583952"/>
        <c:axId val="1079578960"/>
      </c:barChart>
      <c:catAx>
        <c:axId val="107958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079578960"/>
        <c:crosses val="autoZero"/>
        <c:auto val="1"/>
        <c:lblAlgn val="ctr"/>
        <c:lblOffset val="100"/>
        <c:noMultiLvlLbl val="0"/>
      </c:catAx>
      <c:valAx>
        <c:axId val="10795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07958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论文阅读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/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/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/>
          <p:nvPr/>
        </p:nvSpPr>
        <p:spPr bwMode="auto">
          <a:xfrm>
            <a:off x="4792379" y="188655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4628930" y="197541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886552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/>
          <p:nvPr/>
        </p:nvSpPr>
        <p:spPr bwMode="auto">
          <a:xfrm>
            <a:off x="4792379" y="288470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4628930" y="297197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884701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/>
          <p:nvPr/>
        </p:nvSpPr>
        <p:spPr bwMode="auto">
          <a:xfrm>
            <a:off x="4792379" y="389395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4628930" y="398123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89395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Freeform 11"/>
          <p:cNvSpPr/>
          <p:nvPr/>
        </p:nvSpPr>
        <p:spPr bwMode="auto">
          <a:xfrm>
            <a:off x="4792379" y="4938123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Freeform 10"/>
          <p:cNvSpPr/>
          <p:nvPr/>
        </p:nvSpPr>
        <p:spPr bwMode="auto">
          <a:xfrm>
            <a:off x="4628930" y="5025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938124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067457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907183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011651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90374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4032014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924107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1" name="TextBox 119"/>
          <p:cNvSpPr txBox="1">
            <a:spLocks noChangeArrowheads="1"/>
          </p:cNvSpPr>
          <p:nvPr/>
        </p:nvSpPr>
        <p:spPr bwMode="auto">
          <a:xfrm>
            <a:off x="5807981" y="5106333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946058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3" name="Freeform 5"/>
          <p:cNvSpPr/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2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1" grpId="0" autoUpdateAnimBg="0"/>
      <p:bldP spid="14362" grpId="0" autoUpdateAnimBg="0"/>
      <p:bldP spid="14366" grpId="0" autoUpdateAnimBg="0"/>
      <p:bldP spid="143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小节标题一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小节标题二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小节标题三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小节标题四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第一部分标题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341438"/>
          <a:ext cx="10515600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ags/tag1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  <p:tag name="commondata" val="eyJoZGlkIjoiODIyMDNhNWFlYzUzZTZmMTgxMDg4MjI1ZTk3NDYwNTg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宽屏</PresentationFormat>
  <Paragraphs>35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A000120140530A99PPBG</vt:lpstr>
      <vt:lpstr>论文阅读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21</cp:revision>
  <dcterms:created xsi:type="dcterms:W3CDTF">2018-08-10T09:41:00Z</dcterms:created>
  <dcterms:modified xsi:type="dcterms:W3CDTF">2024-05-26T01:56:29Z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F98BEEC488D643228153C9672F6F75AC_12</vt:lpwstr>
  </property>
  <property fmtid="{D5CDD505-2E9C-101B-9397-08002B2CF9AE}" pid="3" name="KSOProductBuildVer">
    <vt:lpwstr>2052-12.1.0.16929</vt:lpwstr>
  </property>
</Properties>
</file>