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7" r:id="rId5"/>
    <p:sldId id="266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五月总结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五月总结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工作内容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担任离散数学课程助教并完成期中考试相关工作</a:t>
            </a: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sz="2800" dirty="0"/>
              <a:t>科研内容</a:t>
            </a:r>
            <a:endParaRPr lang="zh-CN" altLang="en-US" sz="2800" dirty="0"/>
          </a:p>
          <a:p>
            <a:pPr lvl="1" fontAlgn="auto">
              <a:lnSpc>
                <a:spcPct val="150000"/>
              </a:lnSpc>
            </a:pPr>
            <a:r>
              <a:rPr lang="zh-CN" altLang="en-US" sz="2400" dirty="0"/>
              <a:t>了解了</a:t>
            </a:r>
            <a:r>
              <a:rPr lang="en-US" altLang="zh-CN" sz="2400" dirty="0"/>
              <a:t>LTL</a:t>
            </a:r>
            <a:r>
              <a:rPr lang="zh-CN" altLang="en-US" sz="2400" dirty="0"/>
              <a:t>、</a:t>
            </a:r>
            <a:r>
              <a:rPr lang="en-US" altLang="zh-CN" sz="2400" dirty="0"/>
              <a:t>CTL</a:t>
            </a:r>
            <a:r>
              <a:rPr lang="zh-CN" altLang="en-US" sz="2400" dirty="0"/>
              <a:t>等基本内容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精读《Scenario Approach for Parametric Markov</a:t>
            </a:r>
            <a:r>
              <a:rPr lang="en-US" altLang="zh-CN" dirty="0"/>
              <a:t> </a:t>
            </a:r>
            <a:r>
              <a:rPr lang="zh-CN" altLang="en-US" dirty="0"/>
              <a:t>Models》</a:t>
            </a:r>
            <a:endParaRPr lang="zh-CN" altLang="en-US" dirty="0"/>
          </a:p>
          <a:p>
            <a:pPr lvl="2" fontAlgn="auto">
              <a:lnSpc>
                <a:spcPct val="150000"/>
              </a:lnSpc>
            </a:pPr>
            <a:r>
              <a:rPr lang="zh-CN" altLang="en-US" dirty="0"/>
              <a:t>学习相关程序，如</a:t>
            </a:r>
            <a:r>
              <a:rPr lang="en-US" altLang="zh-CN" dirty="0"/>
              <a:t>prism</a:t>
            </a:r>
            <a:r>
              <a:rPr lang="zh-CN" altLang="en-US" dirty="0"/>
              <a:t>等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证明使用</a:t>
            </a:r>
            <a:r>
              <a:rPr lang="en-US" altLang="zh-CN" dirty="0"/>
              <a:t>Monte Carlo</a:t>
            </a:r>
            <a:r>
              <a:rPr lang="zh-CN" altLang="en-US" dirty="0"/>
              <a:t>方法对</a:t>
            </a:r>
            <a:r>
              <a:rPr lang="en-US" altLang="zh-CN" dirty="0"/>
              <a:t>Markov Chain</a:t>
            </a:r>
            <a:r>
              <a:rPr lang="zh-CN" altLang="en-US" dirty="0"/>
              <a:t>相关性质的概率保证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  <p:tag name="commondata" val="eyJoZGlkIjoiODIyMDNhNWFlYzUzZTZmMTgxMDg4MjI1ZTk3NDYwNTg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演示</Application>
  <PresentationFormat>宽屏</PresentationFormat>
  <Paragraphs>14</Paragraphs>
  <Slides>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A000120140530A99PPBG</vt:lpstr>
      <vt:lpstr>论文阅读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Admin</cp:lastModifiedBy>
  <cp:revision>22</cp:revision>
  <dcterms:created xsi:type="dcterms:W3CDTF">2018-08-10T09:41:00Z</dcterms:created>
  <dcterms:modified xsi:type="dcterms:W3CDTF">2024-05-27T13:23:12Z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F98BEEC488D643228153C9672F6F75AC_12</vt:lpwstr>
  </property>
  <property fmtid="{D5CDD505-2E9C-101B-9397-08002B2CF9AE}" pid="3" name="KSOProductBuildVer">
    <vt:lpwstr>2052-12.1.0.16929</vt:lpwstr>
  </property>
</Properties>
</file>