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9" r:id="rId5"/>
    <p:sldId id="270" r:id="rId6"/>
    <p:sldId id="266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77" d="100"/>
          <a:sy n="77" d="100"/>
        </p:scale>
        <p:origin x="72" y="19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/>
          <a:lstStyle/>
          <a:p>
            <a:r>
              <a:rPr lang="zh-CN" altLang="en-US" b="1" dirty="0"/>
              <a:t>七月总结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迟智名</a:t>
            </a:r>
            <a:endParaRPr lang="zh-CN" altLang="en-US" sz="2800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七月总结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sz="1800" dirty="0"/>
              <a:t>工作内容</a:t>
            </a:r>
            <a:endParaRPr lang="zh-CN" altLang="en-US" sz="1800" dirty="0"/>
          </a:p>
          <a:p>
            <a:pPr lvl="1" fontAlgn="auto">
              <a:lnSpc>
                <a:spcPct val="150000"/>
              </a:lnSpc>
            </a:pPr>
            <a:r>
              <a:rPr lang="zh-CN" altLang="en-US" sz="1800" dirty="0"/>
              <a:t>批期末考试试卷并整理上传各项表单</a:t>
            </a:r>
            <a:endParaRPr lang="zh-CN" altLang="en-US" sz="1800" dirty="0"/>
          </a:p>
          <a:p>
            <a:pPr lvl="0" fontAlgn="auto">
              <a:lnSpc>
                <a:spcPct val="150000"/>
              </a:lnSpc>
            </a:pPr>
            <a:r>
              <a:rPr lang="zh-CN" altLang="en-US" sz="1800" dirty="0"/>
              <a:t>科研内容</a:t>
            </a:r>
            <a:endParaRPr lang="zh-CN" altLang="en-US" sz="1800" dirty="0"/>
          </a:p>
          <a:p>
            <a:pPr lvl="1" fontAlgn="auto">
              <a:lnSpc>
                <a:spcPct val="150000"/>
              </a:lnSpc>
            </a:pPr>
            <a:r>
              <a:rPr lang="zh-CN" altLang="en-US" sz="1800" dirty="0"/>
              <a:t>阅读</a:t>
            </a:r>
            <a:r>
              <a:rPr lang="en-US" altLang="zh-CN" sz="1800" dirty="0"/>
              <a:t> </a:t>
            </a:r>
            <a:r>
              <a:rPr lang="zh-CN" altLang="en-US" sz="1800" dirty="0"/>
              <a:t>《Statistical Model Checking: Past, Present, and Future》</a:t>
            </a:r>
            <a:endParaRPr lang="zh-CN" altLang="en-US" sz="1800" dirty="0"/>
          </a:p>
          <a:p>
            <a:pPr lvl="2" fontAlgn="auto">
              <a:lnSpc>
                <a:spcPct val="150000"/>
              </a:lnSpc>
            </a:pPr>
            <a:r>
              <a:rPr lang="en-US" altLang="zh-CN" sz="1400" dirty="0"/>
              <a:t>SMC</a:t>
            </a:r>
            <a:r>
              <a:rPr lang="zh-CN" altLang="en-US" sz="1400" dirty="0"/>
              <a:t>对于</a:t>
            </a:r>
            <a:r>
              <a:rPr lang="en-US" altLang="zh-CN" sz="1400" dirty="0"/>
              <a:t>unbounded property</a:t>
            </a:r>
            <a:r>
              <a:rPr lang="zh-CN" altLang="en-US" sz="1400" dirty="0"/>
              <a:t>还没有特别好的方法</a:t>
            </a:r>
            <a:endParaRPr lang="zh-CN" altLang="en-US" sz="1400" dirty="0"/>
          </a:p>
          <a:p>
            <a:pPr lvl="1" fontAlgn="auto">
              <a:lnSpc>
                <a:spcPct val="150000"/>
              </a:lnSpc>
            </a:pPr>
            <a:r>
              <a:rPr lang="zh-CN" altLang="en-US" sz="1800" dirty="0"/>
              <a:t>阅读</a:t>
            </a:r>
            <a:r>
              <a:rPr lang="en-US" altLang="zh-CN" sz="1800" dirty="0"/>
              <a:t> </a:t>
            </a:r>
            <a:r>
              <a:rPr lang="zh-CN" altLang="en-US" sz="1800" dirty="0"/>
              <a:t>《Survey of Statistical Verification of Linear Unbounded Properties: Model Checking and Distances》</a:t>
            </a:r>
            <a:endParaRPr lang="zh-CN" altLang="en-US" sz="1800" dirty="0"/>
          </a:p>
          <a:p>
            <a:pPr lvl="2" fontAlgn="auto">
              <a:lnSpc>
                <a:spcPct val="150000"/>
              </a:lnSpc>
            </a:pPr>
            <a:r>
              <a:rPr lang="en-US" altLang="zh-CN" sz="1400" dirty="0"/>
              <a:t>SMC</a:t>
            </a:r>
            <a:r>
              <a:rPr lang="zh-CN" altLang="en-US" sz="1400" dirty="0"/>
              <a:t>关于</a:t>
            </a:r>
            <a:r>
              <a:rPr lang="en-US" altLang="zh-CN" sz="1400" dirty="0"/>
              <a:t>MDP</a:t>
            </a:r>
            <a:r>
              <a:rPr lang="zh-CN" altLang="en-US" sz="1400" dirty="0"/>
              <a:t>的方法除了均匀采样，还有强化学习的方法，需要调研</a:t>
            </a:r>
            <a:endParaRPr lang="zh-CN" altLang="en-US" sz="1400" dirty="0"/>
          </a:p>
          <a:p>
            <a:pPr lvl="1" fontAlgn="auto">
              <a:lnSpc>
                <a:spcPct val="150000"/>
              </a:lnSpc>
            </a:pPr>
            <a:r>
              <a:rPr lang="zh-CN" altLang="en-US" sz="1800" dirty="0">
                <a:sym typeface="+mn-ea"/>
              </a:rPr>
              <a:t>整理神经网络修复的论文并投稿</a:t>
            </a:r>
            <a:endParaRPr lang="zh-CN" altLang="en-US" sz="1800" dirty="0"/>
          </a:p>
          <a:p>
            <a:pPr lvl="1" fontAlgn="auto">
              <a:lnSpc>
                <a:spcPct val="150000"/>
              </a:lnSpc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八月计划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sz="2000" dirty="0"/>
              <a:t>明确工作方向</a:t>
            </a:r>
            <a:endParaRPr lang="zh-CN" altLang="en-US" sz="2000" dirty="0"/>
          </a:p>
          <a:p>
            <a:pPr lvl="1" fontAlgn="auto">
              <a:lnSpc>
                <a:spcPct val="150000"/>
              </a:lnSpc>
            </a:pPr>
            <a:r>
              <a:rPr lang="zh-CN" altLang="en-US" sz="1800" dirty="0"/>
              <a:t>模型：</a:t>
            </a:r>
            <a:r>
              <a:rPr lang="en-US" altLang="zh-CN" sz="1800" dirty="0"/>
              <a:t>PMDP(parametric Markov decision process)</a:t>
            </a:r>
            <a:endParaRPr lang="en-US" altLang="zh-CN" sz="1800" dirty="0"/>
          </a:p>
          <a:p>
            <a:pPr lvl="1" fontAlgn="auto">
              <a:lnSpc>
                <a:spcPct val="150000"/>
              </a:lnSpc>
            </a:pPr>
            <a:r>
              <a:rPr lang="zh-CN" altLang="en-US" sz="1800" dirty="0"/>
              <a:t>目标：判断一个性质（有界或无界）概率是否为</a:t>
            </a:r>
            <a:r>
              <a:rPr lang="en-US" altLang="zh-CN" sz="1800" dirty="0"/>
              <a:t>1</a:t>
            </a:r>
            <a:r>
              <a:rPr lang="zh-CN" altLang="en-US" sz="1800" dirty="0"/>
              <a:t>（或为</a:t>
            </a:r>
            <a:r>
              <a:rPr lang="en-US" altLang="zh-CN" sz="1800" dirty="0"/>
              <a:t>0</a:t>
            </a:r>
            <a:r>
              <a:rPr lang="zh-CN" altLang="en-US" sz="1800" dirty="0"/>
              <a:t>）</a:t>
            </a:r>
            <a:endParaRPr lang="zh-CN" altLang="en-US" sz="1800" dirty="0"/>
          </a:p>
          <a:p>
            <a:pPr lvl="1" fontAlgn="auto">
              <a:lnSpc>
                <a:spcPct val="150000"/>
              </a:lnSpc>
            </a:pPr>
            <a:r>
              <a:rPr lang="zh-CN" altLang="en-US" sz="1800" dirty="0"/>
              <a:t>使用</a:t>
            </a:r>
            <a:r>
              <a:rPr lang="en-US" altLang="zh-CN" sz="1800" dirty="0"/>
              <a:t>SMC</a:t>
            </a:r>
            <a:r>
              <a:rPr lang="zh-CN" altLang="en-US" sz="1800" dirty="0"/>
              <a:t>结合</a:t>
            </a:r>
            <a:r>
              <a:rPr lang="en-US" altLang="zh-CN" sz="1800" dirty="0"/>
              <a:t>scenario approch</a:t>
            </a:r>
            <a:r>
              <a:rPr lang="zh-CN" altLang="en-US" sz="1800" dirty="0"/>
              <a:t>的方法，对这些性质有一个好的估计，并能对上面的判断给出一定的保证</a:t>
            </a:r>
            <a:endParaRPr lang="zh-CN" altLang="en-US" sz="1800" dirty="0"/>
          </a:p>
          <a:p>
            <a:pPr lvl="0" fontAlgn="auto">
              <a:lnSpc>
                <a:spcPct val="150000"/>
              </a:lnSpc>
            </a:pPr>
            <a:r>
              <a:rPr lang="zh-CN" altLang="en-US" sz="2000" dirty="0"/>
              <a:t>调研可行的方法</a:t>
            </a:r>
            <a:endParaRPr lang="zh-CN" altLang="en-US" sz="2000" dirty="0"/>
          </a:p>
          <a:p>
            <a:pPr lvl="1" fontAlgn="auto">
              <a:lnSpc>
                <a:spcPct val="150000"/>
              </a:lnSpc>
            </a:pPr>
            <a:r>
              <a:rPr lang="zh-CN" altLang="en-US" sz="1800" dirty="0"/>
              <a:t>调研</a:t>
            </a:r>
            <a:r>
              <a:rPr lang="en-US" altLang="zh-CN" sz="1800" dirty="0"/>
              <a:t>SMC</a:t>
            </a:r>
            <a:r>
              <a:rPr lang="zh-CN" altLang="en-US" sz="1800" dirty="0"/>
              <a:t>的方法，选择适合结合</a:t>
            </a:r>
            <a:r>
              <a:rPr lang="en-US" altLang="zh-CN" sz="1800" dirty="0">
                <a:sym typeface="+mn-ea"/>
              </a:rPr>
              <a:t>scenario approch</a:t>
            </a:r>
            <a:r>
              <a:rPr lang="zh-CN" altLang="en-US" sz="1800" dirty="0">
                <a:sym typeface="+mn-ea"/>
              </a:rPr>
              <a:t>的方法筛出好的</a:t>
            </a:r>
            <a:r>
              <a:rPr lang="en-US" altLang="zh-CN" sz="1800" dirty="0">
                <a:sym typeface="+mn-ea"/>
              </a:rPr>
              <a:t>strategy</a:t>
            </a:r>
            <a:endParaRPr lang="en-US" altLang="zh-CN" sz="1800" dirty="0">
              <a:sym typeface="+mn-ea"/>
            </a:endParaRPr>
          </a:p>
          <a:p>
            <a:pPr lvl="2" fontAlgn="auto">
              <a:lnSpc>
                <a:spcPct val="150000"/>
              </a:lnSpc>
            </a:pPr>
            <a:r>
              <a:rPr lang="zh-CN" altLang="en-US" sz="1500" dirty="0">
                <a:sym typeface="+mn-ea"/>
              </a:rPr>
              <a:t>主要阅读《Survey of Statistical Verification of Linear Unbounded Properties: Model Checking and Distances》里的文章</a:t>
            </a:r>
            <a:endParaRPr lang="zh-CN" altLang="en-US" sz="1500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1800" dirty="0">
                <a:sym typeface="+mn-ea"/>
              </a:rPr>
              <a:t>考虑是否可以将策略结合考虑为</a:t>
            </a:r>
            <a:r>
              <a:rPr lang="en-US" altLang="zh-CN" sz="1800" dirty="0">
                <a:sym typeface="+mn-ea"/>
              </a:rPr>
              <a:t>scenario approach</a:t>
            </a:r>
            <a:r>
              <a:rPr lang="zh-CN" altLang="en-US" sz="1800" dirty="0">
                <a:sym typeface="+mn-ea"/>
              </a:rPr>
              <a:t>里的约束集合</a:t>
            </a:r>
            <a:endParaRPr lang="en-US" altLang="zh-CN" sz="1800" dirty="0">
              <a:sym typeface="+mn-ea"/>
            </a:endParaRPr>
          </a:p>
          <a:p>
            <a:pPr lvl="0" fontAlgn="auto">
              <a:lnSpc>
                <a:spcPct val="150000"/>
              </a:lnSpc>
            </a:pPr>
            <a:endParaRPr lang="zh-CN" altLang="en-US" sz="2100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endParaRPr lang="zh-CN" altLang="en-US" sz="1800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ags/tag1.xml><?xml version="1.0" encoding="utf-8"?>
<p:tagLst xmlns:p="http://schemas.openxmlformats.org/presentationml/2006/main">
  <p:tag name="KSO_WPP_MARK_KEY" val="ecf43ead-f3ac-4a07-b223-119dfe738a48"/>
  <p:tag name="COMMONDATA" val="eyJoZGlkIjoiNWRiN2EzOTIwNTFkMWRjYjlhM2M2MjEwMTAzOTAyMTAifQ=="/>
  <p:tag name="commondata" val="eyJoZGlkIjoiODIyMDNhNWFlYzUzZTZmMTgxMDg4MjI1ZTk3NDYwNTgifQ==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WPS 演示</Application>
  <PresentationFormat>宽屏</PresentationFormat>
  <Paragraphs>29</Paragraphs>
  <Slides>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华文中宋</vt:lpstr>
      <vt:lpstr>Arial</vt:lpstr>
      <vt:lpstr>微软雅黑</vt:lpstr>
      <vt:lpstr>Impact</vt:lpstr>
      <vt:lpstr>Arial Unicode MS</vt:lpstr>
      <vt:lpstr>等线</vt:lpstr>
      <vt:lpstr>Calibri</vt:lpstr>
      <vt:lpstr>A000120140530A99PPBG</vt:lpstr>
      <vt:lpstr>六月总结</vt:lpstr>
      <vt:lpstr>六月总结</vt:lpstr>
      <vt:lpstr>七月总结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librosay</cp:lastModifiedBy>
  <cp:revision>32</cp:revision>
  <dcterms:created xsi:type="dcterms:W3CDTF">2018-08-10T09:41:00Z</dcterms:created>
  <dcterms:modified xsi:type="dcterms:W3CDTF">2024-07-30T07:53:33Z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8C24667870FD47D7B5117F183F072039_13</vt:lpwstr>
  </property>
  <property fmtid="{D5CDD505-2E9C-101B-9397-08002B2CF9AE}" pid="3" name="KSOProductBuildVer">
    <vt:lpwstr>2052-12.1.0.17147</vt:lpwstr>
  </property>
</Properties>
</file>