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282" r:id="rId6"/>
    <p:sldId id="266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九月总结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九月内容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40485"/>
            <a:ext cx="9901555" cy="467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扩展原有的基于差分隐私的饱和计数器防御方法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非概率饱和计数器的理论已经完成</a:t>
            </a:r>
            <a:endParaRPr lang="zh-CN" altLang="en-US" sz="240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证明了部分概率饱和计数器的性质：不满足差分隐私的概率饱和计数器部分的最优攻击策</a:t>
            </a:r>
            <a:r>
              <a:rPr lang="en-US" altLang="zh-CN" dirty="0">
                <a:sym typeface="+mn-ea"/>
              </a:rPr>
              <a:t>略 c &gt; (2^(n−1) − 1)/m</a:t>
            </a:r>
            <a:endParaRPr lang="en-US" altLang="zh-CN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阅读李普希兹全局优化模拟算法的综述和</a:t>
            </a:r>
            <a:r>
              <a:rPr lang="en-US" altLang="zh-CN" dirty="0">
                <a:sym typeface="+mn-ea"/>
              </a:rPr>
              <a:t>FM2024</a:t>
            </a:r>
            <a:r>
              <a:rPr lang="zh-CN" altLang="en-US" dirty="0">
                <a:sym typeface="+mn-ea"/>
              </a:rPr>
              <a:t>概率模型参数合成的综述，进一步思考如何将两者进行结合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altLang="en-US" sz="245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1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十月计划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340485"/>
            <a:ext cx="9901555" cy="467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完成饱和计数器防御方法的所有理论部分</a:t>
            </a:r>
            <a:endParaRPr lang="zh-CN" altLang="en-US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dirty="0">
                <a:sym typeface="+mn-ea"/>
              </a:rPr>
              <a:t>全局最优化模拟算法</a:t>
            </a:r>
            <a:r>
              <a:rPr lang="zh-CN" dirty="0">
                <a:sym typeface="+mn-ea"/>
              </a:rPr>
              <a:t>应用在</a:t>
            </a:r>
            <a:r>
              <a:rPr dirty="0">
                <a:sym typeface="+mn-ea"/>
              </a:rPr>
              <a:t>概率模型参数生成</a:t>
            </a:r>
            <a:r>
              <a:rPr lang="zh-CN" dirty="0">
                <a:sym typeface="+mn-ea"/>
              </a:rPr>
              <a:t>的部分有一个基本的算法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altLang="en-US" sz="2450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endParaRPr lang="en-US" altLang="zh-CN" sz="2100" dirty="0">
              <a:sym typeface="+mn-ea"/>
            </a:endParaRPr>
          </a:p>
          <a:p>
            <a:pPr lvl="0" fontAlgn="auto">
              <a:lnSpc>
                <a:spcPct val="150000"/>
              </a:lnSpc>
            </a:pPr>
            <a:endParaRPr lang="zh-CN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22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八月总结</vt:lpstr>
      <vt:lpstr>九月计划</vt:lpstr>
      <vt:lpstr>九月内容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47</cp:revision>
  <dcterms:created xsi:type="dcterms:W3CDTF">2018-08-10T09:41:00Z</dcterms:created>
  <dcterms:modified xsi:type="dcterms:W3CDTF">2024-09-30T07:54:32Z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8C24667870FD47D7B5117F183F072039_13</vt:lpwstr>
  </property>
  <property fmtid="{D5CDD505-2E9C-101B-9397-08002B2CF9AE}" pid="3" name="KSOProductBuildVer">
    <vt:lpwstr>2052-12.1.0.18276</vt:lpwstr>
  </property>
</Properties>
</file>