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5" r:id="rId5"/>
    <p:sldId id="267" r:id="rId6"/>
    <p:sldId id="289" r:id="rId7"/>
    <p:sldId id="271" r:id="rId8"/>
    <p:sldId id="272" r:id="rId9"/>
    <p:sldId id="273" r:id="rId10"/>
    <p:sldId id="274" r:id="rId11"/>
    <p:sldId id="276" r:id="rId12"/>
    <p:sldId id="275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7" r:id="rId23"/>
    <p:sldId id="266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77" d="100"/>
          <a:sy n="77" d="100"/>
        </p:scale>
        <p:origin x="72" y="1968"/>
      </p:cViewPr>
      <p:guideLst>
        <p:guide orient="horz" pos="21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  <a:endParaRPr lang="zh-CN" altLang="en-US" dirty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Scenario Approach for Parametric Markov</a:t>
            </a:r>
            <a:r>
              <a:rPr lang="en-US" altLang="zh-CN" sz="4000" b="1" dirty="0"/>
              <a:t> </a:t>
            </a:r>
            <a:r>
              <a:rPr lang="zh-CN" altLang="en-US" sz="4000" b="1" dirty="0"/>
              <a:t>Models</a:t>
            </a:r>
            <a:endParaRPr lang="zh-CN" altLang="en-US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迟智名</a:t>
            </a:r>
            <a:endParaRPr lang="zh-CN" altLang="en-US" sz="2800" dirty="0"/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24710" y="1251585"/>
            <a:ext cx="7624445" cy="335661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Parametric Models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73785" y="4927600"/>
            <a:ext cx="66770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t>In many cases, </a:t>
            </a:r>
            <a:r>
              <a:rPr lang="en-US"/>
              <a:t>giving a</a:t>
            </a:r>
            <a:r>
              <a:t> specific polynomial</a:t>
            </a:r>
            <a:r>
              <a:rPr lang="en-US"/>
              <a:t> </a:t>
            </a:r>
            <a:r>
              <a:t>can be quite challenging.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Can we use a simple polynomial to approximate it?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screen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8250" y="2350135"/>
            <a:ext cx="742569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Scenario Optimization Problem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and PAC Approximation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206248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ldLvl="0" animBg="1" autoUpdateAnimBg="0"/>
      <p:bldP spid="10244" grpId="0" bldLvl="0" animBg="1" autoUpdateAnimBg="0"/>
      <p:bldP spid="10246" grpId="0" autoUpdateAnimBg="0"/>
      <p:bldP spid="1024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760220" y="1771015"/>
            <a:ext cx="9029700" cy="176212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</a:t>
            </a:r>
            <a:r>
              <a:rPr lang="zh-CN" altLang="en-US"/>
              <a:t>cenario </a:t>
            </a:r>
            <a:r>
              <a:rPr lang="en-US" altLang="zh-CN"/>
              <a:t>O</a:t>
            </a:r>
            <a:r>
              <a:rPr lang="zh-CN" altLang="en-US"/>
              <a:t>ptimization </a:t>
            </a:r>
            <a:r>
              <a:rPr lang="en-US" altLang="zh-CN"/>
              <a:t>P</a:t>
            </a:r>
            <a:r>
              <a:rPr lang="zh-CN" altLang="en-US"/>
              <a:t>roblem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410" y="1938020"/>
            <a:ext cx="5362575" cy="1533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870" y="3533140"/>
            <a:ext cx="9107805" cy="25711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358390"/>
            <a:ext cx="10515600" cy="154114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</a:t>
            </a:r>
            <a:r>
              <a:rPr lang="zh-CN" altLang="en-US"/>
              <a:t>AC </a:t>
            </a:r>
            <a:r>
              <a:rPr lang="en-US" altLang="zh-CN"/>
              <a:t>A</a:t>
            </a:r>
            <a:r>
              <a:rPr lang="zh-CN" altLang="en-US"/>
              <a:t>pproximation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0435" y="3611880"/>
            <a:ext cx="10515600" cy="190246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 polynomial do we use to approximate?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980" y="1648460"/>
            <a:ext cx="8229600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PRCTL Property Analysis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5485" y="1513840"/>
            <a:ext cx="10515600" cy="1651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135" y="3656965"/>
            <a:ext cx="5172075" cy="1257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1525" y="1673860"/>
            <a:ext cx="10515600" cy="136652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PRCTL Property Analysis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05" y="3531235"/>
            <a:ext cx="10499090" cy="20923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1680" y="1679575"/>
            <a:ext cx="10515600" cy="132016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PRCTL Property Analysis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80" y="3063240"/>
            <a:ext cx="10667365" cy="28695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5965" y="1320165"/>
            <a:ext cx="10413365" cy="235267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Extension to Reward Models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95" y="3507740"/>
            <a:ext cx="10139045" cy="23641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screen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8363" y="2744892"/>
            <a:ext cx="55080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Exprimental Results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206248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ldLvl="0" animBg="1" autoUpdateAnimBg="0"/>
      <p:bldP spid="10244" grpId="0" bldLvl="0" animBg="1" autoUpdateAnimBg="0"/>
      <p:bldP spid="10246" grpId="0" autoUpdateAnimBg="0"/>
      <p:bldP spid="1024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screen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8363" y="2942377"/>
            <a:ext cx="55080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Definition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2081987" cy="193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 autoUpdateAnimBg="0"/>
      <p:bldP spid="10244" grpId="0" animBg="1" autoUpdateAnimBg="0"/>
      <p:bldP spid="10246" grpId="0" autoUpdateAnimBg="0"/>
      <p:bldP spid="1024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Exprimental Results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928995" y="2213610"/>
            <a:ext cx="5645150" cy="2566670"/>
          </a:xfrm>
          <a:prstGeom prst="rect">
            <a:avLst/>
          </a:prstGeom>
        </p:spPr>
      </p:pic>
      <p:pic>
        <p:nvPicPr>
          <p:cNvPr id="6" name="内容占位符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9580" y="2516505"/>
            <a:ext cx="5708015" cy="22161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>
            <a:normAutofit/>
          </a:bodyPr>
          <a:lstStyle/>
          <a:p>
            <a:r>
              <a:rPr lang="zh-CN" altLang="en-US" dirty="0"/>
              <a:t>Markov</a:t>
            </a:r>
            <a:r>
              <a:rPr lang="en-US" altLang="zh-CN" dirty="0"/>
              <a:t> D</a:t>
            </a:r>
            <a:r>
              <a:rPr lang="zh-CN" altLang="en-US" dirty="0"/>
              <a:t>ecision </a:t>
            </a:r>
            <a:r>
              <a:rPr lang="en-US" altLang="zh-CN" dirty="0"/>
              <a:t>P</a:t>
            </a:r>
            <a:r>
              <a:rPr lang="zh-CN" altLang="en-US" dirty="0"/>
              <a:t>rocess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5160" y="2304415"/>
            <a:ext cx="10515600" cy="1974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 Example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6450" y="1448435"/>
            <a:ext cx="8039100" cy="33610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Some Definitions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426970"/>
            <a:ext cx="10515600" cy="24530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66545"/>
            <a:ext cx="9611360" cy="421195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Probability Measure of Path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Reward Structure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680" y="1186180"/>
            <a:ext cx="10496550" cy="48787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Probabilistic Reward Logic PRCTL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4585" y="3942715"/>
            <a:ext cx="9725660" cy="1939925"/>
          </a:xfrm>
          <a:prstGeom prst="rect">
            <a:avLst/>
          </a:prstGeom>
        </p:spPr>
      </p:pic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705" y="1655445"/>
            <a:ext cx="10344785" cy="14236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26160" y="134493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Syntax:</a:t>
            </a:r>
            <a:endParaRPr lang="en-US" alt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1026160" y="3429000"/>
            <a:ext cx="30079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S</a:t>
            </a:r>
            <a:r>
              <a:rPr lang="zh-CN" altLang="en-US" sz="2400"/>
              <a:t>emantics</a:t>
            </a:r>
            <a:r>
              <a:rPr lang="en-US" altLang="zh-CN" sz="2400"/>
              <a:t>:</a:t>
            </a:r>
            <a:endParaRPr lang="en-US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850" y="1833880"/>
            <a:ext cx="6656070" cy="278257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 Example 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0" y="2434590"/>
            <a:ext cx="7879715" cy="21818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ecf43ead-f3ac-4a07-b223-119dfe738a48"/>
  <p:tag name="COMMONDATA" val="eyJoZGlkIjoiNWRiN2EzOTIwNTFkMWRjYjlhM2M2MjEwMTAzOTAyMTAifQ=="/>
  <p:tag name="commondata" val="eyJoZGlkIjoiODIyMDNhNWFlYzUzZTZmMTgxMDg4MjI1ZTk3NDYwNTgifQ==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</Words>
  <Application>WPS 演示</Application>
  <PresentationFormat>宽屏</PresentationFormat>
  <Paragraphs>55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华文中宋</vt:lpstr>
      <vt:lpstr>Arial</vt:lpstr>
      <vt:lpstr>微软雅黑</vt:lpstr>
      <vt:lpstr>Impact</vt:lpstr>
      <vt:lpstr>Arial Unicode MS</vt:lpstr>
      <vt:lpstr>等线</vt:lpstr>
      <vt:lpstr>Calibri</vt:lpstr>
      <vt:lpstr>A000120140530A99PPBG</vt:lpstr>
      <vt:lpstr>Scenario Approach for Parametric Markov Models</vt:lpstr>
      <vt:lpstr>PowerPoint 演示文稿</vt:lpstr>
      <vt:lpstr>Markov Decision Process</vt:lpstr>
      <vt:lpstr>An Example</vt:lpstr>
      <vt:lpstr>Some Definitions</vt:lpstr>
      <vt:lpstr>Probability Measure of Path</vt:lpstr>
      <vt:lpstr>Reward Structure</vt:lpstr>
      <vt:lpstr>Probabilistic Reward Logic PRCTL</vt:lpstr>
      <vt:lpstr>An Example </vt:lpstr>
      <vt:lpstr>Parametric Models</vt:lpstr>
      <vt:lpstr>PowerPoint 演示文稿</vt:lpstr>
      <vt:lpstr>Scenario Optimization Problem</vt:lpstr>
      <vt:lpstr>PAC Approximation</vt:lpstr>
      <vt:lpstr>What polynomial do we use to approximate?</vt:lpstr>
      <vt:lpstr>PRCTL Property Analysis</vt:lpstr>
      <vt:lpstr>PRCTL Property Analysis</vt:lpstr>
      <vt:lpstr>PRCTL Property Analysis</vt:lpstr>
      <vt:lpstr>Extension to Reward Models</vt:lpstr>
      <vt:lpstr>PowerPoint 演示文稿</vt:lpstr>
      <vt:lpstr>Exprimental Results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librosay</cp:lastModifiedBy>
  <cp:revision>31</cp:revision>
  <dcterms:created xsi:type="dcterms:W3CDTF">2018-08-10T09:41:00Z</dcterms:created>
  <dcterms:modified xsi:type="dcterms:W3CDTF">2024-08-12T06:44:48Z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F98BEEC488D643228153C9672F6F75AC_12</vt:lpwstr>
  </property>
  <property fmtid="{D5CDD505-2E9C-101B-9397-08002B2CF9AE}" pid="3" name="KSOProductBuildVer">
    <vt:lpwstr>2052-12.1.0.17147</vt:lpwstr>
  </property>
</Properties>
</file>