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5" r:id="rId5"/>
    <p:sldId id="267" r:id="rId6"/>
    <p:sldId id="289" r:id="rId7"/>
    <p:sldId id="276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7" r:id="rId19"/>
    <p:sldId id="266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Scenario Approach for Parametric Markov</a:t>
            </a:r>
            <a:r>
              <a:rPr lang="en-US" altLang="zh-CN" sz="4000" b="1" dirty="0"/>
              <a:t> </a:t>
            </a:r>
            <a:r>
              <a:rPr lang="zh-CN" altLang="en-US" sz="4000" b="1" dirty="0"/>
              <a:t>Models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迟智名</a:t>
            </a:r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0435" y="3611880"/>
            <a:ext cx="10515600" cy="190246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polynomial do we use to approximate?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80" y="1648460"/>
            <a:ext cx="822960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PRCTL Property Analysis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5485" y="1513840"/>
            <a:ext cx="10515600" cy="1651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135" y="3656965"/>
            <a:ext cx="5172075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1525" y="1673860"/>
            <a:ext cx="10515600" cy="136652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PRCTL Property Analysis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5" y="3531235"/>
            <a:ext cx="10499090" cy="2092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1680" y="1679575"/>
            <a:ext cx="10515600" cy="132016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PRCTL Property Analysis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" y="3063240"/>
            <a:ext cx="10667365" cy="28695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5965" y="1320165"/>
            <a:ext cx="10413365" cy="235267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Extension to Reward Models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5" y="3507740"/>
            <a:ext cx="10139045" cy="23641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74489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Exprimental Results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6248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6" grpId="0" autoUpdateAnimBg="0"/>
      <p:bldP spid="1024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Exprimental Results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928995" y="2213610"/>
            <a:ext cx="5645150" cy="2566670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580" y="2516505"/>
            <a:ext cx="5708015" cy="22161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942377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Definition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81987" cy="193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 autoUpdateAnimBg="0"/>
      <p:bldP spid="10244" grpId="0" animBg="1" autoUpdateAnimBg="0"/>
      <p:bldP spid="10246" grpId="0" autoUpdateAnimBg="0"/>
      <p:bldP spid="1024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>
            <a:normAutofit/>
          </a:bodyPr>
          <a:lstStyle/>
          <a:p>
            <a:r>
              <a:rPr lang="zh-CN" altLang="en-US" dirty="0"/>
              <a:t>Markov</a:t>
            </a:r>
            <a:r>
              <a:rPr lang="en-US" altLang="zh-CN" dirty="0"/>
              <a:t> D</a:t>
            </a:r>
            <a:r>
              <a:rPr lang="zh-CN" altLang="en-US" dirty="0"/>
              <a:t>ecision </a:t>
            </a:r>
            <a:r>
              <a:rPr lang="en-US" altLang="zh-CN" dirty="0"/>
              <a:t>P</a:t>
            </a:r>
            <a:r>
              <a:rPr lang="zh-CN" altLang="en-US" dirty="0"/>
              <a:t>rocess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5160" y="2304415"/>
            <a:ext cx="10515600" cy="1974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 Example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0" y="1448435"/>
            <a:ext cx="8039100" cy="3361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850" y="1833880"/>
            <a:ext cx="6656070" cy="278257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 Example 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0" y="2434590"/>
            <a:ext cx="7879715" cy="2181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4710" y="1251585"/>
            <a:ext cx="7624445" cy="335661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Parametric Models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73785" y="4927600"/>
            <a:ext cx="6677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t>In many cases, </a:t>
            </a:r>
            <a:r>
              <a:rPr lang="en-US"/>
              <a:t>giving a</a:t>
            </a:r>
            <a:r>
              <a:t> specific polynomial</a:t>
            </a:r>
            <a:r>
              <a:rPr lang="en-US"/>
              <a:t> </a:t>
            </a:r>
            <a:r>
              <a:t>can be quite challenging.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Can we use a simple polynomial to approximate it?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250" y="2350135"/>
            <a:ext cx="742569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Scenario Optimization Problem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and PAC Approximation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6248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6" grpId="0" autoUpdateAnimBg="0"/>
      <p:bldP spid="1024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760220" y="1771015"/>
            <a:ext cx="9029700" cy="176212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zh-CN" altLang="en-US"/>
              <a:t>cenario </a:t>
            </a:r>
            <a:r>
              <a:rPr lang="en-US" altLang="zh-CN"/>
              <a:t>O</a:t>
            </a:r>
            <a:r>
              <a:rPr lang="zh-CN" altLang="en-US"/>
              <a:t>ptimization </a:t>
            </a:r>
            <a:r>
              <a:rPr lang="en-US" altLang="zh-CN"/>
              <a:t>P</a:t>
            </a:r>
            <a:r>
              <a:rPr lang="zh-CN" altLang="en-US"/>
              <a:t>roblem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410" y="1938020"/>
            <a:ext cx="5362575" cy="1533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870" y="3533140"/>
            <a:ext cx="9107805" cy="25711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58390"/>
            <a:ext cx="10515600" cy="154114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AC </a:t>
            </a:r>
            <a:r>
              <a:rPr lang="en-US" altLang="zh-CN"/>
              <a:t>A</a:t>
            </a:r>
            <a:r>
              <a:rPr lang="zh-CN" altLang="en-US"/>
              <a:t>pproximation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cf43ead-f3ac-4a07-b223-119dfe738a48"/>
  <p:tag name="COMMONDATA" val="eyJoZGlkIjoiNWRiN2EzOTIwNTFkMWRjYjlhM2M2MjEwMTAzOTAyMTAifQ=="/>
  <p:tag name="commondata" val="eyJoZGlkIjoiODIyMDNhNWFlYzUzZTZmMTgxMDg4MjI1ZTk3NDYwNTgifQ==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WPS 演示</Application>
  <PresentationFormat>宽屏</PresentationFormat>
  <Paragraphs>43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华文中宋</vt:lpstr>
      <vt:lpstr>Arial</vt:lpstr>
      <vt:lpstr>微软雅黑</vt:lpstr>
      <vt:lpstr>Impact</vt:lpstr>
      <vt:lpstr>Arial Unicode MS</vt:lpstr>
      <vt:lpstr>等线</vt:lpstr>
      <vt:lpstr>Calibri</vt:lpstr>
      <vt:lpstr>A000120140530A99PPBG</vt:lpstr>
      <vt:lpstr>Scenario Approach for Parametric Markov Models</vt:lpstr>
      <vt:lpstr>PowerPoint 演示文稿</vt:lpstr>
      <vt:lpstr>Markov Decision Process</vt:lpstr>
      <vt:lpstr>An Example</vt:lpstr>
      <vt:lpstr>An Example </vt:lpstr>
      <vt:lpstr>Parametric Models</vt:lpstr>
      <vt:lpstr>PowerPoint 演示文稿</vt:lpstr>
      <vt:lpstr>Scenario Optimization Problem</vt:lpstr>
      <vt:lpstr>PAC Approximation</vt:lpstr>
      <vt:lpstr>What polynomial do we use to approximate?</vt:lpstr>
      <vt:lpstr>PRCTL Property Analysis</vt:lpstr>
      <vt:lpstr>PRCTL Property Analysis</vt:lpstr>
      <vt:lpstr>PRCTL Property Analysis</vt:lpstr>
      <vt:lpstr>Extension to Reward Models</vt:lpstr>
      <vt:lpstr>PowerPoint 演示文稿</vt:lpstr>
      <vt:lpstr>Exprimental Results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Admin</cp:lastModifiedBy>
  <cp:revision>32</cp:revision>
  <dcterms:created xsi:type="dcterms:W3CDTF">2018-08-10T09:41:00Z</dcterms:created>
  <dcterms:modified xsi:type="dcterms:W3CDTF">2024-08-27T08:18:29Z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F98BEEC488D643228153C9672F6F75AC_12</vt:lpwstr>
  </property>
  <property fmtid="{D5CDD505-2E9C-101B-9397-08002B2CF9AE}" pid="3" name="KSOProductBuildVer">
    <vt:lpwstr>2052-12.1.0.17857</vt:lpwstr>
  </property>
</Properties>
</file>