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5" r:id="rId6"/>
    <p:sldId id="267" r:id="rId7"/>
    <p:sldId id="268" r:id="rId8"/>
    <p:sldId id="266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论文阅读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刘宗鑫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第一部分标题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35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论文阅读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20</cp:revision>
  <dcterms:created xsi:type="dcterms:W3CDTF">2018-08-10T09:41:00Z</dcterms:created>
  <dcterms:modified xsi:type="dcterms:W3CDTF">2023-05-20T10:43:04Z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2052-11.1.0.14309</vt:lpwstr>
  </property>
</Properties>
</file>