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5" r:id="rId6"/>
    <p:sldId id="272" r:id="rId7"/>
    <p:sldId id="267" r:id="rId8"/>
    <p:sldId id="271" r:id="rId9"/>
    <p:sldId id="276" r:id="rId10"/>
    <p:sldId id="275" r:id="rId11"/>
    <p:sldId id="273" r:id="rId12"/>
    <p:sldId id="274" r:id="rId13"/>
    <p:sldId id="277" r:id="rId14"/>
    <p:sldId id="268" r:id="rId15"/>
    <p:sldId id="270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local input region </a:t>
            </a:r>
            <a:r>
              <a:rPr lang="zh-CN" altLang="en-US"/>
              <a:t>是线性的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Existing research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Existing research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35356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Existing research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en-US" altLang="zh-CN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1125" y="1809750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05" y="2193925"/>
            <a:ext cx="52724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refine 的过程中，input space会被不断分割，从而保证训练的</a:t>
            </a:r>
            <a:r>
              <a:rPr lang="zh-CN" altLang="en-US"/>
              <a:t>效率。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sz="2400" b="0" dirty="0"/>
              <a:t>SOUND AND COMPLETE NEURAL NETWORK REPAIR WITH MINIMALITY AND LOCALITY GUARANTEES</a:t>
            </a:r>
            <a:endParaRPr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The challenging of REASSURE</a:t>
            </a:r>
            <a:r>
              <a:rPr lang="en-US" altLang="zh-CN" dirty="0"/>
              <a:t> </a:t>
            </a:r>
            <a:r>
              <a:rPr lang="en-US" altLang="zh-CN" dirty="0"/>
              <a:t>and ART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宽屏</PresentationFormat>
  <Paragraphs>80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Cambria Math</vt:lpstr>
      <vt:lpstr>华文细黑</vt:lpstr>
      <vt:lpstr>华文隶书</vt:lpstr>
      <vt:lpstr>华文琥珀</vt:lpstr>
      <vt:lpstr>幼圆</vt:lpstr>
      <vt:lpstr>方正舒体</vt:lpstr>
      <vt:lpstr>黑体</vt:lpstr>
      <vt:lpstr>Calibri</vt:lpstr>
      <vt:lpstr>A000120140530A99PPBG</vt:lpstr>
      <vt:lpstr>论文阅读</vt:lpstr>
      <vt:lpstr>PowerPoint 演示文稿</vt:lpstr>
      <vt:lpstr>PowerPoint 演示文稿</vt:lpstr>
      <vt:lpstr>PowerPoint 演示文稿</vt:lpstr>
      <vt:lpstr>PowerPoint 演示文稿</vt:lpstr>
      <vt:lpstr>ART：Abstraction Refinement-Guided Training for Provably Correct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33</cp:revision>
  <dcterms:created xsi:type="dcterms:W3CDTF">2018-08-10T09:41:00Z</dcterms:created>
  <dcterms:modified xsi:type="dcterms:W3CDTF">2023-05-20T10:38:50Z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