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3" r:id="rId3"/>
    <p:sldId id="265" r:id="rId4"/>
    <p:sldId id="267" r:id="rId5"/>
    <p:sldId id="268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B-4C63-AA99-10D830F6E9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BB-4C63-AA99-10D830F6E9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BB-4C63-AA99-10D830F6E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79583952"/>
        <c:axId val="1079578960"/>
      </c:barChart>
      <c:catAx>
        <c:axId val="107958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9578960"/>
        <c:crosses val="autoZero"/>
        <c:auto val="1"/>
        <c:lblAlgn val="ctr"/>
        <c:lblOffset val="100"/>
        <c:noMultiLvlLbl val="0"/>
      </c:catAx>
      <c:valAx>
        <c:axId val="107957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958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图片可以替换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9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5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2022/6/9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2022/6/9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2022/6/9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2022/6/9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2022/6/9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2022/6/9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论文阅读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刘宗鑫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11"/>
          <p:cNvSpPr>
            <a:spLocks/>
          </p:cNvSpPr>
          <p:nvPr/>
        </p:nvSpPr>
        <p:spPr bwMode="auto">
          <a:xfrm>
            <a:off x="4792379" y="866189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Freeform 10"/>
          <p:cNvSpPr>
            <a:spLocks/>
          </p:cNvSpPr>
          <p:nvPr/>
        </p:nvSpPr>
        <p:spPr bwMode="auto">
          <a:xfrm>
            <a:off x="4628930" y="95505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4878070" y="866189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Freeform 11"/>
          <p:cNvSpPr>
            <a:spLocks/>
          </p:cNvSpPr>
          <p:nvPr/>
        </p:nvSpPr>
        <p:spPr bwMode="auto">
          <a:xfrm>
            <a:off x="4792379" y="1886553"/>
            <a:ext cx="891827" cy="112669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Freeform 10"/>
          <p:cNvSpPr>
            <a:spLocks/>
          </p:cNvSpPr>
          <p:nvPr/>
        </p:nvSpPr>
        <p:spPr bwMode="auto">
          <a:xfrm>
            <a:off x="4628930" y="1975418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4878070" y="1886552"/>
            <a:ext cx="720444" cy="7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4" name="Freeform 11"/>
          <p:cNvSpPr>
            <a:spLocks/>
          </p:cNvSpPr>
          <p:nvPr/>
        </p:nvSpPr>
        <p:spPr bwMode="auto">
          <a:xfrm>
            <a:off x="4792379" y="2884701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5" name="Freeform 10"/>
          <p:cNvSpPr>
            <a:spLocks/>
          </p:cNvSpPr>
          <p:nvPr/>
        </p:nvSpPr>
        <p:spPr bwMode="auto">
          <a:xfrm>
            <a:off x="4628930" y="2971979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4878070" y="2884701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4792379" y="3893956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8" name="Freeform 10"/>
          <p:cNvSpPr>
            <a:spLocks/>
          </p:cNvSpPr>
          <p:nvPr/>
        </p:nvSpPr>
        <p:spPr bwMode="auto">
          <a:xfrm>
            <a:off x="4628930" y="398123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4878070" y="3893957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0" name="Freeform 11"/>
          <p:cNvSpPr>
            <a:spLocks/>
          </p:cNvSpPr>
          <p:nvPr/>
        </p:nvSpPr>
        <p:spPr bwMode="auto">
          <a:xfrm>
            <a:off x="4792379" y="4938123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1" name="Freeform 10"/>
          <p:cNvSpPr>
            <a:spLocks/>
          </p:cNvSpPr>
          <p:nvPr/>
        </p:nvSpPr>
        <p:spPr bwMode="auto">
          <a:xfrm>
            <a:off x="4628930" y="5025402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2" name="Rectangle 12"/>
          <p:cNvSpPr>
            <a:spLocks noChangeArrowheads="1"/>
          </p:cNvSpPr>
          <p:nvPr/>
        </p:nvSpPr>
        <p:spPr bwMode="auto">
          <a:xfrm>
            <a:off x="4878070" y="4938124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3" name="TextBox 105"/>
          <p:cNvSpPr txBox="1">
            <a:spLocks noChangeArrowheads="1"/>
          </p:cNvSpPr>
          <p:nvPr/>
        </p:nvSpPr>
        <p:spPr bwMode="auto">
          <a:xfrm>
            <a:off x="5807981" y="1016942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</a:t>
            </a:r>
          </a:p>
        </p:txBody>
      </p:sp>
      <p:sp>
        <p:nvSpPr>
          <p:cNvPr id="14354" name="TextBox 106"/>
          <p:cNvSpPr txBox="1">
            <a:spLocks noChangeArrowheads="1"/>
          </p:cNvSpPr>
          <p:nvPr/>
        </p:nvSpPr>
        <p:spPr bwMode="auto">
          <a:xfrm>
            <a:off x="4985978" y="909035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5" name="TextBox 108"/>
          <p:cNvSpPr txBox="1">
            <a:spLocks noChangeArrowheads="1"/>
          </p:cNvSpPr>
          <p:nvPr/>
        </p:nvSpPr>
        <p:spPr bwMode="auto">
          <a:xfrm>
            <a:off x="5807981" y="2067457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</a:t>
            </a:r>
          </a:p>
        </p:txBody>
      </p:sp>
      <p:sp>
        <p:nvSpPr>
          <p:cNvPr id="14356" name="TextBox 109"/>
          <p:cNvSpPr txBox="1">
            <a:spLocks noChangeArrowheads="1"/>
          </p:cNvSpPr>
          <p:nvPr/>
        </p:nvSpPr>
        <p:spPr bwMode="auto">
          <a:xfrm>
            <a:off x="4985978" y="1907183"/>
            <a:ext cx="499868" cy="70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7" name="TextBox 115"/>
          <p:cNvSpPr txBox="1">
            <a:spLocks noChangeArrowheads="1"/>
          </p:cNvSpPr>
          <p:nvPr/>
        </p:nvSpPr>
        <p:spPr bwMode="auto">
          <a:xfrm>
            <a:off x="5807981" y="3011651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</a:t>
            </a:r>
          </a:p>
        </p:txBody>
      </p:sp>
      <p:sp>
        <p:nvSpPr>
          <p:cNvPr id="14358" name="TextBox 116"/>
          <p:cNvSpPr txBox="1">
            <a:spLocks noChangeArrowheads="1"/>
          </p:cNvSpPr>
          <p:nvPr/>
        </p:nvSpPr>
        <p:spPr bwMode="auto">
          <a:xfrm>
            <a:off x="4985978" y="2903743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59" name="TextBox 117"/>
          <p:cNvSpPr txBox="1">
            <a:spLocks noChangeArrowheads="1"/>
          </p:cNvSpPr>
          <p:nvPr/>
        </p:nvSpPr>
        <p:spPr bwMode="auto">
          <a:xfrm>
            <a:off x="5807981" y="4032014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</a:t>
            </a:r>
          </a:p>
        </p:txBody>
      </p:sp>
      <p:sp>
        <p:nvSpPr>
          <p:cNvPr id="14360" name="TextBox 118"/>
          <p:cNvSpPr txBox="1">
            <a:spLocks noChangeArrowheads="1"/>
          </p:cNvSpPr>
          <p:nvPr/>
        </p:nvSpPr>
        <p:spPr bwMode="auto">
          <a:xfrm>
            <a:off x="4985978" y="3924107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3998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61" name="TextBox 119"/>
          <p:cNvSpPr txBox="1">
            <a:spLocks noChangeArrowheads="1"/>
          </p:cNvSpPr>
          <p:nvPr/>
        </p:nvSpPr>
        <p:spPr bwMode="auto">
          <a:xfrm>
            <a:off x="5807981" y="5106333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999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标题</a:t>
            </a:r>
          </a:p>
        </p:txBody>
      </p:sp>
      <p:sp>
        <p:nvSpPr>
          <p:cNvPr id="14362" name="TextBox 120"/>
          <p:cNvSpPr txBox="1">
            <a:spLocks noChangeArrowheads="1"/>
          </p:cNvSpPr>
          <p:nvPr/>
        </p:nvSpPr>
        <p:spPr bwMode="auto">
          <a:xfrm>
            <a:off x="4985978" y="4946058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8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3998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63" name="Freeform 5"/>
          <p:cNvSpPr>
            <a:spLocks/>
          </p:cNvSpPr>
          <p:nvPr/>
        </p:nvSpPr>
        <p:spPr bwMode="auto">
          <a:xfrm>
            <a:off x="0" y="1339"/>
            <a:ext cx="4260774" cy="6869605"/>
          </a:xfrm>
          <a:custGeom>
            <a:avLst/>
            <a:gdLst>
              <a:gd name="T0" fmla="*/ 0 w 5566"/>
              <a:gd name="T1" fmla="*/ 0 h 9000"/>
              <a:gd name="T2" fmla="*/ 4324 w 5566"/>
              <a:gd name="T3" fmla="*/ 0 h 9000"/>
              <a:gd name="T4" fmla="*/ 5566 w 5566"/>
              <a:gd name="T5" fmla="*/ 9000 h 9000"/>
              <a:gd name="T6" fmla="*/ 0 w 5566"/>
              <a:gd name="T7" fmla="*/ 9000 h 9000"/>
              <a:gd name="T8" fmla="*/ 0 w 5566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4000" r="-350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0569" y="1339"/>
            <a:ext cx="1867759" cy="6869605"/>
            <a:chOff x="2640569" y="1339"/>
            <a:chExt cx="1867759" cy="6869605"/>
          </a:xfrm>
        </p:grpSpPr>
        <p:sp>
          <p:nvSpPr>
            <p:cNvPr id="14364" name="Freeform 6"/>
            <p:cNvSpPr>
              <a:spLocks/>
            </p:cNvSpPr>
            <p:nvPr/>
          </p:nvSpPr>
          <p:spPr bwMode="auto">
            <a:xfrm>
              <a:off x="3392751" y="1339"/>
              <a:ext cx="1115577" cy="6869605"/>
            </a:xfrm>
            <a:custGeom>
              <a:avLst/>
              <a:gdLst>
                <a:gd name="T0" fmla="*/ 0 w 1457"/>
                <a:gd name="T1" fmla="*/ 0 h 9000"/>
                <a:gd name="T2" fmla="*/ 224 w 1457"/>
                <a:gd name="T3" fmla="*/ 0 h 9000"/>
                <a:gd name="T4" fmla="*/ 1457 w 1457"/>
                <a:gd name="T5" fmla="*/ 9000 h 9000"/>
                <a:gd name="T6" fmla="*/ 1233 w 1457"/>
                <a:gd name="T7" fmla="*/ 9000 h 9000"/>
                <a:gd name="T8" fmla="*/ 0 w 1457"/>
                <a:gd name="T9" fmla="*/ 0 h 9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9000">
                  <a:moveTo>
                    <a:pt x="0" y="0"/>
                  </a:moveTo>
                  <a:lnTo>
                    <a:pt x="224" y="0"/>
                  </a:lnTo>
                  <a:lnTo>
                    <a:pt x="1457" y="9000"/>
                  </a:lnTo>
                  <a:lnTo>
                    <a:pt x="1233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03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矩形 12"/>
            <p:cNvSpPr>
              <a:spLocks noChangeArrowheads="1"/>
            </p:cNvSpPr>
            <p:nvPr/>
          </p:nvSpPr>
          <p:spPr bwMode="auto">
            <a:xfrm>
              <a:off x="2640569" y="5937859"/>
              <a:ext cx="1732873" cy="7823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03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2800845" y="5977530"/>
            <a:ext cx="902934" cy="5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2854798" y="6359968"/>
            <a:ext cx="1180639" cy="3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9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89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7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6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74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79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3" grpId="0" animBg="1" autoUpdateAnimBg="0"/>
      <p:bldP spid="14346" grpId="0" animBg="1" autoUpdateAnimBg="0"/>
      <p:bldP spid="14349" grpId="0" animBg="1" autoUpdateAnimBg="0"/>
      <p:bldP spid="14352" grpId="0" animBg="1" autoUpdateAnimBg="0"/>
      <p:bldP spid="14353" grpId="0" autoUpdateAnimBg="0"/>
      <p:bldP spid="14354" grpId="0"/>
      <p:bldP spid="14355" grpId="0" autoUpdateAnimBg="0"/>
      <p:bldP spid="14356" grpId="0" animBg="1"/>
      <p:bldP spid="14357" grpId="0" autoUpdateAnimBg="0"/>
      <p:bldP spid="14358" grpId="0" autoUpdateAnimBg="0"/>
      <p:bldP spid="14359" grpId="0" autoUpdateAnimBg="0"/>
      <p:bldP spid="14360" grpId="0"/>
      <p:bldP spid="14361" grpId="0" autoUpdateAnimBg="0"/>
      <p:bldP spid="14362" grpId="0" autoUpdateAnimBg="0"/>
      <p:bldP spid="14366" grpId="0" autoUpdateAnimBg="0"/>
      <p:bldP spid="143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 cstate="screen">
            <a:alphaModFix amt="5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>
            <a:spLocks/>
          </p:cNvSpPr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</a:t>
            </a: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小节标题一     </a:t>
            </a: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</a:t>
            </a: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小节标题二  </a:t>
            </a:r>
            <a:endParaRPr kumimoji="0" lang="en-US" altLang="zh-CN" sz="25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034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</a:t>
            </a: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小节标题三     </a:t>
            </a:r>
            <a:r>
              <a:rPr kumimoji="0" lang="en-US" altLang="zh-CN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◎</a:t>
            </a:r>
            <a:r>
              <a:rPr kumimoji="0" lang="zh-CN" alt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小节标题四</a:t>
            </a: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998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第一部分标题</a:t>
            </a: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03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42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226209"/>
              </p:ext>
            </p:extLst>
          </p:nvPr>
        </p:nvGraphicFramePr>
        <p:xfrm>
          <a:off x="838200" y="1341438"/>
          <a:ext cx="10515600" cy="506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7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51</Words>
  <Application>Microsoft Office PowerPoint</Application>
  <PresentationFormat>宽屏</PresentationFormat>
  <Paragraphs>26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微软雅黑</vt:lpstr>
      <vt:lpstr>Arial</vt:lpstr>
      <vt:lpstr>Impact</vt:lpstr>
      <vt:lpstr>A000120140530A99PPBG</vt:lpstr>
      <vt:lpstr>论文阅读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liu CENTER</cp:lastModifiedBy>
  <cp:revision>19</cp:revision>
  <dcterms:created xsi:type="dcterms:W3CDTF">2018-08-10T09:41:38Z</dcterms:created>
  <dcterms:modified xsi:type="dcterms:W3CDTF">2022-06-09T13:32:29Z</dcterms:modified>
</cp:coreProperties>
</file>