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621" y="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6-4559-A246-C85C51905C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6-4559-A246-C85C51905C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6-4559-A246-C85C5190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9549424"/>
        <c:axId val="1079549840"/>
      </c:barChart>
      <c:catAx>
        <c:axId val="1079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49840"/>
        <c:crosses val="autoZero"/>
        <c:auto val="1"/>
        <c:lblAlgn val="ctr"/>
        <c:lblOffset val="100"/>
        <c:noMultiLvlLbl val="0"/>
      </c:catAx>
      <c:valAx>
        <c:axId val="10795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6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4.jpe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5"/>
            </p:custDataLst>
          </p:nvPr>
        </p:nvSpPr>
        <p:spPr>
          <a:xfrm>
            <a:off x="5473598" y="1795907"/>
            <a:ext cx="4988997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MH_Number_2"/>
          <p:cNvSpPr/>
          <p:nvPr>
            <p:custDataLst>
              <p:tags r:id="rId6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7"/>
            </p:custDataLst>
          </p:nvPr>
        </p:nvSpPr>
        <p:spPr>
          <a:xfrm>
            <a:off x="5473597" y="2620338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MH_Number_3"/>
          <p:cNvSpPr/>
          <p:nvPr>
            <p:custDataLst>
              <p:tags r:id="rId8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9"/>
            </p:custDataLst>
          </p:nvPr>
        </p:nvSpPr>
        <p:spPr>
          <a:xfrm>
            <a:off x="5473597" y="3444768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10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1"/>
            </p:custDataLst>
          </p:nvPr>
        </p:nvSpPr>
        <p:spPr>
          <a:xfrm>
            <a:off x="5473597" y="4269197"/>
            <a:ext cx="5280065" cy="5601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21" name="内容占位符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874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65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</Words>
  <Application>Microsoft Office PowerPoint</Application>
  <PresentationFormat>宽屏</PresentationFormat>
  <Paragraphs>13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WJT</cp:lastModifiedBy>
  <cp:revision>17</cp:revision>
  <dcterms:created xsi:type="dcterms:W3CDTF">2018-08-12T03:36:57Z</dcterms:created>
  <dcterms:modified xsi:type="dcterms:W3CDTF">2018-08-21T14:34:23Z</dcterms:modified>
</cp:coreProperties>
</file>