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0" r:id="rId5"/>
    <p:sldId id="26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十月总结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完成与</a:t>
            </a:r>
            <a:r>
              <a:rPr lang="zh-CN" altLang="en-US" dirty="0"/>
              <a:t>计划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40485"/>
            <a:ext cx="9901555" cy="467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十月</a:t>
            </a:r>
            <a:r>
              <a:rPr lang="zh-CN" altLang="en-US" dirty="0">
                <a:sym typeface="+mn-ea"/>
              </a:rPr>
              <a:t>内容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扩展原有的基于差分隐私的饱和计数器防御方法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完成理论部分的内容</a:t>
            </a:r>
            <a:endParaRPr lang="zh-CN" altLang="en-US" sz="24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 sz="2390" dirty="0">
                <a:sym typeface="+mn-ea"/>
              </a:rPr>
              <a:t>十一月计划</a:t>
            </a:r>
            <a:endParaRPr lang="zh-CN" altLang="en-US" sz="239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45" dirty="0">
                <a:sym typeface="+mn-ea"/>
              </a:rPr>
              <a:t>阅读</a:t>
            </a:r>
            <a:r>
              <a:rPr lang="en-US" altLang="zh-CN" sz="2045" dirty="0">
                <a:sym typeface="+mn-ea"/>
              </a:rPr>
              <a:t>PacPma</a:t>
            </a:r>
            <a:r>
              <a:rPr lang="zh-CN" altLang="en-US" sz="2045" dirty="0">
                <a:sym typeface="+mn-ea"/>
              </a:rPr>
              <a:t>代码：学习</a:t>
            </a:r>
            <a:r>
              <a:rPr lang="en-US" altLang="zh-CN" sz="2045" dirty="0">
                <a:sym typeface="+mn-ea"/>
              </a:rPr>
              <a:t>java</a:t>
            </a:r>
            <a:endParaRPr lang="en-US" altLang="zh-CN" sz="2045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45" dirty="0">
                <a:sym typeface="+mn-ea"/>
              </a:rPr>
              <a:t>编写</a:t>
            </a:r>
            <a:r>
              <a:rPr lang="en-US" altLang="zh-CN" sz="2045" dirty="0">
                <a:sym typeface="+mn-ea"/>
              </a:rPr>
              <a:t>PacPma</a:t>
            </a:r>
            <a:r>
              <a:rPr lang="zh-CN" altLang="en-US" sz="2045" dirty="0">
                <a:sym typeface="+mn-ea"/>
              </a:rPr>
              <a:t>与</a:t>
            </a:r>
            <a:r>
              <a:rPr lang="en-US" altLang="zh-CN" sz="2045" dirty="0">
                <a:sym typeface="+mn-ea"/>
              </a:rPr>
              <a:t>python</a:t>
            </a:r>
            <a:r>
              <a:rPr lang="zh-CN" altLang="en-US" sz="2045" dirty="0">
                <a:sym typeface="+mn-ea"/>
              </a:rPr>
              <a:t>求解器的扩展</a:t>
            </a:r>
            <a:r>
              <a:rPr lang="zh-CN" altLang="en-US" sz="2045" dirty="0">
                <a:sym typeface="+mn-ea"/>
              </a:rPr>
              <a:t>部分</a:t>
            </a:r>
            <a:endParaRPr lang="zh-CN" altLang="en-US" sz="2045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altLang="en-US" sz="245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1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YzNjMDY0NjEyOGM4YjM5OTYwM2FjNTY4ZTE2YzY5YTE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17</Paragraphs>
  <Slides>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九月总结</vt:lpstr>
      <vt:lpstr>九月内容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48</cp:revision>
  <dcterms:created xsi:type="dcterms:W3CDTF">2018-08-10T09:41:00Z</dcterms:created>
  <dcterms:modified xsi:type="dcterms:W3CDTF">2024-10-31T06:28:22Z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8C24667870FD47D7B5117F183F072039_13</vt:lpwstr>
  </property>
  <property fmtid="{D5CDD505-2E9C-101B-9397-08002B2CF9AE}" pid="3" name="KSOProductBuildVer">
    <vt:lpwstr>2052-12.1.0.18608</vt:lpwstr>
  </property>
</Properties>
</file>