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70" r:id="rId5"/>
    <p:sldId id="271" r:id="rId6"/>
    <p:sldId id="272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4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图片可以替换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在安全问题中，特征也被称为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但是还有一些很大的不足。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由于训练框架中会使用抽象解释的方法，而抽象解释导致gamma会有相应的误差，不能准确地对具体数据的所在空间进行定位。换句话说，可能导致不在应该修复的空间内的点</a:t>
            </a:r>
            <a:r>
              <a:rPr lang="zh-CN" altLang="en-US"/>
              <a:t>被修复。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还有一个问题是训练得到</a:t>
            </a:r>
            <a:r>
              <a:rPr lang="en-US" altLang="zh-CN"/>
              <a:t>patch</a:t>
            </a:r>
            <a:r>
              <a:rPr lang="zh-CN" altLang="en-US"/>
              <a:t>网络参数都是相同的，换句话说，我们训练得到的</a:t>
            </a:r>
            <a:r>
              <a:rPr lang="en-US" altLang="zh-CN"/>
              <a:t>patch</a:t>
            </a:r>
            <a:r>
              <a:rPr lang="zh-CN" altLang="en-US"/>
              <a:t>网络并没有达到修复特定性质的目的。这有可能是因为</a:t>
            </a:r>
            <a:r>
              <a:rPr lang="en-US" altLang="zh-CN"/>
              <a:t>indicator</a:t>
            </a:r>
            <a:r>
              <a:rPr lang="zh-CN" altLang="en-US"/>
              <a:t>不够精确，也有可能是训练的设计不好，需要进一步的</a:t>
            </a:r>
            <a:r>
              <a:rPr lang="zh-CN" altLang="en-US"/>
              <a:t>研究。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3" Type="http://schemas.openxmlformats.org/officeDocument/2006/relationships/notesSlide" Target="../notesSlides/notesSlide2.xml"/><Relationship Id="rId42" Type="http://schemas.openxmlformats.org/officeDocument/2006/relationships/slideLayout" Target="../slideLayouts/slideLayout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11"/>
          <p:cNvSpPr/>
          <p:nvPr/>
        </p:nvSpPr>
        <p:spPr bwMode="auto">
          <a:xfrm>
            <a:off x="4792379" y="866189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Freeform 10"/>
          <p:cNvSpPr/>
          <p:nvPr/>
        </p:nvSpPr>
        <p:spPr bwMode="auto">
          <a:xfrm>
            <a:off x="4628930" y="95505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4878070" y="866189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Freeform 11"/>
          <p:cNvSpPr/>
          <p:nvPr/>
        </p:nvSpPr>
        <p:spPr bwMode="auto">
          <a:xfrm>
            <a:off x="4792379" y="1886553"/>
            <a:ext cx="891827" cy="112669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Freeform 10"/>
          <p:cNvSpPr/>
          <p:nvPr/>
        </p:nvSpPr>
        <p:spPr bwMode="auto">
          <a:xfrm>
            <a:off x="4628930" y="1975418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4878070" y="1886552"/>
            <a:ext cx="720444" cy="7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4" name="Freeform 11"/>
          <p:cNvSpPr/>
          <p:nvPr/>
        </p:nvSpPr>
        <p:spPr bwMode="auto">
          <a:xfrm>
            <a:off x="4792379" y="2884701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5" name="Freeform 10"/>
          <p:cNvSpPr/>
          <p:nvPr/>
        </p:nvSpPr>
        <p:spPr bwMode="auto">
          <a:xfrm>
            <a:off x="4628930" y="2971979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4878070" y="2884701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7" name="Freeform 11"/>
          <p:cNvSpPr/>
          <p:nvPr/>
        </p:nvSpPr>
        <p:spPr bwMode="auto">
          <a:xfrm>
            <a:off x="4792379" y="3893956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8" name="Freeform 10"/>
          <p:cNvSpPr/>
          <p:nvPr/>
        </p:nvSpPr>
        <p:spPr bwMode="auto">
          <a:xfrm>
            <a:off x="4628930" y="398123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4878070" y="3893957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0" name="Freeform 11"/>
          <p:cNvSpPr/>
          <p:nvPr/>
        </p:nvSpPr>
        <p:spPr bwMode="auto">
          <a:xfrm>
            <a:off x="4792379" y="4938123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1" name="Freeform 10"/>
          <p:cNvSpPr/>
          <p:nvPr/>
        </p:nvSpPr>
        <p:spPr bwMode="auto">
          <a:xfrm>
            <a:off x="4628930" y="5025402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2" name="Rectangle 12"/>
          <p:cNvSpPr>
            <a:spLocks noChangeArrowheads="1"/>
          </p:cNvSpPr>
          <p:nvPr/>
        </p:nvSpPr>
        <p:spPr bwMode="auto">
          <a:xfrm>
            <a:off x="4878070" y="4938124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3" name="TextBox 105"/>
          <p:cNvSpPr txBox="1">
            <a:spLocks noChangeArrowheads="1"/>
          </p:cNvSpPr>
          <p:nvPr/>
        </p:nvSpPr>
        <p:spPr bwMode="auto">
          <a:xfrm>
            <a:off x="5807981" y="1016942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4" name="TextBox 106"/>
          <p:cNvSpPr txBox="1">
            <a:spLocks noChangeArrowheads="1"/>
          </p:cNvSpPr>
          <p:nvPr/>
        </p:nvSpPr>
        <p:spPr bwMode="auto">
          <a:xfrm>
            <a:off x="4985978" y="909035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5" name="TextBox 108"/>
          <p:cNvSpPr txBox="1">
            <a:spLocks noChangeArrowheads="1"/>
          </p:cNvSpPr>
          <p:nvPr/>
        </p:nvSpPr>
        <p:spPr bwMode="auto">
          <a:xfrm>
            <a:off x="5807981" y="2067457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6" name="TextBox 109"/>
          <p:cNvSpPr txBox="1">
            <a:spLocks noChangeArrowheads="1"/>
          </p:cNvSpPr>
          <p:nvPr/>
        </p:nvSpPr>
        <p:spPr bwMode="auto">
          <a:xfrm>
            <a:off x="4985978" y="1907183"/>
            <a:ext cx="499868" cy="70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7" name="TextBox 115"/>
          <p:cNvSpPr txBox="1">
            <a:spLocks noChangeArrowheads="1"/>
          </p:cNvSpPr>
          <p:nvPr/>
        </p:nvSpPr>
        <p:spPr bwMode="auto">
          <a:xfrm>
            <a:off x="5807981" y="3011651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8" name="TextBox 116"/>
          <p:cNvSpPr txBox="1">
            <a:spLocks noChangeArrowheads="1"/>
          </p:cNvSpPr>
          <p:nvPr/>
        </p:nvSpPr>
        <p:spPr bwMode="auto">
          <a:xfrm>
            <a:off x="4985978" y="2903743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9" name="TextBox 117"/>
          <p:cNvSpPr txBox="1">
            <a:spLocks noChangeArrowheads="1"/>
          </p:cNvSpPr>
          <p:nvPr/>
        </p:nvSpPr>
        <p:spPr bwMode="auto">
          <a:xfrm>
            <a:off x="5807981" y="4032014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0" name="TextBox 118"/>
          <p:cNvSpPr txBox="1">
            <a:spLocks noChangeArrowheads="1"/>
          </p:cNvSpPr>
          <p:nvPr/>
        </p:nvSpPr>
        <p:spPr bwMode="auto">
          <a:xfrm>
            <a:off x="4985978" y="3924107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1" name="TextBox 119"/>
          <p:cNvSpPr txBox="1">
            <a:spLocks noChangeArrowheads="1"/>
          </p:cNvSpPr>
          <p:nvPr/>
        </p:nvSpPr>
        <p:spPr bwMode="auto">
          <a:xfrm>
            <a:off x="5807981" y="5106333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2" name="TextBox 120"/>
          <p:cNvSpPr txBox="1">
            <a:spLocks noChangeArrowheads="1"/>
          </p:cNvSpPr>
          <p:nvPr/>
        </p:nvSpPr>
        <p:spPr bwMode="auto">
          <a:xfrm>
            <a:off x="4985978" y="4946058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3" name="Freeform 5"/>
          <p:cNvSpPr/>
          <p:nvPr/>
        </p:nvSpPr>
        <p:spPr bwMode="auto">
          <a:xfrm>
            <a:off x="0" y="1339"/>
            <a:ext cx="4260774" cy="6869605"/>
          </a:xfrm>
          <a:custGeom>
            <a:avLst/>
            <a:gdLst>
              <a:gd name="T0" fmla="*/ 0 w 5566"/>
              <a:gd name="T1" fmla="*/ 0 h 9000"/>
              <a:gd name="T2" fmla="*/ 4324 w 5566"/>
              <a:gd name="T3" fmla="*/ 0 h 9000"/>
              <a:gd name="T4" fmla="*/ 5566 w 5566"/>
              <a:gd name="T5" fmla="*/ 9000 h 9000"/>
              <a:gd name="T6" fmla="*/ 0 w 5566"/>
              <a:gd name="T7" fmla="*/ 9000 h 9000"/>
              <a:gd name="T8" fmla="*/ 0 w 5566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colorTemperature colorTemp="59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rcRect/>
            <a:stretch>
              <a:fillRect l="-14000" r="-35000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0569" y="1339"/>
            <a:ext cx="1867759" cy="6869605"/>
            <a:chOff x="2640569" y="1339"/>
            <a:chExt cx="1867759" cy="6869605"/>
          </a:xfrm>
        </p:grpSpPr>
        <p:sp>
          <p:nvSpPr>
            <p:cNvPr id="14364" name="Freeform 6"/>
            <p:cNvSpPr/>
            <p:nvPr/>
          </p:nvSpPr>
          <p:spPr bwMode="auto">
            <a:xfrm>
              <a:off x="3392751" y="1339"/>
              <a:ext cx="1115577" cy="6869605"/>
            </a:xfrm>
            <a:custGeom>
              <a:avLst/>
              <a:gdLst>
                <a:gd name="T0" fmla="*/ 0 w 1457"/>
                <a:gd name="T1" fmla="*/ 0 h 9000"/>
                <a:gd name="T2" fmla="*/ 224 w 1457"/>
                <a:gd name="T3" fmla="*/ 0 h 9000"/>
                <a:gd name="T4" fmla="*/ 1457 w 1457"/>
                <a:gd name="T5" fmla="*/ 9000 h 9000"/>
                <a:gd name="T6" fmla="*/ 1233 w 1457"/>
                <a:gd name="T7" fmla="*/ 9000 h 9000"/>
                <a:gd name="T8" fmla="*/ 0 w 1457"/>
                <a:gd name="T9" fmla="*/ 0 h 9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9000">
                  <a:moveTo>
                    <a:pt x="0" y="0"/>
                  </a:moveTo>
                  <a:lnTo>
                    <a:pt x="224" y="0"/>
                  </a:lnTo>
                  <a:lnTo>
                    <a:pt x="1457" y="9000"/>
                  </a:lnTo>
                  <a:lnTo>
                    <a:pt x="1233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矩形 12"/>
            <p:cNvSpPr>
              <a:spLocks noChangeArrowheads="1"/>
            </p:cNvSpPr>
            <p:nvPr/>
          </p:nvSpPr>
          <p:spPr bwMode="auto">
            <a:xfrm>
              <a:off x="2640569" y="5937859"/>
              <a:ext cx="1732873" cy="7823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366" name="TextBox 98"/>
          <p:cNvSpPr txBox="1">
            <a:spLocks noChangeArrowheads="1"/>
          </p:cNvSpPr>
          <p:nvPr/>
        </p:nvSpPr>
        <p:spPr bwMode="auto">
          <a:xfrm>
            <a:off x="2800845" y="5977530"/>
            <a:ext cx="902934" cy="52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7" name="TextBox 104"/>
          <p:cNvSpPr txBox="1">
            <a:spLocks noChangeArrowheads="1"/>
          </p:cNvSpPr>
          <p:nvPr/>
        </p:nvSpPr>
        <p:spPr bwMode="auto">
          <a:xfrm>
            <a:off x="2854798" y="6359968"/>
            <a:ext cx="1180639" cy="3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4" name="图片 33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3" grpId="0" animBg="1" autoUpdateAnimBg="0"/>
      <p:bldP spid="14346" grpId="0" animBg="1" autoUpdateAnimBg="0"/>
      <p:bldP spid="14349" grpId="0" animBg="1" autoUpdateAnimBg="0"/>
      <p:bldP spid="14352" grpId="0" animBg="1" autoUpdateAnimBg="0"/>
      <p:bldP spid="14353" grpId="0" autoUpdateAnimBg="0"/>
      <p:bldP spid="14354" grpId="0"/>
      <p:bldP spid="14355" grpId="0" autoUpdateAnimBg="0"/>
      <p:bldP spid="14356" grpId="0" animBg="1"/>
      <p:bldP spid="14357" grpId="0" autoUpdateAnimBg="0"/>
      <p:bldP spid="14358" grpId="0" autoUpdateAnimBg="0"/>
      <p:bldP spid="14359" grpId="0" autoUpdateAnimBg="0"/>
      <p:bldP spid="14360" grpId="0"/>
      <p:bldP spid="14361" grpId="0" autoUpdateAnimBg="0"/>
      <p:bldP spid="14362" grpId="0" autoUpdateAnimBg="0"/>
      <p:bldP spid="14366" grpId="0" autoUpdateAnimBg="0"/>
      <p:bldP spid="143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/>
          <p:cNvCxnSpPr/>
          <p:nvPr>
            <p:custDataLst>
              <p:tags r:id="rId1"/>
            </p:custDataLst>
          </p:nvPr>
        </p:nvCxnSpPr>
        <p:spPr>
          <a:xfrm flipH="1" flipV="1">
            <a:off x="3439615" y="1299930"/>
            <a:ext cx="29845" cy="4690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标注 67"/>
          <p:cNvSpPr/>
          <p:nvPr/>
        </p:nvSpPr>
        <p:spPr>
          <a:xfrm>
            <a:off x="1764030" y="4696460"/>
            <a:ext cx="1497965" cy="561975"/>
          </a:xfrm>
          <a:prstGeom prst="wedgeRectCallout">
            <a:avLst>
              <a:gd name="adj1" fmla="val 131771"/>
              <a:gd name="adj2" fmla="val 649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violated </a:t>
            </a:r>
            <a:r>
              <a:rPr lang="en-US" altLang="zh-CN"/>
              <a:t>input region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/>
          <p:nvPr>
            <p:custDataLst>
              <p:tags r:id="rId2"/>
            </p:custDataLst>
          </p:nvPr>
        </p:nvCxnSpPr>
        <p:spPr>
          <a:xfrm flipV="1">
            <a:off x="3449980" y="5970270"/>
            <a:ext cx="5808980" cy="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424680" y="24034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3"/>
            </p:custDataLst>
          </p:nvPr>
        </p:nvSpPr>
        <p:spPr>
          <a:xfrm>
            <a:off x="5014595" y="339788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4"/>
            </p:custDataLst>
          </p:nvPr>
        </p:nvSpPr>
        <p:spPr>
          <a:xfrm>
            <a:off x="5371465" y="38989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5"/>
            </p:custDataLst>
          </p:nvPr>
        </p:nvSpPr>
        <p:spPr>
          <a:xfrm>
            <a:off x="7071995" y="50787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6446520" y="47732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7"/>
            </p:custDataLst>
          </p:nvPr>
        </p:nvSpPr>
        <p:spPr>
          <a:xfrm>
            <a:off x="3857625" y="38989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8"/>
            </p:custDataLst>
          </p:nvPr>
        </p:nvSpPr>
        <p:spPr>
          <a:xfrm>
            <a:off x="5916295" y="43694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9"/>
            </p:custDataLst>
          </p:nvPr>
        </p:nvSpPr>
        <p:spPr>
          <a:xfrm>
            <a:off x="4526280" y="448056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4705985" y="290195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5371465" y="48990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12"/>
            </p:custDataLst>
          </p:nvPr>
        </p:nvSpPr>
        <p:spPr>
          <a:xfrm>
            <a:off x="4526280" y="51517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>
            <p:custDataLst>
              <p:tags r:id="rId13"/>
            </p:custDataLst>
          </p:nvPr>
        </p:nvSpPr>
        <p:spPr>
          <a:xfrm>
            <a:off x="4526280" y="37191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>
            <p:custDataLst>
              <p:tags r:id="rId14"/>
            </p:custDataLst>
          </p:nvPr>
        </p:nvSpPr>
        <p:spPr>
          <a:xfrm>
            <a:off x="7444105" y="23507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>
            <p:custDataLst>
              <p:tags r:id="rId15"/>
            </p:custDataLst>
          </p:nvPr>
        </p:nvSpPr>
        <p:spPr>
          <a:xfrm>
            <a:off x="6698615" y="417131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>
            <p:custDataLst>
              <p:tags r:id="rId16"/>
            </p:custDataLst>
          </p:nvPr>
        </p:nvSpPr>
        <p:spPr>
          <a:xfrm>
            <a:off x="8237220" y="50787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17"/>
            </p:custDataLst>
          </p:nvPr>
        </p:nvSpPr>
        <p:spPr>
          <a:xfrm>
            <a:off x="7623810" y="19310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>
            <p:custDataLst>
              <p:tags r:id="rId18"/>
            </p:custDataLst>
          </p:nvPr>
        </p:nvSpPr>
        <p:spPr>
          <a:xfrm>
            <a:off x="5826125" y="30816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4885690" y="466026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>
            <p:custDataLst>
              <p:tags r:id="rId19"/>
            </p:custDataLst>
          </p:nvPr>
        </p:nvSpPr>
        <p:spPr>
          <a:xfrm>
            <a:off x="4037330" y="30816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>
            <p:custDataLst>
              <p:tags r:id="rId20"/>
            </p:custDataLst>
          </p:nvPr>
        </p:nvSpPr>
        <p:spPr>
          <a:xfrm>
            <a:off x="5371465" y="233235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>
            <p:custDataLst>
              <p:tags r:id="rId21"/>
            </p:custDataLst>
          </p:nvPr>
        </p:nvSpPr>
        <p:spPr>
          <a:xfrm>
            <a:off x="5371465" y="446214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>
            <p:custDataLst>
              <p:tags r:id="rId22"/>
            </p:custDataLst>
          </p:nvPr>
        </p:nvSpPr>
        <p:spPr>
          <a:xfrm>
            <a:off x="5137150" y="495554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>
            <p:custDataLst>
              <p:tags r:id="rId23"/>
            </p:custDataLst>
          </p:nvPr>
        </p:nvSpPr>
        <p:spPr>
          <a:xfrm>
            <a:off x="7803515" y="397383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>
            <p:custDataLst>
              <p:tags r:id="rId24"/>
            </p:custDataLst>
          </p:nvPr>
        </p:nvSpPr>
        <p:spPr>
          <a:xfrm>
            <a:off x="6006465" y="169862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>
            <p:custDataLst>
              <p:tags r:id="rId25"/>
            </p:custDataLst>
          </p:nvPr>
        </p:nvSpPr>
        <p:spPr>
          <a:xfrm>
            <a:off x="7192010" y="326136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>
            <p:custDataLst>
              <p:tags r:id="rId26"/>
            </p:custDataLst>
          </p:nvPr>
        </p:nvSpPr>
        <p:spPr>
          <a:xfrm>
            <a:off x="6258560" y="215265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>
            <p:custDataLst>
              <p:tags r:id="rId27"/>
            </p:custDataLst>
          </p:nvPr>
        </p:nvSpPr>
        <p:spPr>
          <a:xfrm>
            <a:off x="6626225" y="253047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>
            <p:custDataLst>
              <p:tags r:id="rId28"/>
            </p:custDataLst>
          </p:nvPr>
        </p:nvSpPr>
        <p:spPr>
          <a:xfrm>
            <a:off x="8947785" y="477329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>
            <p:custDataLst>
              <p:tags r:id="rId29"/>
            </p:custDataLst>
          </p:nvPr>
        </p:nvSpPr>
        <p:spPr>
          <a:xfrm>
            <a:off x="7371715" y="290195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>
            <p:custDataLst>
              <p:tags r:id="rId30"/>
            </p:custDataLst>
          </p:nvPr>
        </p:nvSpPr>
        <p:spPr>
          <a:xfrm>
            <a:off x="8430260" y="435102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4" name="椭圆 53"/>
          <p:cNvSpPr/>
          <p:nvPr>
            <p:custDataLst>
              <p:tags r:id="rId31"/>
            </p:custDataLst>
          </p:nvPr>
        </p:nvSpPr>
        <p:spPr>
          <a:xfrm>
            <a:off x="7071995" y="446214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>
            <p:custDataLst>
              <p:tags r:id="rId32"/>
            </p:custDataLst>
          </p:nvPr>
        </p:nvSpPr>
        <p:spPr>
          <a:xfrm>
            <a:off x="5066665" y="24034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>
            <p:custDataLst>
              <p:tags r:id="rId33"/>
            </p:custDataLst>
          </p:nvPr>
        </p:nvSpPr>
        <p:spPr>
          <a:xfrm>
            <a:off x="7071995" y="19310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>
            <p:custDataLst>
              <p:tags r:id="rId34"/>
            </p:custDataLst>
          </p:nvPr>
        </p:nvSpPr>
        <p:spPr>
          <a:xfrm>
            <a:off x="6374130" y="308165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>
            <p:custDataLst>
              <p:tags r:id="rId35"/>
            </p:custDataLst>
          </p:nvPr>
        </p:nvSpPr>
        <p:spPr>
          <a:xfrm>
            <a:off x="7251700" y="407860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>
            <p:custDataLst>
              <p:tags r:id="rId36"/>
            </p:custDataLst>
          </p:nvPr>
        </p:nvSpPr>
        <p:spPr>
          <a:xfrm>
            <a:off x="6698615" y="357759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>
            <p:custDataLst>
              <p:tags r:id="rId37"/>
            </p:custDataLst>
          </p:nvPr>
        </p:nvSpPr>
        <p:spPr>
          <a:xfrm>
            <a:off x="5843905" y="282194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641850" y="4285615"/>
            <a:ext cx="1241425" cy="1202055"/>
          </a:xfrm>
          <a:prstGeom prst="rect">
            <a:avLst/>
          </a:prstGeom>
          <a:noFill/>
          <a:ln w="3175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>
            <p:custDataLst>
              <p:tags r:id="rId38"/>
            </p:custDataLst>
          </p:nvPr>
        </p:nvSpPr>
        <p:spPr>
          <a:xfrm>
            <a:off x="6946265" y="1483360"/>
            <a:ext cx="1241425" cy="1202055"/>
          </a:xfrm>
          <a:prstGeom prst="rect">
            <a:avLst/>
          </a:prstGeom>
          <a:noFill/>
          <a:ln w="3175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>
            <p:custDataLst>
              <p:tags r:id="rId39"/>
            </p:custDataLst>
          </p:nvPr>
        </p:nvSpPr>
        <p:spPr>
          <a:xfrm>
            <a:off x="8500110" y="377571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>
            <p:custDataLst>
              <p:tags r:id="rId40"/>
            </p:custDataLst>
          </p:nvPr>
        </p:nvSpPr>
        <p:spPr>
          <a:xfrm>
            <a:off x="7803515" y="306324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>
            <p:custDataLst>
              <p:tags r:id="rId41"/>
            </p:custDataLst>
          </p:nvPr>
        </p:nvSpPr>
        <p:spPr>
          <a:xfrm>
            <a:off x="8500110" y="319976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4070350" y="1417955"/>
            <a:ext cx="4936490" cy="4483735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标注 68"/>
          <p:cNvSpPr/>
          <p:nvPr/>
        </p:nvSpPr>
        <p:spPr>
          <a:xfrm>
            <a:off x="8947785" y="1896745"/>
            <a:ext cx="1478280" cy="522605"/>
          </a:xfrm>
          <a:prstGeom prst="wedgeRectCallout">
            <a:avLst>
              <a:gd name="adj1" fmla="val -85173"/>
              <a:gd name="adj2" fmla="val 248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violated input </a:t>
            </a:r>
            <a:r>
              <a:rPr lang="en-US" altLang="zh-CN"/>
              <a:t>region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神经网络修复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假设数据集</a:t>
                </a:r>
                <a:r>
                  <a:rPr lang="en-US" altLang="zh-CN" dirty="0"/>
                  <a:t> D 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 n </a:t>
                </a:r>
                <a:r>
                  <a:rPr lang="zh-CN" altLang="en-US" dirty="0"/>
                  <a:t>个数据实例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每个数据实例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dirty="0"/>
                  <a:t>数据的特征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属性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集合为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={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,⋯,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} </m:t>
                    </m:r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；在实际问题中，每个属性都有一个定义域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={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,⋯,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,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其中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={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∈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不同的问题关注不同，修复问题要做的是</a:t>
                </a: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07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fontAlgn="auto">
              <a:lnSpc>
                <a:spcPct val="150000"/>
              </a:lnSpc>
            </a:pPr>
            <a:endParaRPr lang="zh-CN" altLang="en-US"/>
          </a:p>
          <a:p>
            <a:pPr lvl="0" fontAlgn="auto">
              <a:lnSpc>
                <a:spcPct val="150000"/>
              </a:lnSpc>
            </a:pPr>
            <a:endParaRPr lang="zh-CN" altLang="en-US"/>
          </a:p>
          <a:p>
            <a:pPr lvl="0" fontAlgn="auto">
              <a:lnSpc>
                <a:spcPct val="150000"/>
              </a:lnSpc>
            </a:pP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结果讨论：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抽象解释</a:t>
            </a:r>
            <a:r>
              <a:rPr lang="en-US" altLang="zh-CN"/>
              <a:t> &amp; indicator</a:t>
            </a:r>
            <a:r>
              <a:rPr lang="zh-CN" altLang="en-US"/>
              <a:t>与</a:t>
            </a:r>
            <a:r>
              <a:rPr lang="en-US" altLang="zh-CN"/>
              <a:t>patch</a:t>
            </a:r>
            <a:r>
              <a:rPr lang="zh-CN" altLang="en-US"/>
              <a:t>的</a:t>
            </a:r>
            <a:r>
              <a:rPr lang="zh-CN" altLang="en-US"/>
              <a:t>结合能力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indicator</a:t>
            </a:r>
            <a:r>
              <a:rPr lang="zh-CN" altLang="en-US"/>
              <a:t>未做到其功能：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safety property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0" y="1467485"/>
            <a:ext cx="8512175" cy="23736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PP_MARK_KEY" val="ecf43ead-f3ac-4a07-b223-119dfe738a48"/>
  <p:tag name="COMMONDATA" val="eyJoZGlkIjoiNWRiN2EzOTIwNTFkMWRjYjlhM2M2MjEwMTAzOTAyMTA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WPS 演示</Application>
  <PresentationFormat>宽屏</PresentationFormat>
  <Paragraphs>44</Paragraphs>
  <Slides>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华文中宋</vt:lpstr>
      <vt:lpstr>微软雅黑</vt:lpstr>
      <vt:lpstr>Cambria Math</vt:lpstr>
      <vt:lpstr>Arial Unicode MS</vt:lpstr>
      <vt:lpstr>Impact</vt:lpstr>
      <vt:lpstr>等线</vt:lpstr>
      <vt:lpstr>A000120140530A99PPBG</vt:lpstr>
      <vt:lpstr>PowerPoint 演示文稿</vt:lpstr>
      <vt:lpstr>PowerPoint 演示文稿</vt:lpstr>
      <vt:lpstr>神经网络修复问题</vt:lpstr>
      <vt:lpstr>EXperiment: repair safety property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22</cp:revision>
  <dcterms:created xsi:type="dcterms:W3CDTF">2018-08-10T09:41:00Z</dcterms:created>
  <dcterms:modified xsi:type="dcterms:W3CDTF">2023-05-30T02:41:59Z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F98BEEC488D643228153C9672F6F75AC_12</vt:lpwstr>
  </property>
  <property fmtid="{D5CDD505-2E9C-101B-9397-08002B2CF9AE}" pid="3" name="KSOProductBuildVer">
    <vt:lpwstr>2052-11.1.0.14309</vt:lpwstr>
  </property>
</Properties>
</file>