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0"/>
  </p:sldMasterIdLst>
  <p:sldIdLst>
    <p:sldId id="257" r:id="rId31"/>
    <p:sldId id="258" r:id="rId32"/>
    <p:sldId id="259" r:id="rId33"/>
    <p:sldId id="260" r:id="rId34"/>
    <p:sldId id="261" r:id="rId35"/>
    <p:sldId id="262" r:id="rId36"/>
    <p:sldId id="263" r:id="rId37"/>
    <p:sldId id="264" r:id="rId38"/>
    <p:sldId id="265" r:id="rId39"/>
    <p:sldId id="266" r:id="rId40"/>
    <p:sldId id="267" r:id="rId41"/>
    <p:sldId id="268" r:id="rId42"/>
    <p:sldId id="269" r:id="rId43"/>
    <p:sldId id="270" r:id="rId44"/>
    <p:sldId id="271" r:id="rId45"/>
    <p:sldId id="273" r:id="rId46"/>
    <p:sldId id="274" r:id="rId47"/>
    <p:sldId id="27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294"/>
    <a:srgbClr val="B4009E"/>
    <a:srgbClr val="FF8C00"/>
    <a:srgbClr val="E81123"/>
    <a:srgbClr val="BA141A"/>
    <a:srgbClr val="969696"/>
    <a:srgbClr val="FCD116"/>
    <a:srgbClr val="442359"/>
    <a:srgbClr val="68217A"/>
    <a:srgbClr val="EF4E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100" d="100"/>
          <a:sy n="100" d="100"/>
        </p:scale>
        <p:origin x="1520" y="8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16.xml"/><Relationship Id="rId47" Type="http://schemas.openxmlformats.org/officeDocument/2006/relationships/slide" Target="slides/slide17.xml"/><Relationship Id="rId48" Type="http://schemas.openxmlformats.org/officeDocument/2006/relationships/slide" Target="slides/slide18.xml"/><Relationship Id="rId49" Type="http://schemas.openxmlformats.org/officeDocument/2006/relationships/presProps" Target="presProps.xml"/><Relationship Id="rId20" Type="http://schemas.openxmlformats.org/officeDocument/2006/relationships/customXml" Target="../customXml/item20.xml"/><Relationship Id="rId21" Type="http://schemas.openxmlformats.org/officeDocument/2006/relationships/customXml" Target="../customXml/item21.xml"/><Relationship Id="rId22" Type="http://schemas.openxmlformats.org/officeDocument/2006/relationships/customXml" Target="../customXml/item22.xml"/><Relationship Id="rId23" Type="http://schemas.openxmlformats.org/officeDocument/2006/relationships/customXml" Target="../customXml/item23.xml"/><Relationship Id="rId24" Type="http://schemas.openxmlformats.org/officeDocument/2006/relationships/customXml" Target="../customXml/item24.xml"/><Relationship Id="rId25" Type="http://schemas.openxmlformats.org/officeDocument/2006/relationships/customXml" Target="../customXml/item25.xml"/><Relationship Id="rId26" Type="http://schemas.openxmlformats.org/officeDocument/2006/relationships/customXml" Target="../customXml/item26.xml"/><Relationship Id="rId27" Type="http://schemas.openxmlformats.org/officeDocument/2006/relationships/customXml" Target="../customXml/item27.xml"/><Relationship Id="rId28" Type="http://schemas.openxmlformats.org/officeDocument/2006/relationships/customXml" Target="../customXml/item28.xml"/><Relationship Id="rId29" Type="http://schemas.openxmlformats.org/officeDocument/2006/relationships/customXml" Target="../customXml/item29.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customXml" Target="../customXml/item5.xml"/><Relationship Id="rId30" Type="http://schemas.openxmlformats.org/officeDocument/2006/relationships/slideMaster" Target="slideMasters/slideMaster1.xml"/><Relationship Id="rId31" Type="http://schemas.openxmlformats.org/officeDocument/2006/relationships/slide" Target="slides/slide1.xml"/><Relationship Id="rId32" Type="http://schemas.openxmlformats.org/officeDocument/2006/relationships/slide" Target="slides/slide2.xml"/><Relationship Id="rId9" Type="http://schemas.openxmlformats.org/officeDocument/2006/relationships/customXml" Target="../customXml/item9.xml"/><Relationship Id="rId6" Type="http://schemas.openxmlformats.org/officeDocument/2006/relationships/customXml" Target="../customXml/item6.xml"/><Relationship Id="rId7" Type="http://schemas.openxmlformats.org/officeDocument/2006/relationships/customXml" Target="../customXml/item7.xml"/><Relationship Id="rId8" Type="http://schemas.openxmlformats.org/officeDocument/2006/relationships/customXml" Target="../customXml/item8.xml"/><Relationship Id="rId33" Type="http://schemas.openxmlformats.org/officeDocument/2006/relationships/slide" Target="slides/slide3.xml"/><Relationship Id="rId34" Type="http://schemas.openxmlformats.org/officeDocument/2006/relationships/slide" Target="slides/slide4.xml"/><Relationship Id="rId35" Type="http://schemas.openxmlformats.org/officeDocument/2006/relationships/slide" Target="slides/slide5.xml"/><Relationship Id="rId36" Type="http://schemas.openxmlformats.org/officeDocument/2006/relationships/slide" Target="slides/slide6.xml"/><Relationship Id="rId10" Type="http://schemas.openxmlformats.org/officeDocument/2006/relationships/customXml" Target="../customXml/item10.xml"/><Relationship Id="rId11" Type="http://schemas.openxmlformats.org/officeDocument/2006/relationships/customXml" Target="../customXml/item11.xml"/><Relationship Id="rId12" Type="http://schemas.openxmlformats.org/officeDocument/2006/relationships/customXml" Target="../customXml/item12.xml"/><Relationship Id="rId13" Type="http://schemas.openxmlformats.org/officeDocument/2006/relationships/customXml" Target="../customXml/item13.xml"/><Relationship Id="rId14" Type="http://schemas.openxmlformats.org/officeDocument/2006/relationships/customXml" Target="../customXml/item14.xml"/><Relationship Id="rId15" Type="http://schemas.openxmlformats.org/officeDocument/2006/relationships/customXml" Target="../customXml/item15.xml"/><Relationship Id="rId16" Type="http://schemas.openxmlformats.org/officeDocument/2006/relationships/customXml" Target="../customXml/item16.xml"/><Relationship Id="rId17" Type="http://schemas.openxmlformats.org/officeDocument/2006/relationships/customXml" Target="../customXml/item17.xml"/><Relationship Id="rId18" Type="http://schemas.openxmlformats.org/officeDocument/2006/relationships/customXml" Target="../customXml/item18.xml"/><Relationship Id="rId19" Type="http://schemas.openxmlformats.org/officeDocument/2006/relationships/customXml" Target="../customXml/item19.xml"/><Relationship Id="rId37" Type="http://schemas.openxmlformats.org/officeDocument/2006/relationships/slide" Target="slides/slide7.xml"/><Relationship Id="rId38" Type="http://schemas.openxmlformats.org/officeDocument/2006/relationships/slide" Target="slides/slide8.xml"/><Relationship Id="rId39" Type="http://schemas.openxmlformats.org/officeDocument/2006/relationships/slide" Target="slides/slide9.xml"/><Relationship Id="rId40" Type="http://schemas.openxmlformats.org/officeDocument/2006/relationships/slide" Target="slides/slide10.xml"/><Relationship Id="rId41" Type="http://schemas.openxmlformats.org/officeDocument/2006/relationships/slide" Target="slides/slide11.xml"/><Relationship Id="rId42" Type="http://schemas.openxmlformats.org/officeDocument/2006/relationships/slide" Target="slides/slide12.xml"/><Relationship Id="rId43" Type="http://schemas.openxmlformats.org/officeDocument/2006/relationships/slide" Target="slides/slide13.xml"/><Relationship Id="rId44" Type="http://schemas.openxmlformats.org/officeDocument/2006/relationships/slide" Target="slides/slide14.xml"/><Relationship Id="rId45"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3" Type="http://schemas.openxmlformats.org/officeDocument/2006/relationships/customXml" Target="../../customXml/item6.xml"/><Relationship Id="rId4" Type="http://schemas.openxmlformats.org/officeDocument/2006/relationships/customXml" Target="../../customXml/item25.xml"/><Relationship Id="rId5" Type="http://schemas.openxmlformats.org/officeDocument/2006/relationships/customXml" Target="../../customXml/item19.xml"/><Relationship Id="rId6" Type="http://schemas.openxmlformats.org/officeDocument/2006/relationships/slideMaster" Target="../slideMasters/slideMaster1.xml"/><Relationship Id="rId7" Type="http://schemas.openxmlformats.org/officeDocument/2006/relationships/image" Target="../media/image1.png"/><Relationship Id="rId1" Type="http://schemas.openxmlformats.org/officeDocument/2006/relationships/customXml" Target="../../customXml/item16.xml"/><Relationship Id="rId2" Type="http://schemas.openxmlformats.org/officeDocument/2006/relationships/customXml" Target="../../customXml/item1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7.emf"/></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xml"/><Relationship Id="rId4" Type="http://schemas.openxmlformats.org/officeDocument/2006/relationships/customXml" Target="../../customXml/item26.xml"/><Relationship Id="rId5" Type="http://schemas.openxmlformats.org/officeDocument/2006/relationships/customXml" Target="../../customXml/item23.xml"/><Relationship Id="rId6" Type="http://schemas.openxmlformats.org/officeDocument/2006/relationships/slideMaster" Target="../slideMasters/slideMaster1.xml"/><Relationship Id="rId7" Type="http://schemas.openxmlformats.org/officeDocument/2006/relationships/image" Target="../media/image1.png"/><Relationship Id="rId1" Type="http://schemas.openxmlformats.org/officeDocument/2006/relationships/customXml" Target="../../customXml/item28.xml"/><Relationship Id="rId2" Type="http://schemas.openxmlformats.org/officeDocument/2006/relationships/customXml" Target="../../customXml/item8.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customXml" Target="../../customXml/item27.xml"/><Relationship Id="rId5" Type="http://schemas.openxmlformats.org/officeDocument/2006/relationships/customXml" Target="../../customXml/item20.xml"/><Relationship Id="rId6" Type="http://schemas.openxmlformats.org/officeDocument/2006/relationships/slideMaster" Target="../slideMasters/slideMaster1.xml"/><Relationship Id="rId7" Type="http://schemas.openxmlformats.org/officeDocument/2006/relationships/image" Target="../media/image1.png"/><Relationship Id="rId1" Type="http://schemas.openxmlformats.org/officeDocument/2006/relationships/customXml" Target="../../customXml/item17.xml"/><Relationship Id="rId2" Type="http://schemas.openxmlformats.org/officeDocument/2006/relationships/customXml" Target="../../customXml/item9.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4.xml"/><Relationship Id="rId4" Type="http://schemas.openxmlformats.org/officeDocument/2006/relationships/customXml" Target="../../customXml/item24.xml"/><Relationship Id="rId5" Type="http://schemas.openxmlformats.org/officeDocument/2006/relationships/customXml" Target="../../customXml/item14.xml"/><Relationship Id="rId6" Type="http://schemas.openxmlformats.org/officeDocument/2006/relationships/slideMaster" Target="../slideMasters/slideMaster1.xml"/><Relationship Id="rId7" Type="http://schemas.openxmlformats.org/officeDocument/2006/relationships/image" Target="../media/image1.png"/><Relationship Id="rId1" Type="http://schemas.openxmlformats.org/officeDocument/2006/relationships/customXml" Target="../../customXml/item13.xml"/><Relationship Id="rId2" Type="http://schemas.openxmlformats.org/officeDocument/2006/relationships/customXml" Target="../../customXml/item10.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21.xml"/><Relationship Id="rId4" Type="http://schemas.openxmlformats.org/officeDocument/2006/relationships/customXml" Target="../../customXml/item18.xml"/><Relationship Id="rId5" Type="http://schemas.openxmlformats.org/officeDocument/2006/relationships/slideMaster" Target="../slideMasters/slideMaster1.xml"/><Relationship Id="rId6" Type="http://schemas.openxmlformats.org/officeDocument/2006/relationships/image" Target="../media/image2.png"/><Relationship Id="rId1" Type="http://schemas.openxmlformats.org/officeDocument/2006/relationships/customXml" Target="../../customXml/item7.xml"/><Relationship Id="rId2" Type="http://schemas.openxmlformats.org/officeDocument/2006/relationships/customXml" Target="../../customXml/item29.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1.xml"/><Relationship Id="rId4" Type="http://schemas.openxmlformats.org/officeDocument/2006/relationships/customXml" Target="../../customXml/item22.xml"/><Relationship Id="rId5" Type="http://schemas.openxmlformats.org/officeDocument/2006/relationships/customXml" Target="../../customXml/item15.xml"/><Relationship Id="rId6" Type="http://schemas.openxmlformats.org/officeDocument/2006/relationships/slideMaster" Target="../slideMasters/slideMaster1.xml"/><Relationship Id="rId7" Type="http://schemas.openxmlformats.org/officeDocument/2006/relationships/image" Target="../media/image2.png"/><Relationship Id="rId1" Type="http://schemas.openxmlformats.org/officeDocument/2006/relationships/customXml" Target="../../customXml/item11.xml"/><Relationship Id="rId2" Type="http://schemas.openxmlformats.org/officeDocument/2006/relationships/customXml" Target="../../customXml/item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43940" y="6043943"/>
            <a:ext cx="1613565" cy="345696"/>
          </a:xfrm>
          <a:prstGeom prst="rect">
            <a:avLst/>
          </a:prstGeom>
        </p:spPr>
      </p:pic>
      <p:grpSp>
        <p:nvGrpSpPr>
          <p:cNvPr id="49" name="Group 48"/>
          <p:cNvGrpSpPr/>
          <p:nvPr userDrawn="1"/>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5169" y="291068"/>
            <a:ext cx="4252078" cy="669927"/>
          </a:xfrm>
          <a:prstGeom prst="rect">
            <a:avLst/>
          </a:prstGeom>
          <a:noFill/>
        </p:spPr>
        <p:txBody>
          <a:bodyPr wrap="none" lIns="179285" tIns="143428" rIns="179285" bIns="143428" rtlCol="0">
            <a:spAutoFit/>
          </a:bodyPr>
          <a:lstStyle/>
          <a:p>
            <a:pPr>
              <a:lnSpc>
                <a:spcPct val="90000"/>
              </a:lnSpc>
              <a:spcAft>
                <a:spcPts val="588"/>
              </a:spcAft>
            </a:pPr>
            <a:r>
              <a:rPr lang="en-US" sz="2745" dirty="0">
                <a:solidFill>
                  <a:srgbClr val="737373"/>
                </a:solidFill>
                <a:latin typeface="+mj-lt"/>
              </a:rPr>
              <a:t>Microsoft Virtual Academy</a:t>
            </a:r>
          </a:p>
        </p:txBody>
      </p:sp>
    </p:spTree>
    <p:extLst>
      <p:ext uri="{BB962C8B-B14F-4D97-AF65-F5344CB8AC3E}">
        <p14:creationId xmlns:p14="http://schemas.microsoft.com/office/powerpoint/2010/main" val="14848797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8570" y="1255173"/>
            <a:ext cx="11474238" cy="1840792"/>
          </a:xfrm>
        </p:spPr>
        <p:txBody>
          <a:bodyPr>
            <a:spAutoFit/>
          </a:bodyPr>
          <a:lstStyle>
            <a:lvl1pPr>
              <a:spcBef>
                <a:spcPts val="588"/>
              </a:spcBef>
              <a:defRPr sz="1961"/>
            </a:lvl1pPr>
            <a:lvl2pPr>
              <a:spcBef>
                <a:spcPts val="588"/>
              </a:spcBef>
              <a:defRPr sz="1961"/>
            </a:lvl2pPr>
            <a:lvl3pPr>
              <a:spcBef>
                <a:spcPts val="588"/>
              </a:spcBef>
              <a:defRPr sz="1961"/>
            </a:lvl3pPr>
            <a:lvl4pPr>
              <a:spcBef>
                <a:spcPts val="588"/>
              </a:spcBef>
              <a:defRPr sz="1961"/>
            </a:lvl4pPr>
            <a:lvl5pPr>
              <a:spcBef>
                <a:spcPts val="588"/>
              </a:spcBef>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43351616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58569" y="1344828"/>
            <a:ext cx="5557834" cy="2003747"/>
          </a:xfrm>
        </p:spPr>
        <p:txBody>
          <a:bodyPr wrap="square">
            <a:spAutoFit/>
          </a:bodyPr>
          <a:lstStyle>
            <a:lvl1pPr marL="0" indent="0">
              <a:spcBef>
                <a:spcPts val="588"/>
              </a:spcBef>
              <a:buClr>
                <a:schemeClr val="tx1"/>
              </a:buClr>
              <a:buFont typeface="Wingdings" pitchFamily="2" charset="2"/>
              <a:buNone/>
              <a:defRPr sz="2745" spc="-29" baseline="0">
                <a:solidFill>
                  <a:srgbClr val="0072C6"/>
                </a:solidFill>
                <a:latin typeface="+mj-lt"/>
              </a:defRPr>
            </a:lvl1pPr>
            <a:lvl2pPr marL="0" indent="0">
              <a:spcBef>
                <a:spcPts val="588"/>
              </a:spcBef>
              <a:buNone/>
              <a:defRPr sz="1961"/>
            </a:lvl2pPr>
            <a:lvl3pPr marL="227209" indent="0">
              <a:spcBef>
                <a:spcPts val="588"/>
              </a:spcBef>
              <a:buNone/>
              <a:tabLst/>
              <a:defRPr sz="1961"/>
            </a:lvl3pPr>
            <a:lvl4pPr marL="451306" indent="0">
              <a:spcBef>
                <a:spcPts val="588"/>
              </a:spcBef>
              <a:buNone/>
              <a:defRPr/>
            </a:lvl4pPr>
            <a:lvl5pPr marL="672290" indent="0">
              <a:spcBef>
                <a:spcPts val="588"/>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274974" y="1344828"/>
            <a:ext cx="5557834" cy="2003747"/>
          </a:xfrm>
        </p:spPr>
        <p:txBody>
          <a:bodyPr wrap="square">
            <a:spAutoFit/>
          </a:bodyPr>
          <a:lstStyle>
            <a:lvl1pPr marL="0" indent="0">
              <a:spcBef>
                <a:spcPts val="588"/>
              </a:spcBef>
              <a:buClr>
                <a:schemeClr val="tx1"/>
              </a:buClr>
              <a:buFont typeface="Wingdings" pitchFamily="2" charset="2"/>
              <a:buNone/>
              <a:defRPr sz="2745" spc="-29" baseline="0">
                <a:solidFill>
                  <a:srgbClr val="0072C6"/>
                </a:solidFill>
                <a:latin typeface="+mj-lt"/>
              </a:defRPr>
            </a:lvl1pPr>
            <a:lvl2pPr marL="0" indent="0">
              <a:spcBef>
                <a:spcPts val="588"/>
              </a:spcBef>
              <a:buNone/>
              <a:defRPr sz="1961"/>
            </a:lvl2pPr>
            <a:lvl3pPr marL="227209" indent="0">
              <a:spcBef>
                <a:spcPts val="588"/>
              </a:spcBef>
              <a:buNone/>
              <a:tabLst/>
              <a:defRPr sz="1961"/>
            </a:lvl3pPr>
            <a:lvl4pPr marL="451306" indent="0">
              <a:spcBef>
                <a:spcPts val="588"/>
              </a:spcBef>
              <a:buNone/>
              <a:defRPr/>
            </a:lvl4pPr>
            <a:lvl5pPr marL="672290" indent="0">
              <a:spcBef>
                <a:spcPts val="588"/>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362774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58570" y="1344828"/>
            <a:ext cx="5557834" cy="2003747"/>
          </a:xfrm>
        </p:spPr>
        <p:txBody>
          <a:bodyPr wrap="square">
            <a:spAutoFit/>
          </a:bodyPr>
          <a:lstStyle>
            <a:lvl1pPr marL="0" indent="0">
              <a:spcBef>
                <a:spcPts val="588"/>
              </a:spcBef>
              <a:buClr>
                <a:schemeClr val="tx2"/>
              </a:buClr>
              <a:buFont typeface="Arial" pitchFamily="34" charset="0"/>
              <a:buNone/>
              <a:defRPr sz="2745" spc="-29" baseline="0">
                <a:solidFill>
                  <a:srgbClr val="0072C6"/>
                </a:solidFill>
                <a:latin typeface="+mj-lt"/>
              </a:defRPr>
            </a:lvl1pPr>
            <a:lvl2pPr marL="224097" indent="-224097">
              <a:spcBef>
                <a:spcPts val="588"/>
              </a:spcBef>
              <a:defRPr sz="1961"/>
            </a:lvl2pPr>
            <a:lvl3pPr marL="448193" indent="-224097">
              <a:spcBef>
                <a:spcPts val="588"/>
              </a:spcBef>
              <a:tabLst/>
              <a:defRPr sz="1961"/>
            </a:lvl3pPr>
            <a:lvl4pPr marL="672290" indent="-224097">
              <a:spcBef>
                <a:spcPts val="588"/>
              </a:spcBef>
              <a:defRPr sz="1961"/>
            </a:lvl4pPr>
            <a:lvl5pPr marL="896386" indent="-224097">
              <a:spcBef>
                <a:spcPts val="588"/>
              </a:spcBef>
              <a:tabLst/>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274974" y="1344828"/>
            <a:ext cx="5557834" cy="2003747"/>
          </a:xfrm>
        </p:spPr>
        <p:txBody>
          <a:bodyPr wrap="square">
            <a:spAutoFit/>
          </a:bodyPr>
          <a:lstStyle>
            <a:lvl1pPr marL="0" indent="0">
              <a:spcBef>
                <a:spcPts val="588"/>
              </a:spcBef>
              <a:buClr>
                <a:schemeClr val="tx2"/>
              </a:buClr>
              <a:buFont typeface="Arial" pitchFamily="34" charset="0"/>
              <a:buNone/>
              <a:defRPr sz="2745" spc="-29" baseline="0">
                <a:solidFill>
                  <a:srgbClr val="0072C6"/>
                </a:solidFill>
                <a:latin typeface="+mj-lt"/>
              </a:defRPr>
            </a:lvl1pPr>
            <a:lvl2pPr marL="224097" indent="-224097">
              <a:spcBef>
                <a:spcPts val="588"/>
              </a:spcBef>
              <a:defRPr sz="1961"/>
            </a:lvl2pPr>
            <a:lvl3pPr marL="448193" indent="-224097">
              <a:spcBef>
                <a:spcPts val="588"/>
              </a:spcBef>
              <a:tabLst/>
              <a:defRPr sz="1961"/>
            </a:lvl3pPr>
            <a:lvl4pPr marL="672290" indent="-224097">
              <a:spcBef>
                <a:spcPts val="588"/>
              </a:spcBef>
              <a:defRPr sz="1961"/>
            </a:lvl4pPr>
            <a:lvl5pPr marL="896386" indent="-224097">
              <a:spcBef>
                <a:spcPts val="588"/>
              </a:spcBef>
              <a:tabLst/>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085992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014805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58570" y="358621"/>
            <a:ext cx="11474238" cy="806897"/>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58570" y="1165517"/>
            <a:ext cx="11474238" cy="806897"/>
          </a:xfrm>
        </p:spPr>
        <p:txBody>
          <a:bodyPr/>
          <a:lstStyle>
            <a:lvl1pPr marL="0" indent="0">
              <a:buNone/>
              <a:defRPr sz="2745" spc="-29"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380086997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571767" y="2510345"/>
            <a:ext cx="2061777" cy="206207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09990" y="2510345"/>
            <a:ext cx="2061777" cy="206207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48212" y="2510345"/>
            <a:ext cx="2061777" cy="206207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58570" y="358621"/>
            <a:ext cx="11474238" cy="806897"/>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58570" y="1165517"/>
            <a:ext cx="11474238" cy="806897"/>
          </a:xfrm>
        </p:spPr>
        <p:txBody>
          <a:bodyPr/>
          <a:lstStyle>
            <a:lvl1pPr marL="0" indent="0">
              <a:buNone/>
              <a:defRPr sz="2745" spc="-29"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633544" y="2510345"/>
            <a:ext cx="2061777" cy="206207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098668" y="4952827"/>
            <a:ext cx="8752592" cy="1905173"/>
          </a:xfrm>
          <a:prstGeom prst="rect">
            <a:avLst/>
          </a:prstGeom>
        </p:spPr>
      </p:pic>
    </p:spTree>
    <p:extLst>
      <p:ext uri="{BB962C8B-B14F-4D97-AF65-F5344CB8AC3E}">
        <p14:creationId xmlns:p14="http://schemas.microsoft.com/office/powerpoint/2010/main" val="115487376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58570" y="358621"/>
            <a:ext cx="5378549" cy="1524138"/>
          </a:xfrm>
        </p:spPr>
        <p:txBody>
          <a:bodyPr/>
          <a:lstStyle/>
          <a:p>
            <a:r>
              <a:rPr lang="en-US" dirty="0"/>
              <a:t>Click to edit Master title style</a:t>
            </a:r>
          </a:p>
        </p:txBody>
      </p:sp>
      <p:sp>
        <p:nvSpPr>
          <p:cNvPr id="4" name="Picture Placeholder 3"/>
          <p:cNvSpPr>
            <a:spLocks noGrp="1"/>
          </p:cNvSpPr>
          <p:nvPr>
            <p:ph type="pic" sz="quarter" idx="10"/>
          </p:nvPr>
        </p:nvSpPr>
        <p:spPr>
          <a:xfrm>
            <a:off x="6095689" y="0"/>
            <a:ext cx="6095689" cy="6858623"/>
          </a:xfrm>
        </p:spPr>
        <p:txBody>
          <a:bodyPr/>
          <a:lstStyle/>
          <a:p>
            <a:endParaRPr lang="en-US"/>
          </a:p>
        </p:txBody>
      </p:sp>
      <p:sp>
        <p:nvSpPr>
          <p:cNvPr id="6" name="Text Placeholder 5"/>
          <p:cNvSpPr>
            <a:spLocks noGrp="1"/>
          </p:cNvSpPr>
          <p:nvPr>
            <p:ph type="body" sz="quarter" idx="11"/>
          </p:nvPr>
        </p:nvSpPr>
        <p:spPr>
          <a:xfrm>
            <a:off x="358569" y="2062070"/>
            <a:ext cx="5378549" cy="1850186"/>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304484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454259" y="358621"/>
            <a:ext cx="5378549" cy="1524138"/>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095689" cy="6858623"/>
          </a:xfrm>
        </p:spPr>
        <p:txBody>
          <a:bodyPr/>
          <a:lstStyle/>
          <a:p>
            <a:endParaRPr lang="en-US"/>
          </a:p>
        </p:txBody>
      </p:sp>
      <p:sp>
        <p:nvSpPr>
          <p:cNvPr id="6" name="Text Placeholder 5"/>
          <p:cNvSpPr>
            <a:spLocks noGrp="1"/>
          </p:cNvSpPr>
          <p:nvPr>
            <p:ph type="body" sz="quarter" idx="11"/>
          </p:nvPr>
        </p:nvSpPr>
        <p:spPr>
          <a:xfrm>
            <a:off x="6454259" y="2062070"/>
            <a:ext cx="5378549" cy="1850186"/>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658341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191377" cy="6858623"/>
          </a:xfrm>
          <a:prstGeom prst="rect">
            <a:avLst/>
          </a:prstGeom>
        </p:spPr>
      </p:pic>
      <p:sp>
        <p:nvSpPr>
          <p:cNvPr id="2" name="Title 1"/>
          <p:cNvSpPr>
            <a:spLocks noGrp="1"/>
          </p:cNvSpPr>
          <p:nvPr>
            <p:ph type="title"/>
          </p:nvPr>
        </p:nvSpPr>
        <p:spPr>
          <a:xfrm>
            <a:off x="358570" y="717242"/>
            <a:ext cx="7619611" cy="603538"/>
          </a:xfrm>
        </p:spPr>
        <p:txBody>
          <a:bodyPr>
            <a:spAutoFit/>
          </a:bodyPr>
          <a:lstStyle>
            <a:lvl1pPr>
              <a:lnSpc>
                <a:spcPct val="100000"/>
              </a:lnSpc>
              <a:defRPr sz="2745" spc="-29"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04745" y="3429311"/>
            <a:ext cx="7201599" cy="3436783"/>
          </a:xfrm>
          <a:prstGeom prst="rect">
            <a:avLst/>
          </a:prstGeom>
        </p:spPr>
      </p:pic>
    </p:spTree>
    <p:extLst>
      <p:ext uri="{BB962C8B-B14F-4D97-AF65-F5344CB8AC3E}">
        <p14:creationId xmlns:p14="http://schemas.microsoft.com/office/powerpoint/2010/main" val="128608113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191377" cy="6858623"/>
          </a:xfrm>
          <a:prstGeom prst="rect">
            <a:avLst/>
          </a:prstGeom>
        </p:spPr>
      </p:pic>
      <p:sp>
        <p:nvSpPr>
          <p:cNvPr id="2" name="Title 1"/>
          <p:cNvSpPr>
            <a:spLocks noGrp="1"/>
          </p:cNvSpPr>
          <p:nvPr>
            <p:ph type="title"/>
          </p:nvPr>
        </p:nvSpPr>
        <p:spPr>
          <a:xfrm>
            <a:off x="4213197" y="717242"/>
            <a:ext cx="7619611" cy="603538"/>
          </a:xfrm>
        </p:spPr>
        <p:txBody>
          <a:bodyPr>
            <a:spAutoFit/>
          </a:bodyPr>
          <a:lstStyle>
            <a:lvl1pPr algn="r">
              <a:lnSpc>
                <a:spcPct val="100000"/>
              </a:lnSpc>
              <a:defRPr sz="2745" spc="-29"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42749" y="3204861"/>
            <a:ext cx="7316971" cy="2988507"/>
          </a:xfrm>
          <a:prstGeom prst="rect">
            <a:avLst/>
          </a:prstGeom>
        </p:spPr>
      </p:pic>
    </p:spTree>
    <p:extLst>
      <p:ext uri="{BB962C8B-B14F-4D97-AF65-F5344CB8AC3E}">
        <p14:creationId xmlns:p14="http://schemas.microsoft.com/office/powerpoint/2010/main" val="141329062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43940" y="6043943"/>
            <a:ext cx="1613565" cy="345696"/>
          </a:xfrm>
          <a:prstGeom prst="rect">
            <a:avLst/>
          </a:prstGeom>
        </p:spPr>
      </p:pic>
      <p:grpSp>
        <p:nvGrpSpPr>
          <p:cNvPr id="49" name="Group 48"/>
          <p:cNvGrpSpPr/>
          <p:nvPr userDrawn="1"/>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41958037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570" y="1075863"/>
            <a:ext cx="7171399" cy="1158793"/>
          </a:xfrm>
          <a:noFill/>
        </p:spPr>
        <p:txBody>
          <a:bodyPr tIns="91440" bIns="91440" anchor="t" anchorCtr="0">
            <a:spAutoFit/>
          </a:bodyPr>
          <a:lstStyle>
            <a:lvl1pPr>
              <a:defRPr sz="7058" spc="-7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020452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33753198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8635303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891699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3547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58570" y="1344828"/>
            <a:ext cx="11474238" cy="2003747"/>
          </a:xfrm>
        </p:spPr>
        <p:txBody>
          <a:bodyPr>
            <a:spAutoFit/>
          </a:bodyPr>
          <a:lstStyle>
            <a:lvl1pPr marL="0" indent="0">
              <a:spcBef>
                <a:spcPts val="588"/>
              </a:spcBef>
              <a:buNone/>
              <a:defRPr sz="3137">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4097" indent="0">
              <a:spcBef>
                <a:spcPts val="588"/>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48193" indent="0">
              <a:spcBef>
                <a:spcPts val="588"/>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72290" indent="0">
              <a:spcBef>
                <a:spcPts val="588"/>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896386" indent="0">
              <a:spcBef>
                <a:spcPts val="588"/>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7951986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43940" y="5446242"/>
            <a:ext cx="11474238" cy="935484"/>
          </a:xfrm>
          <a:prstGeom prst="rect">
            <a:avLst/>
          </a:prstGeom>
          <a:noFill/>
          <a:ln w="12700">
            <a:noFill/>
            <a:miter lim="800000"/>
            <a:headEnd type="none" w="sm" len="sm"/>
            <a:tailEnd type="none" w="sm" len="sm"/>
          </a:ln>
          <a:effectLst/>
        </p:spPr>
        <p:txBody>
          <a:bodyPr vert="horz" wrap="square" lIns="89642" tIns="89642" rIns="89642" bIns="89642" numCol="1" anchor="t" anchorCtr="0" compatLnSpc="1">
            <a:prstTxWarp prst="textNoShape">
              <a:avLst/>
            </a:prstTxWarp>
            <a:spAutoFit/>
          </a:bodyPr>
          <a:lstStyle/>
          <a:p>
            <a:pPr defTabSz="913924" eaLnBrk="0" hangingPunct="0"/>
            <a:r>
              <a:rPr lang="en-US" sz="98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13924" eaLnBrk="0" hangingPunct="0"/>
            <a:r>
              <a:rPr lang="en-US" sz="98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268964312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58570" y="1344828"/>
            <a:ext cx="11474238" cy="1840792"/>
          </a:xfrm>
          <a:prstGeom prst="rect">
            <a:avLst/>
          </a:prstGeom>
        </p:spPr>
        <p:txBody>
          <a:bodyPr>
            <a:spAutoFit/>
          </a:bodyPr>
          <a:lstStyle>
            <a:lvl1pPr marL="224097" indent="-224097">
              <a:spcBef>
                <a:spcPts val="588"/>
              </a:spcBef>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48193" indent="-224097">
              <a:spcBef>
                <a:spcPts val="588"/>
              </a:spcBef>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72290" indent="-224097">
              <a:spcBef>
                <a:spcPts val="588"/>
              </a:spcBef>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96386" indent="-224097">
              <a:spcBef>
                <a:spcPts val="588"/>
              </a:spcBef>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20483" indent="-224097">
              <a:spcBef>
                <a:spcPts val="588"/>
              </a:spcBef>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141381"/>
            <a:ext cx="12192001" cy="717242"/>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13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108528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635870" y="0"/>
            <a:ext cx="3556129"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43940" y="6043943"/>
            <a:ext cx="1613565" cy="345696"/>
          </a:xfrm>
          <a:prstGeom prst="rect">
            <a:avLst/>
          </a:prstGeom>
        </p:spPr>
      </p:pic>
      <p:grpSp>
        <p:nvGrpSpPr>
          <p:cNvPr id="49" name="Group 48"/>
          <p:cNvGrpSpPr/>
          <p:nvPr userDrawn="1"/>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5169" y="291068"/>
            <a:ext cx="4252078" cy="669927"/>
          </a:xfrm>
          <a:prstGeom prst="rect">
            <a:avLst/>
          </a:prstGeom>
          <a:noFill/>
        </p:spPr>
        <p:txBody>
          <a:bodyPr wrap="none" lIns="179285" tIns="143428" rIns="179285" bIns="143428" rtlCol="0">
            <a:spAutoFit/>
          </a:bodyPr>
          <a:lstStyle/>
          <a:p>
            <a:pPr>
              <a:lnSpc>
                <a:spcPct val="90000"/>
              </a:lnSpc>
              <a:spcAft>
                <a:spcPts val="588"/>
              </a:spcAft>
            </a:pPr>
            <a:r>
              <a:rPr lang="en-US" sz="2745" dirty="0">
                <a:solidFill>
                  <a:srgbClr val="737373"/>
                </a:solidFill>
                <a:latin typeface="+mj-lt"/>
              </a:rPr>
              <a:t>Microsoft Virtual Academy</a:t>
            </a:r>
          </a:p>
        </p:txBody>
      </p:sp>
    </p:spTree>
    <p:extLst>
      <p:ext uri="{BB962C8B-B14F-4D97-AF65-F5344CB8AC3E}">
        <p14:creationId xmlns:p14="http://schemas.microsoft.com/office/powerpoint/2010/main" val="41550855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635870" y="0"/>
            <a:ext cx="3556129"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43940" y="6043943"/>
            <a:ext cx="1613565" cy="345696"/>
          </a:xfrm>
          <a:prstGeom prst="rect">
            <a:avLst/>
          </a:prstGeom>
        </p:spPr>
      </p:pic>
      <p:grpSp>
        <p:nvGrpSpPr>
          <p:cNvPr id="49" name="Group 48"/>
          <p:cNvGrpSpPr/>
          <p:nvPr userDrawn="1"/>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492425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43941" y="6023859"/>
            <a:ext cx="2238697" cy="365780"/>
          </a:xfrm>
          <a:prstGeom prst="rect">
            <a:avLst/>
          </a:prstGeom>
        </p:spPr>
      </p:pic>
      <p:sp>
        <p:nvSpPr>
          <p:cNvPr id="2" name="Rectangle 1"/>
          <p:cNvSpPr/>
          <p:nvPr userDrawn="1"/>
        </p:nvSpPr>
        <p:spPr bwMode="auto">
          <a:xfrm>
            <a:off x="8635870" y="0"/>
            <a:ext cx="3556129"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chemeClr val="bg1"/>
                </a:solidFill>
              </a:defRPr>
            </a:lvl1pPr>
          </a:lstStyle>
          <a:p>
            <a:r>
              <a:rPr lang="en-US" dirty="0"/>
              <a:t>Presentation title</a:t>
            </a:r>
          </a:p>
        </p:txBody>
      </p:sp>
      <p:grpSp>
        <p:nvGrpSpPr>
          <p:cNvPr id="49" name="Group 48"/>
          <p:cNvGrpSpPr/>
          <p:nvPr userDrawn="1"/>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5169" y="291068"/>
            <a:ext cx="4252078" cy="669927"/>
          </a:xfrm>
          <a:prstGeom prst="rect">
            <a:avLst/>
          </a:prstGeom>
          <a:noFill/>
        </p:spPr>
        <p:txBody>
          <a:bodyPr wrap="none" lIns="179285" tIns="143428" rIns="179285" bIns="143428" rtlCol="0">
            <a:spAutoFit/>
          </a:bodyPr>
          <a:lstStyle/>
          <a:p>
            <a:pPr>
              <a:lnSpc>
                <a:spcPct val="90000"/>
              </a:lnSpc>
              <a:spcAft>
                <a:spcPts val="588"/>
              </a:spcAft>
            </a:pPr>
            <a:r>
              <a:rPr lang="en-US" sz="2745" dirty="0">
                <a:solidFill>
                  <a:schemeClr val="bg1"/>
                </a:solidFill>
                <a:latin typeface="+mj-lt"/>
              </a:rPr>
              <a:t>Microsoft Virtual Academy</a:t>
            </a:r>
          </a:p>
        </p:txBody>
      </p:sp>
    </p:spTree>
    <p:extLst>
      <p:ext uri="{BB962C8B-B14F-4D97-AF65-F5344CB8AC3E}">
        <p14:creationId xmlns:p14="http://schemas.microsoft.com/office/powerpoint/2010/main" val="5144612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43941" y="6023859"/>
            <a:ext cx="2238697" cy="365780"/>
          </a:xfrm>
          <a:prstGeom prst="rect">
            <a:avLst/>
          </a:prstGeom>
        </p:spPr>
      </p:pic>
      <p:sp>
        <p:nvSpPr>
          <p:cNvPr id="2" name="Rectangle 1"/>
          <p:cNvSpPr/>
          <p:nvPr userDrawn="1"/>
        </p:nvSpPr>
        <p:spPr bwMode="auto">
          <a:xfrm>
            <a:off x="8635870" y="0"/>
            <a:ext cx="3556129"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chemeClr val="bg1"/>
                </a:solidFill>
              </a:defRPr>
            </a:lvl1pPr>
          </a:lstStyle>
          <a:p>
            <a:r>
              <a:rPr lang="en-US" dirty="0"/>
              <a:t>Presentation title</a:t>
            </a:r>
          </a:p>
        </p:txBody>
      </p:sp>
      <p:grpSp>
        <p:nvGrpSpPr>
          <p:cNvPr id="49" name="Group 48"/>
          <p:cNvGrpSpPr/>
          <p:nvPr userDrawn="1"/>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1108006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610703" y="5782138"/>
            <a:ext cx="7056143" cy="1075862"/>
          </a:xfrm>
          <a:prstGeom prst="rect">
            <a:avLst/>
          </a:prstGeom>
        </p:spPr>
      </p:pic>
    </p:spTree>
    <p:extLst>
      <p:ext uri="{BB962C8B-B14F-4D97-AF65-F5344CB8AC3E}">
        <p14:creationId xmlns:p14="http://schemas.microsoft.com/office/powerpoint/2010/main" val="165998406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58570" y="1344828"/>
            <a:ext cx="11474238" cy="2003747"/>
          </a:xfrm>
        </p:spPr>
        <p:txBody>
          <a:bodyPr>
            <a:spAutoFit/>
          </a:bodyPr>
          <a:lstStyle>
            <a:lvl1pPr marL="0" indent="0">
              <a:spcBef>
                <a:spcPts val="588"/>
              </a:spcBef>
              <a:buNone/>
              <a:defRPr sz="2745" spc="-29" baseline="0">
                <a:solidFill>
                  <a:srgbClr val="0072C6"/>
                </a:solidFill>
                <a:latin typeface="+mj-lt"/>
              </a:defRPr>
            </a:lvl1pPr>
            <a:lvl2pPr marL="0" indent="0">
              <a:spcBef>
                <a:spcPts val="588"/>
              </a:spcBef>
              <a:buFontTx/>
              <a:buNone/>
              <a:defRPr sz="1961"/>
            </a:lvl2pPr>
            <a:lvl3pPr marL="224097" indent="0">
              <a:spcBef>
                <a:spcPts val="588"/>
              </a:spcBef>
              <a:buNone/>
              <a:defRPr/>
            </a:lvl3pPr>
            <a:lvl4pPr marL="448193" indent="0">
              <a:spcBef>
                <a:spcPts val="588"/>
              </a:spcBef>
              <a:buNone/>
              <a:defRPr/>
            </a:lvl4pPr>
            <a:lvl5pPr marL="672290" indent="0">
              <a:spcBef>
                <a:spcPts val="588"/>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7186692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58570" y="1344828"/>
            <a:ext cx="11474238" cy="2003747"/>
          </a:xfrm>
        </p:spPr>
        <p:txBody>
          <a:bodyPr>
            <a:spAutoFit/>
          </a:bodyPr>
          <a:lstStyle>
            <a:lvl1pPr marL="0" indent="0">
              <a:spcBef>
                <a:spcPts val="588"/>
              </a:spcBef>
              <a:buNone/>
              <a:defRPr sz="2745" spc="-29" baseline="0">
                <a:solidFill>
                  <a:srgbClr val="0072C6"/>
                </a:solidFill>
                <a:latin typeface="+mj-lt"/>
              </a:defRPr>
            </a:lvl1pPr>
            <a:lvl2pPr marL="224097" indent="-224097">
              <a:spcBef>
                <a:spcPts val="588"/>
              </a:spcBef>
              <a:buFont typeface="Arial" charset="0"/>
              <a:buChar char="•"/>
              <a:defRPr sz="1961"/>
            </a:lvl2pPr>
            <a:lvl3pPr marL="448193" indent="-224097">
              <a:spcBef>
                <a:spcPts val="588"/>
              </a:spcBef>
              <a:buFont typeface="Arial" charset="0"/>
              <a:buChar char="•"/>
              <a:defRPr/>
            </a:lvl3pPr>
            <a:lvl4pPr marL="672290" indent="-224097">
              <a:spcBef>
                <a:spcPts val="588"/>
              </a:spcBef>
              <a:buFont typeface="Arial" charset="0"/>
              <a:buChar char="•"/>
              <a:defRPr/>
            </a:lvl4pPr>
            <a:lvl5pPr marL="896386" indent="-224097">
              <a:spcBef>
                <a:spcPts val="588"/>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6432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63" Type="http://schemas.openxmlformats.org/officeDocument/2006/relationships/tags" Target="../tags/tag35.xml"/><Relationship Id="rId64" Type="http://schemas.openxmlformats.org/officeDocument/2006/relationships/tags" Target="../tags/tag36.xml"/><Relationship Id="rId65" Type="http://schemas.openxmlformats.org/officeDocument/2006/relationships/tags" Target="../tags/tag37.xml"/><Relationship Id="rId66" Type="http://schemas.openxmlformats.org/officeDocument/2006/relationships/tags" Target="../tags/tag38.xml"/><Relationship Id="rId67" Type="http://schemas.openxmlformats.org/officeDocument/2006/relationships/tags" Target="../tags/tag39.xml"/><Relationship Id="rId50" Type="http://schemas.openxmlformats.org/officeDocument/2006/relationships/tags" Target="../tags/tag22.xml"/><Relationship Id="rId51" Type="http://schemas.openxmlformats.org/officeDocument/2006/relationships/tags" Target="../tags/tag23.xml"/><Relationship Id="rId52" Type="http://schemas.openxmlformats.org/officeDocument/2006/relationships/tags" Target="../tags/tag24.xml"/><Relationship Id="rId53" Type="http://schemas.openxmlformats.org/officeDocument/2006/relationships/tags" Target="../tags/tag25.xml"/><Relationship Id="rId54" Type="http://schemas.openxmlformats.org/officeDocument/2006/relationships/tags" Target="../tags/tag26.xml"/><Relationship Id="rId55" Type="http://schemas.openxmlformats.org/officeDocument/2006/relationships/tags" Target="../tags/tag27.xml"/><Relationship Id="rId56" Type="http://schemas.openxmlformats.org/officeDocument/2006/relationships/tags" Target="../tags/tag28.xml"/><Relationship Id="rId57" Type="http://schemas.openxmlformats.org/officeDocument/2006/relationships/tags" Target="../tags/tag29.xml"/><Relationship Id="rId58" Type="http://schemas.openxmlformats.org/officeDocument/2006/relationships/tags" Target="../tags/tag30.xml"/><Relationship Id="rId59" Type="http://schemas.openxmlformats.org/officeDocument/2006/relationships/tags" Target="../tags/tag31.xml"/><Relationship Id="rId40" Type="http://schemas.openxmlformats.org/officeDocument/2006/relationships/tags" Target="../tags/tag12.xml"/><Relationship Id="rId41" Type="http://schemas.openxmlformats.org/officeDocument/2006/relationships/tags" Target="../tags/tag13.xml"/><Relationship Id="rId42" Type="http://schemas.openxmlformats.org/officeDocument/2006/relationships/tags" Target="../tags/tag14.xml"/><Relationship Id="rId43" Type="http://schemas.openxmlformats.org/officeDocument/2006/relationships/tags" Target="../tags/tag15.xml"/><Relationship Id="rId44" Type="http://schemas.openxmlformats.org/officeDocument/2006/relationships/tags" Target="../tags/tag16.xml"/><Relationship Id="rId45" Type="http://schemas.openxmlformats.org/officeDocument/2006/relationships/tags" Target="../tags/tag17.xml"/><Relationship Id="rId46" Type="http://schemas.openxmlformats.org/officeDocument/2006/relationships/tags" Target="../tags/tag18.xml"/><Relationship Id="rId47" Type="http://schemas.openxmlformats.org/officeDocument/2006/relationships/tags" Target="../tags/tag19.xml"/><Relationship Id="rId48" Type="http://schemas.openxmlformats.org/officeDocument/2006/relationships/tags" Target="../tags/tag20.xml"/><Relationship Id="rId49" Type="http://schemas.openxmlformats.org/officeDocument/2006/relationships/tags" Target="../tags/tag2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30" Type="http://schemas.openxmlformats.org/officeDocument/2006/relationships/tags" Target="../tags/tag2.xml"/><Relationship Id="rId31" Type="http://schemas.openxmlformats.org/officeDocument/2006/relationships/tags" Target="../tags/tag3.xml"/><Relationship Id="rId32" Type="http://schemas.openxmlformats.org/officeDocument/2006/relationships/tags" Target="../tags/tag4.xml"/><Relationship Id="rId33" Type="http://schemas.openxmlformats.org/officeDocument/2006/relationships/tags" Target="../tags/tag5.xml"/><Relationship Id="rId34" Type="http://schemas.openxmlformats.org/officeDocument/2006/relationships/tags" Target="../tags/tag6.xml"/><Relationship Id="rId35" Type="http://schemas.openxmlformats.org/officeDocument/2006/relationships/tags" Target="../tags/tag7.xml"/><Relationship Id="rId36" Type="http://schemas.openxmlformats.org/officeDocument/2006/relationships/tags" Target="../tags/tag8.xml"/><Relationship Id="rId37" Type="http://schemas.openxmlformats.org/officeDocument/2006/relationships/tags" Target="../tags/tag9.xml"/><Relationship Id="rId38" Type="http://schemas.openxmlformats.org/officeDocument/2006/relationships/tags" Target="../tags/tag10.xml"/><Relationship Id="rId39" Type="http://schemas.openxmlformats.org/officeDocument/2006/relationships/tags" Target="../tags/tag11.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theme" Target="../theme/theme1.xml"/><Relationship Id="rId29" Type="http://schemas.openxmlformats.org/officeDocument/2006/relationships/tags" Target="../tags/tag1.xml"/><Relationship Id="rId60" Type="http://schemas.openxmlformats.org/officeDocument/2006/relationships/tags" Target="../tags/tag32.xml"/><Relationship Id="rId61" Type="http://schemas.openxmlformats.org/officeDocument/2006/relationships/tags" Target="../tags/tag33.xml"/><Relationship Id="rId62" Type="http://schemas.openxmlformats.org/officeDocument/2006/relationships/tags" Target="../tags/tag34.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8570" y="358621"/>
            <a:ext cx="11474238" cy="896552"/>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58570" y="1255173"/>
            <a:ext cx="11474238" cy="1793104"/>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48348" y="729"/>
            <a:ext cx="537855" cy="537931"/>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11434" y="729"/>
            <a:ext cx="537855" cy="537931"/>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65544" y="729"/>
            <a:ext cx="537855" cy="537931"/>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84798" eaLnBrk="1" fontAlgn="base" latinLnBrk="0" hangingPunct="1">
              <a:lnSpc>
                <a:spcPct val="90000"/>
              </a:lnSpc>
              <a:spcBef>
                <a:spcPct val="0"/>
              </a:spcBef>
              <a:spcAft>
                <a:spcPct val="0"/>
              </a:spcAft>
              <a:buClrTx/>
              <a:buSzTx/>
              <a:buFontTx/>
              <a:buNone/>
              <a:tabLst/>
              <a:defRPr/>
            </a:pPr>
            <a:endPar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48240" y="1082424"/>
            <a:ext cx="537855" cy="537931"/>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11552" y="1082424"/>
            <a:ext cx="537855" cy="537931"/>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65527" y="1082424"/>
            <a:ext cx="537855" cy="537931"/>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38304" y="2170893"/>
            <a:ext cx="547463" cy="537931"/>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00178" y="2170893"/>
            <a:ext cx="543287" cy="537931"/>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55589" y="2170893"/>
            <a:ext cx="537855" cy="537931"/>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58897" y="3245378"/>
            <a:ext cx="556800" cy="537931"/>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12872" y="3245378"/>
            <a:ext cx="547437" cy="537931"/>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66845" y="3245378"/>
            <a:ext cx="537855" cy="537931"/>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50802" y="4317108"/>
            <a:ext cx="550857" cy="537931"/>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07996" y="4317108"/>
            <a:ext cx="537855" cy="537931"/>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70022" y="4317108"/>
            <a:ext cx="537855" cy="537931"/>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48240" y="545452"/>
            <a:ext cx="537855" cy="537931"/>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11550" y="545444"/>
            <a:ext cx="546118" cy="537931"/>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65544" y="545452"/>
            <a:ext cx="537855" cy="537931"/>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48484" y="1627138"/>
            <a:ext cx="537855" cy="537931"/>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10654" y="1627138"/>
            <a:ext cx="537855" cy="537931"/>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65544" y="1627138"/>
            <a:ext cx="537855" cy="537931"/>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53677" y="2708824"/>
            <a:ext cx="535046" cy="537931"/>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11201" y="2708824"/>
            <a:ext cx="538414" cy="537931"/>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73697" y="2708824"/>
            <a:ext cx="547209" cy="537931"/>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84798" eaLnBrk="1" fontAlgn="base" latinLnBrk="0" hangingPunct="1">
              <a:lnSpc>
                <a:spcPct val="90000"/>
              </a:lnSpc>
              <a:spcBef>
                <a:spcPct val="0"/>
              </a:spcBef>
              <a:spcAft>
                <a:spcPct val="0"/>
              </a:spcAft>
              <a:buClrTx/>
              <a:buSzTx/>
              <a:buFontTx/>
              <a:buNone/>
              <a:tabLst/>
              <a:defRPr/>
            </a:pPr>
            <a:endPar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58899" y="3781932"/>
            <a:ext cx="547698" cy="537931"/>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13794" y="3781932"/>
            <a:ext cx="564819" cy="537931"/>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67921" y="3781932"/>
            <a:ext cx="535754" cy="537931"/>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50805" y="4860863"/>
            <a:ext cx="550858" cy="537931"/>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07526" y="4860863"/>
            <a:ext cx="537855" cy="537931"/>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70024" y="4860863"/>
            <a:ext cx="538099" cy="537931"/>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07436" y="5396807"/>
            <a:ext cx="537855" cy="537931"/>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69932" y="5396807"/>
            <a:ext cx="538099" cy="537931"/>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19447" y="5934754"/>
            <a:ext cx="549866" cy="537931"/>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50804" y="5933210"/>
            <a:ext cx="537200" cy="537931"/>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73698" y="5934740"/>
            <a:ext cx="548858" cy="537946"/>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50804" y="5396799"/>
            <a:ext cx="537855" cy="537931"/>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22116" y="6634485"/>
            <a:ext cx="536418" cy="537931"/>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62059" y="6634485"/>
            <a:ext cx="529991" cy="537931"/>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75999" y="6634472"/>
            <a:ext cx="535512" cy="537946"/>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26202047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Lst>
  <p:transition>
    <p:fade/>
  </p:transition>
  <p:txStyles>
    <p:titleStyle>
      <a:lvl1pPr algn="l" defTabSz="914367" rtl="0" eaLnBrk="1" latinLnBrk="0" hangingPunct="1">
        <a:lnSpc>
          <a:spcPct val="90000"/>
        </a:lnSpc>
        <a:spcBef>
          <a:spcPct val="0"/>
        </a:spcBef>
        <a:buNone/>
        <a:defRPr lang="en-US" sz="4705" b="0" kern="1200" cap="none" spc="-69" baseline="0" dirty="0" smtClean="0">
          <a:ln w="3175">
            <a:noFill/>
          </a:ln>
          <a:solidFill>
            <a:srgbClr val="0072C6"/>
          </a:soli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1pPr>
      <a:lvl2pPr marL="448193" marR="0" indent="-224097" algn="l" defTabSz="914367"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4" Type="http://schemas.microsoft.com/office/2007/relationships/hdphoto" Target="../media/hdphoto1.wdp"/><Relationship Id="rId1" Type="http://schemas.openxmlformats.org/officeDocument/2006/relationships/slideLayout" Target="../slideLayouts/slideLayout13.xml"/><Relationship Id="rId2" Type="http://schemas.openxmlformats.org/officeDocument/2006/relationships/image" Target="../media/image1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5" Type="http://schemas.openxmlformats.org/officeDocument/2006/relationships/image" Target="../media/image12.emf"/><Relationship Id="rId1" Type="http://schemas.openxmlformats.org/officeDocument/2006/relationships/slideLayout" Target="../slideLayouts/slideLayout7.xml"/><Relationship Id="rId2" Type="http://schemas.openxmlformats.org/officeDocument/2006/relationships/image" Target="../media/image9.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69240" y="2720621"/>
            <a:ext cx="8067822" cy="896425"/>
          </a:xfrm>
          <a:noFill/>
        </p:spPr>
        <p:txBody>
          <a:bodyPr vert="horz" wrap="square" lIns="89642" tIns="89642" rIns="89642" bIns="89642" rtlCol="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Adam </a:t>
            </a:r>
            <a:r>
              <a:rPr lang="en-US" dirty="0" smtClean="0">
                <a:solidFill>
                  <a:schemeClr val="bg1"/>
                </a:solidFill>
              </a:rPr>
              <a:t>Bertram / Ashley </a:t>
            </a:r>
            <a:r>
              <a:rPr lang="en-US" dirty="0" err="1" smtClean="0">
                <a:solidFill>
                  <a:schemeClr val="bg1"/>
                </a:solidFill>
              </a:rPr>
              <a:t>Mcglone</a:t>
            </a:r>
            <a:endParaRPr lang="en-US" dirty="0">
              <a:solidFill>
                <a:schemeClr val="bg1"/>
              </a:solidFill>
            </a:endParaRPr>
          </a:p>
        </p:txBody>
      </p:sp>
      <p:sp>
        <p:nvSpPr>
          <p:cNvPr id="9" name="Title 1"/>
          <p:cNvSpPr>
            <a:spLocks noGrp="1"/>
          </p:cNvSpPr>
          <p:nvPr>
            <p:ph type="title"/>
          </p:nvPr>
        </p:nvSpPr>
        <p:spPr>
          <a:xfrm>
            <a:off x="269239" y="1644912"/>
            <a:ext cx="8067823" cy="1075710"/>
          </a:xfrm>
          <a:noFill/>
        </p:spPr>
        <p:txBody>
          <a:bodyPr vert="horz" wrap="square" lIns="89642" tIns="89642" rIns="89642" bIns="89642" rtlCol="0" anchor="t" anchorCtr="0">
            <a:noAutofit/>
          </a:bodyPr>
          <a:lstStyle>
            <a:lvl1pPr>
              <a:defRPr sz="6000" spc="-80" baseline="0">
                <a:solidFill>
                  <a:srgbClr val="0072C6"/>
                </a:solidFill>
              </a:defRPr>
            </a:lvl1pPr>
          </a:lstStyle>
          <a:p>
            <a:r>
              <a:rPr lang="en-US" dirty="0">
                <a:solidFill>
                  <a:schemeClr val="bg1"/>
                </a:solidFill>
              </a:rPr>
              <a:t>Writing Tests with Pester</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Mocking</a:t>
            </a:r>
          </a:p>
        </p:txBody>
      </p:sp>
      <p:grpSp>
        <p:nvGrpSpPr>
          <p:cNvPr id="105" name="Group 104"/>
          <p:cNvGrpSpPr/>
          <p:nvPr/>
        </p:nvGrpSpPr>
        <p:grpSpPr>
          <a:xfrm>
            <a:off x="2160881" y="2422376"/>
            <a:ext cx="7754900" cy="2935569"/>
            <a:chOff x="2805117" y="1944393"/>
            <a:chExt cx="7754900" cy="2935569"/>
          </a:xfrm>
        </p:grpSpPr>
        <p:grpSp>
          <p:nvGrpSpPr>
            <p:cNvPr id="104" name="Group 103"/>
            <p:cNvGrpSpPr/>
            <p:nvPr/>
          </p:nvGrpSpPr>
          <p:grpSpPr>
            <a:xfrm>
              <a:off x="2805117" y="1998633"/>
              <a:ext cx="2047355" cy="2881329"/>
              <a:chOff x="1890717" y="1768301"/>
              <a:chExt cx="2047355" cy="2881329"/>
            </a:xfrm>
          </p:grpSpPr>
          <p:sp>
            <p:nvSpPr>
              <p:cNvPr id="10" name="Rectangle 9"/>
              <p:cNvSpPr/>
              <p:nvPr/>
            </p:nvSpPr>
            <p:spPr>
              <a:xfrm>
                <a:off x="1890717" y="3941744"/>
                <a:ext cx="2047355" cy="707886"/>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2000" b="1" i="0" u="none" strike="noStrike" kern="0" cap="none" spc="100" normalizeH="0" baseline="0" noProof="0" dirty="0">
                    <a:ln>
                      <a:noFill/>
                    </a:ln>
                    <a:solidFill>
                      <a:prstClr val="black">
                        <a:lumMod val="85000"/>
                        <a:lumOff val="15000"/>
                      </a:prstClr>
                    </a:solidFill>
                    <a:effectLst/>
                    <a:uLnTx/>
                    <a:uFillTx/>
                    <a:latin typeface="Calibri"/>
                    <a:ea typeface="Roboto Light" panose="02000000000000000000" pitchFamily="2" charset="0"/>
                  </a:rPr>
                  <a:t>"OVERWRITES"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2000" b="1" i="0" u="none" strike="noStrike" kern="0" cap="none" spc="100" normalizeH="0" baseline="0" noProof="0" dirty="0">
                    <a:ln>
                      <a:noFill/>
                    </a:ln>
                    <a:solidFill>
                      <a:prstClr val="black">
                        <a:lumMod val="85000"/>
                        <a:lumOff val="15000"/>
                      </a:prstClr>
                    </a:solidFill>
                    <a:effectLst/>
                    <a:uLnTx/>
                    <a:uFillTx/>
                    <a:latin typeface="Calibri"/>
                    <a:ea typeface="Roboto Light" panose="02000000000000000000" pitchFamily="2" charset="0"/>
                  </a:rPr>
                  <a:t>FUNCTIONS</a:t>
                </a:r>
              </a:p>
            </p:txBody>
          </p:sp>
          <p:grpSp>
            <p:nvGrpSpPr>
              <p:cNvPr id="11" name="Group 4"/>
              <p:cNvGrpSpPr>
                <a:grpSpLocks noChangeAspect="1"/>
              </p:cNvGrpSpPr>
              <p:nvPr/>
            </p:nvGrpSpPr>
            <p:grpSpPr bwMode="auto">
              <a:xfrm>
                <a:off x="2003962" y="1768301"/>
                <a:ext cx="1820861" cy="1828354"/>
                <a:chOff x="1827" y="1133"/>
                <a:chExt cx="486" cy="488"/>
              </a:xfrm>
            </p:grpSpPr>
            <p:sp>
              <p:nvSpPr>
                <p:cNvPr id="12" name="Freeform 6"/>
                <p:cNvSpPr>
                  <a:spLocks/>
                </p:cNvSpPr>
                <p:nvPr/>
              </p:nvSpPr>
              <p:spPr bwMode="auto">
                <a:xfrm>
                  <a:off x="2187" y="1494"/>
                  <a:ext cx="119" cy="120"/>
                </a:xfrm>
                <a:custGeom>
                  <a:avLst/>
                  <a:gdLst>
                    <a:gd name="T0" fmla="*/ 567 w 837"/>
                    <a:gd name="T1" fmla="*/ 0 h 837"/>
                    <a:gd name="T2" fmla="*/ 800 w 837"/>
                    <a:gd name="T3" fmla="*/ 233 h 837"/>
                    <a:gd name="T4" fmla="*/ 816 w 837"/>
                    <a:gd name="T5" fmla="*/ 253 h 837"/>
                    <a:gd name="T6" fmla="*/ 828 w 837"/>
                    <a:gd name="T7" fmla="*/ 275 h 837"/>
                    <a:gd name="T8" fmla="*/ 835 w 837"/>
                    <a:gd name="T9" fmla="*/ 298 h 837"/>
                    <a:gd name="T10" fmla="*/ 837 w 837"/>
                    <a:gd name="T11" fmla="*/ 322 h 837"/>
                    <a:gd name="T12" fmla="*/ 835 w 837"/>
                    <a:gd name="T13" fmla="*/ 346 h 837"/>
                    <a:gd name="T14" fmla="*/ 828 w 837"/>
                    <a:gd name="T15" fmla="*/ 368 h 837"/>
                    <a:gd name="T16" fmla="*/ 816 w 837"/>
                    <a:gd name="T17" fmla="*/ 390 h 837"/>
                    <a:gd name="T18" fmla="*/ 800 w 837"/>
                    <a:gd name="T19" fmla="*/ 410 h 837"/>
                    <a:gd name="T20" fmla="*/ 411 w 837"/>
                    <a:gd name="T21" fmla="*/ 800 h 837"/>
                    <a:gd name="T22" fmla="*/ 391 w 837"/>
                    <a:gd name="T23" fmla="*/ 816 h 837"/>
                    <a:gd name="T24" fmla="*/ 369 w 837"/>
                    <a:gd name="T25" fmla="*/ 828 h 837"/>
                    <a:gd name="T26" fmla="*/ 345 w 837"/>
                    <a:gd name="T27" fmla="*/ 834 h 837"/>
                    <a:gd name="T28" fmla="*/ 322 w 837"/>
                    <a:gd name="T29" fmla="*/ 837 h 837"/>
                    <a:gd name="T30" fmla="*/ 299 w 837"/>
                    <a:gd name="T31" fmla="*/ 834 h 837"/>
                    <a:gd name="T32" fmla="*/ 275 w 837"/>
                    <a:gd name="T33" fmla="*/ 828 h 837"/>
                    <a:gd name="T34" fmla="*/ 253 w 837"/>
                    <a:gd name="T35" fmla="*/ 816 h 837"/>
                    <a:gd name="T36" fmla="*/ 234 w 837"/>
                    <a:gd name="T37" fmla="*/ 800 h 837"/>
                    <a:gd name="T38" fmla="*/ 0 w 837"/>
                    <a:gd name="T39" fmla="*/ 566 h 837"/>
                    <a:gd name="T40" fmla="*/ 567 w 837"/>
                    <a:gd name="T41" fmla="*/ 0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7" h="837">
                      <a:moveTo>
                        <a:pt x="567" y="0"/>
                      </a:moveTo>
                      <a:lnTo>
                        <a:pt x="800" y="233"/>
                      </a:lnTo>
                      <a:lnTo>
                        <a:pt x="816" y="253"/>
                      </a:lnTo>
                      <a:lnTo>
                        <a:pt x="828" y="275"/>
                      </a:lnTo>
                      <a:lnTo>
                        <a:pt x="835" y="298"/>
                      </a:lnTo>
                      <a:lnTo>
                        <a:pt x="837" y="322"/>
                      </a:lnTo>
                      <a:lnTo>
                        <a:pt x="835" y="346"/>
                      </a:lnTo>
                      <a:lnTo>
                        <a:pt x="828" y="368"/>
                      </a:lnTo>
                      <a:lnTo>
                        <a:pt x="816" y="390"/>
                      </a:lnTo>
                      <a:lnTo>
                        <a:pt x="800" y="410"/>
                      </a:lnTo>
                      <a:lnTo>
                        <a:pt x="411" y="800"/>
                      </a:lnTo>
                      <a:lnTo>
                        <a:pt x="391" y="816"/>
                      </a:lnTo>
                      <a:lnTo>
                        <a:pt x="369" y="828"/>
                      </a:lnTo>
                      <a:lnTo>
                        <a:pt x="345" y="834"/>
                      </a:lnTo>
                      <a:lnTo>
                        <a:pt x="322" y="837"/>
                      </a:lnTo>
                      <a:lnTo>
                        <a:pt x="299" y="834"/>
                      </a:lnTo>
                      <a:lnTo>
                        <a:pt x="275" y="828"/>
                      </a:lnTo>
                      <a:lnTo>
                        <a:pt x="253" y="816"/>
                      </a:lnTo>
                      <a:lnTo>
                        <a:pt x="234" y="800"/>
                      </a:lnTo>
                      <a:lnTo>
                        <a:pt x="0" y="566"/>
                      </a:lnTo>
                      <a:lnTo>
                        <a:pt x="567" y="0"/>
                      </a:lnTo>
                      <a:close/>
                    </a:path>
                  </a:pathLst>
                </a:custGeom>
                <a:solidFill>
                  <a:srgbClr val="B4009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Trebuchet MS" panose="020B0603020202020204"/>
                  </a:endParaRPr>
                </a:p>
              </p:txBody>
            </p:sp>
            <p:sp>
              <p:nvSpPr>
                <p:cNvPr id="13" name="Freeform 7"/>
                <p:cNvSpPr>
                  <a:spLocks/>
                </p:cNvSpPr>
                <p:nvPr/>
              </p:nvSpPr>
              <p:spPr bwMode="auto">
                <a:xfrm>
                  <a:off x="1834" y="1142"/>
                  <a:ext cx="105" cy="104"/>
                </a:xfrm>
                <a:custGeom>
                  <a:avLst/>
                  <a:gdLst>
                    <a:gd name="T0" fmla="*/ 0 w 730"/>
                    <a:gd name="T1" fmla="*/ 0 h 729"/>
                    <a:gd name="T2" fmla="*/ 269 w 730"/>
                    <a:gd name="T3" fmla="*/ 56 h 729"/>
                    <a:gd name="T4" fmla="*/ 730 w 730"/>
                    <a:gd name="T5" fmla="*/ 163 h 729"/>
                    <a:gd name="T6" fmla="*/ 722 w 730"/>
                    <a:gd name="T7" fmla="*/ 194 h 729"/>
                    <a:gd name="T8" fmla="*/ 712 w 730"/>
                    <a:gd name="T9" fmla="*/ 222 h 729"/>
                    <a:gd name="T10" fmla="*/ 695 w 730"/>
                    <a:gd name="T11" fmla="*/ 250 h 729"/>
                    <a:gd name="T12" fmla="*/ 673 w 730"/>
                    <a:gd name="T13" fmla="*/ 277 h 729"/>
                    <a:gd name="T14" fmla="*/ 651 w 730"/>
                    <a:gd name="T15" fmla="*/ 295 h 729"/>
                    <a:gd name="T16" fmla="*/ 627 w 730"/>
                    <a:gd name="T17" fmla="*/ 310 h 729"/>
                    <a:gd name="T18" fmla="*/ 603 w 730"/>
                    <a:gd name="T19" fmla="*/ 320 h 729"/>
                    <a:gd name="T20" fmla="*/ 578 w 730"/>
                    <a:gd name="T21" fmla="*/ 327 h 729"/>
                    <a:gd name="T22" fmla="*/ 553 w 730"/>
                    <a:gd name="T23" fmla="*/ 332 h 729"/>
                    <a:gd name="T24" fmla="*/ 555 w 730"/>
                    <a:gd name="T25" fmla="*/ 361 h 729"/>
                    <a:gd name="T26" fmla="*/ 552 w 730"/>
                    <a:gd name="T27" fmla="*/ 391 h 729"/>
                    <a:gd name="T28" fmla="*/ 545 w 730"/>
                    <a:gd name="T29" fmla="*/ 420 h 729"/>
                    <a:gd name="T30" fmla="*/ 534 w 730"/>
                    <a:gd name="T31" fmla="*/ 449 h 729"/>
                    <a:gd name="T32" fmla="*/ 517 w 730"/>
                    <a:gd name="T33" fmla="*/ 477 h 729"/>
                    <a:gd name="T34" fmla="*/ 496 w 730"/>
                    <a:gd name="T35" fmla="*/ 503 h 729"/>
                    <a:gd name="T36" fmla="*/ 479 w 730"/>
                    <a:gd name="T37" fmla="*/ 518 h 729"/>
                    <a:gd name="T38" fmla="*/ 459 w 730"/>
                    <a:gd name="T39" fmla="*/ 529 h 729"/>
                    <a:gd name="T40" fmla="*/ 439 w 730"/>
                    <a:gd name="T41" fmla="*/ 538 h 729"/>
                    <a:gd name="T42" fmla="*/ 418 w 730"/>
                    <a:gd name="T43" fmla="*/ 546 h 729"/>
                    <a:gd name="T44" fmla="*/ 396 w 730"/>
                    <a:gd name="T45" fmla="*/ 550 h 729"/>
                    <a:gd name="T46" fmla="*/ 376 w 730"/>
                    <a:gd name="T47" fmla="*/ 554 h 729"/>
                    <a:gd name="T48" fmla="*/ 354 w 730"/>
                    <a:gd name="T49" fmla="*/ 555 h 729"/>
                    <a:gd name="T50" fmla="*/ 333 w 730"/>
                    <a:gd name="T51" fmla="*/ 552 h 729"/>
                    <a:gd name="T52" fmla="*/ 329 w 730"/>
                    <a:gd name="T53" fmla="*/ 584 h 729"/>
                    <a:gd name="T54" fmla="*/ 318 w 730"/>
                    <a:gd name="T55" fmla="*/ 615 h 729"/>
                    <a:gd name="T56" fmla="*/ 300 w 730"/>
                    <a:gd name="T57" fmla="*/ 645 h 729"/>
                    <a:gd name="T58" fmla="*/ 276 w 730"/>
                    <a:gd name="T59" fmla="*/ 673 h 729"/>
                    <a:gd name="T60" fmla="*/ 249 w 730"/>
                    <a:gd name="T61" fmla="*/ 696 h 729"/>
                    <a:gd name="T62" fmla="*/ 222 w 730"/>
                    <a:gd name="T63" fmla="*/ 711 h 729"/>
                    <a:gd name="T64" fmla="*/ 193 w 730"/>
                    <a:gd name="T65" fmla="*/ 723 h 729"/>
                    <a:gd name="T66" fmla="*/ 163 w 730"/>
                    <a:gd name="T67" fmla="*/ 729 h 729"/>
                    <a:gd name="T68" fmla="*/ 64 w 730"/>
                    <a:gd name="T69" fmla="*/ 269 h 729"/>
                    <a:gd name="T70" fmla="*/ 0 w 730"/>
                    <a:gd name="T71" fmla="*/ 0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729">
                      <a:moveTo>
                        <a:pt x="0" y="0"/>
                      </a:moveTo>
                      <a:lnTo>
                        <a:pt x="269" y="56"/>
                      </a:lnTo>
                      <a:lnTo>
                        <a:pt x="730" y="163"/>
                      </a:lnTo>
                      <a:lnTo>
                        <a:pt x="722" y="194"/>
                      </a:lnTo>
                      <a:lnTo>
                        <a:pt x="712" y="222"/>
                      </a:lnTo>
                      <a:lnTo>
                        <a:pt x="695" y="250"/>
                      </a:lnTo>
                      <a:lnTo>
                        <a:pt x="673" y="277"/>
                      </a:lnTo>
                      <a:lnTo>
                        <a:pt x="651" y="295"/>
                      </a:lnTo>
                      <a:lnTo>
                        <a:pt x="627" y="310"/>
                      </a:lnTo>
                      <a:lnTo>
                        <a:pt x="603" y="320"/>
                      </a:lnTo>
                      <a:lnTo>
                        <a:pt x="578" y="327"/>
                      </a:lnTo>
                      <a:lnTo>
                        <a:pt x="553" y="332"/>
                      </a:lnTo>
                      <a:lnTo>
                        <a:pt x="555" y="361"/>
                      </a:lnTo>
                      <a:lnTo>
                        <a:pt x="552" y="391"/>
                      </a:lnTo>
                      <a:lnTo>
                        <a:pt x="545" y="420"/>
                      </a:lnTo>
                      <a:lnTo>
                        <a:pt x="534" y="449"/>
                      </a:lnTo>
                      <a:lnTo>
                        <a:pt x="517" y="477"/>
                      </a:lnTo>
                      <a:lnTo>
                        <a:pt x="496" y="503"/>
                      </a:lnTo>
                      <a:lnTo>
                        <a:pt x="479" y="518"/>
                      </a:lnTo>
                      <a:lnTo>
                        <a:pt x="459" y="529"/>
                      </a:lnTo>
                      <a:lnTo>
                        <a:pt x="439" y="538"/>
                      </a:lnTo>
                      <a:lnTo>
                        <a:pt x="418" y="546"/>
                      </a:lnTo>
                      <a:lnTo>
                        <a:pt x="396" y="550"/>
                      </a:lnTo>
                      <a:lnTo>
                        <a:pt x="376" y="554"/>
                      </a:lnTo>
                      <a:lnTo>
                        <a:pt x="354" y="555"/>
                      </a:lnTo>
                      <a:lnTo>
                        <a:pt x="333" y="552"/>
                      </a:lnTo>
                      <a:lnTo>
                        <a:pt x="329" y="584"/>
                      </a:lnTo>
                      <a:lnTo>
                        <a:pt x="318" y="615"/>
                      </a:lnTo>
                      <a:lnTo>
                        <a:pt x="300" y="645"/>
                      </a:lnTo>
                      <a:lnTo>
                        <a:pt x="276" y="673"/>
                      </a:lnTo>
                      <a:lnTo>
                        <a:pt x="249" y="696"/>
                      </a:lnTo>
                      <a:lnTo>
                        <a:pt x="222" y="711"/>
                      </a:lnTo>
                      <a:lnTo>
                        <a:pt x="193" y="723"/>
                      </a:lnTo>
                      <a:lnTo>
                        <a:pt x="163" y="729"/>
                      </a:lnTo>
                      <a:lnTo>
                        <a:pt x="64" y="269"/>
                      </a:lnTo>
                      <a:lnTo>
                        <a:pt x="0" y="0"/>
                      </a:lnTo>
                      <a:close/>
                    </a:path>
                  </a:pathLst>
                </a:custGeom>
                <a:solidFill>
                  <a:srgbClr val="FFD141"/>
                </a:solidFill>
                <a:ln w="0">
                  <a:solidFill>
                    <a:srgbClr val="FFD14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Trebuchet MS" panose="020B0603020202020204"/>
                  </a:endParaRPr>
                </a:p>
              </p:txBody>
            </p:sp>
            <p:sp>
              <p:nvSpPr>
                <p:cNvPr id="14" name="Freeform 8"/>
                <p:cNvSpPr>
                  <a:spLocks/>
                </p:cNvSpPr>
                <p:nvPr/>
              </p:nvSpPr>
              <p:spPr bwMode="auto">
                <a:xfrm>
                  <a:off x="1913" y="1165"/>
                  <a:ext cx="339" cy="339"/>
                </a:xfrm>
                <a:custGeom>
                  <a:avLst/>
                  <a:gdLst>
                    <a:gd name="T0" fmla="*/ 177 w 2372"/>
                    <a:gd name="T1" fmla="*/ 0 h 2372"/>
                    <a:gd name="T2" fmla="*/ 2372 w 2372"/>
                    <a:gd name="T3" fmla="*/ 2195 h 2372"/>
                    <a:gd name="T4" fmla="*/ 2203 w 2372"/>
                    <a:gd name="T5" fmla="*/ 2372 h 2372"/>
                    <a:gd name="T6" fmla="*/ 0 w 2372"/>
                    <a:gd name="T7" fmla="*/ 169 h 2372"/>
                    <a:gd name="T8" fmla="*/ 32 w 2372"/>
                    <a:gd name="T9" fmla="*/ 166 h 2372"/>
                    <a:gd name="T10" fmla="*/ 63 w 2372"/>
                    <a:gd name="T11" fmla="*/ 155 h 2372"/>
                    <a:gd name="T12" fmla="*/ 92 w 2372"/>
                    <a:gd name="T13" fmla="*/ 137 h 2372"/>
                    <a:gd name="T14" fmla="*/ 120 w 2372"/>
                    <a:gd name="T15" fmla="*/ 114 h 2372"/>
                    <a:gd name="T16" fmla="*/ 139 w 2372"/>
                    <a:gd name="T17" fmla="*/ 90 h 2372"/>
                    <a:gd name="T18" fmla="*/ 156 w 2372"/>
                    <a:gd name="T19" fmla="*/ 62 h 2372"/>
                    <a:gd name="T20" fmla="*/ 168 w 2372"/>
                    <a:gd name="T21" fmla="*/ 32 h 2372"/>
                    <a:gd name="T22" fmla="*/ 177 w 2372"/>
                    <a:gd name="T23" fmla="*/ 0 h 2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2" h="2372">
                      <a:moveTo>
                        <a:pt x="177" y="0"/>
                      </a:moveTo>
                      <a:lnTo>
                        <a:pt x="2372" y="2195"/>
                      </a:lnTo>
                      <a:lnTo>
                        <a:pt x="2203" y="2372"/>
                      </a:lnTo>
                      <a:lnTo>
                        <a:pt x="0" y="169"/>
                      </a:lnTo>
                      <a:lnTo>
                        <a:pt x="32" y="166"/>
                      </a:lnTo>
                      <a:lnTo>
                        <a:pt x="63" y="155"/>
                      </a:lnTo>
                      <a:lnTo>
                        <a:pt x="92" y="137"/>
                      </a:lnTo>
                      <a:lnTo>
                        <a:pt x="120" y="114"/>
                      </a:lnTo>
                      <a:lnTo>
                        <a:pt x="139" y="90"/>
                      </a:lnTo>
                      <a:lnTo>
                        <a:pt x="156" y="62"/>
                      </a:lnTo>
                      <a:lnTo>
                        <a:pt x="168" y="32"/>
                      </a:lnTo>
                      <a:lnTo>
                        <a:pt x="177" y="0"/>
                      </a:lnTo>
                      <a:close/>
                    </a:path>
                  </a:pathLst>
                </a:custGeom>
                <a:solidFill>
                  <a:srgbClr val="92D05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Trebuchet MS" panose="020B0603020202020204"/>
                  </a:endParaRPr>
                </a:p>
              </p:txBody>
            </p:sp>
            <p:sp>
              <p:nvSpPr>
                <p:cNvPr id="15" name="Freeform 9"/>
                <p:cNvSpPr>
                  <a:spLocks/>
                </p:cNvSpPr>
                <p:nvPr/>
              </p:nvSpPr>
              <p:spPr bwMode="auto">
                <a:xfrm>
                  <a:off x="1882" y="1189"/>
                  <a:ext cx="346" cy="347"/>
                </a:xfrm>
                <a:custGeom>
                  <a:avLst/>
                  <a:gdLst>
                    <a:gd name="T0" fmla="*/ 220 w 2423"/>
                    <a:gd name="T1" fmla="*/ 0 h 2423"/>
                    <a:gd name="T2" fmla="*/ 2423 w 2423"/>
                    <a:gd name="T3" fmla="*/ 2203 h 2423"/>
                    <a:gd name="T4" fmla="*/ 2203 w 2423"/>
                    <a:gd name="T5" fmla="*/ 2423 h 2423"/>
                    <a:gd name="T6" fmla="*/ 0 w 2423"/>
                    <a:gd name="T7" fmla="*/ 220 h 2423"/>
                    <a:gd name="T8" fmla="*/ 29 w 2423"/>
                    <a:gd name="T9" fmla="*/ 222 h 2423"/>
                    <a:gd name="T10" fmla="*/ 58 w 2423"/>
                    <a:gd name="T11" fmla="*/ 220 h 2423"/>
                    <a:gd name="T12" fmla="*/ 88 w 2423"/>
                    <a:gd name="T13" fmla="*/ 214 h 2423"/>
                    <a:gd name="T14" fmla="*/ 116 w 2423"/>
                    <a:gd name="T15" fmla="*/ 202 h 2423"/>
                    <a:gd name="T16" fmla="*/ 144 w 2423"/>
                    <a:gd name="T17" fmla="*/ 186 h 2423"/>
                    <a:gd name="T18" fmla="*/ 170 w 2423"/>
                    <a:gd name="T19" fmla="*/ 164 h 2423"/>
                    <a:gd name="T20" fmla="*/ 186 w 2423"/>
                    <a:gd name="T21" fmla="*/ 144 h 2423"/>
                    <a:gd name="T22" fmla="*/ 199 w 2423"/>
                    <a:gd name="T23" fmla="*/ 124 h 2423"/>
                    <a:gd name="T24" fmla="*/ 208 w 2423"/>
                    <a:gd name="T25" fmla="*/ 102 h 2423"/>
                    <a:gd name="T26" fmla="*/ 214 w 2423"/>
                    <a:gd name="T27" fmla="*/ 78 h 2423"/>
                    <a:gd name="T28" fmla="*/ 219 w 2423"/>
                    <a:gd name="T29" fmla="*/ 54 h 2423"/>
                    <a:gd name="T30" fmla="*/ 220 w 2423"/>
                    <a:gd name="T31" fmla="*/ 29 h 2423"/>
                    <a:gd name="T32" fmla="*/ 220 w 2423"/>
                    <a:gd name="T33" fmla="*/ 20 h 2423"/>
                    <a:gd name="T34" fmla="*/ 220 w 2423"/>
                    <a:gd name="T35" fmla="*/ 10 h 2423"/>
                    <a:gd name="T36" fmla="*/ 220 w 2423"/>
                    <a:gd name="T37" fmla="*/ 0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3" h="2423">
                      <a:moveTo>
                        <a:pt x="220" y="0"/>
                      </a:moveTo>
                      <a:lnTo>
                        <a:pt x="2423" y="2203"/>
                      </a:lnTo>
                      <a:lnTo>
                        <a:pt x="2203" y="2423"/>
                      </a:lnTo>
                      <a:lnTo>
                        <a:pt x="0" y="220"/>
                      </a:lnTo>
                      <a:lnTo>
                        <a:pt x="29" y="222"/>
                      </a:lnTo>
                      <a:lnTo>
                        <a:pt x="58" y="220"/>
                      </a:lnTo>
                      <a:lnTo>
                        <a:pt x="88" y="214"/>
                      </a:lnTo>
                      <a:lnTo>
                        <a:pt x="116" y="202"/>
                      </a:lnTo>
                      <a:lnTo>
                        <a:pt x="144" y="186"/>
                      </a:lnTo>
                      <a:lnTo>
                        <a:pt x="170" y="164"/>
                      </a:lnTo>
                      <a:lnTo>
                        <a:pt x="186" y="144"/>
                      </a:lnTo>
                      <a:lnTo>
                        <a:pt x="199" y="124"/>
                      </a:lnTo>
                      <a:lnTo>
                        <a:pt x="208" y="102"/>
                      </a:lnTo>
                      <a:lnTo>
                        <a:pt x="214" y="78"/>
                      </a:lnTo>
                      <a:lnTo>
                        <a:pt x="219" y="54"/>
                      </a:lnTo>
                      <a:lnTo>
                        <a:pt x="220" y="29"/>
                      </a:lnTo>
                      <a:lnTo>
                        <a:pt x="220" y="20"/>
                      </a:lnTo>
                      <a:lnTo>
                        <a:pt x="220" y="10"/>
                      </a:lnTo>
                      <a:lnTo>
                        <a:pt x="220" y="0"/>
                      </a:lnTo>
                      <a:close/>
                    </a:path>
                  </a:pathLst>
                </a:custGeom>
                <a:solidFill>
                  <a:srgbClr val="00B05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Trebuchet MS" panose="020B0603020202020204"/>
                  </a:endParaRPr>
                </a:p>
              </p:txBody>
            </p:sp>
            <p:sp>
              <p:nvSpPr>
                <p:cNvPr id="16" name="Freeform 10"/>
                <p:cNvSpPr>
                  <a:spLocks/>
                </p:cNvSpPr>
                <p:nvPr/>
              </p:nvSpPr>
              <p:spPr bwMode="auto">
                <a:xfrm>
                  <a:off x="1858" y="1221"/>
                  <a:ext cx="339" cy="339"/>
                </a:xfrm>
                <a:custGeom>
                  <a:avLst/>
                  <a:gdLst>
                    <a:gd name="T0" fmla="*/ 170 w 2373"/>
                    <a:gd name="T1" fmla="*/ 0 h 2372"/>
                    <a:gd name="T2" fmla="*/ 2373 w 2373"/>
                    <a:gd name="T3" fmla="*/ 2203 h 2372"/>
                    <a:gd name="T4" fmla="*/ 2196 w 2373"/>
                    <a:gd name="T5" fmla="*/ 2372 h 2372"/>
                    <a:gd name="T6" fmla="*/ 0 w 2373"/>
                    <a:gd name="T7" fmla="*/ 177 h 2372"/>
                    <a:gd name="T8" fmla="*/ 30 w 2373"/>
                    <a:gd name="T9" fmla="*/ 171 h 2372"/>
                    <a:gd name="T10" fmla="*/ 59 w 2373"/>
                    <a:gd name="T11" fmla="*/ 159 h 2372"/>
                    <a:gd name="T12" fmla="*/ 86 w 2373"/>
                    <a:gd name="T13" fmla="*/ 144 h 2372"/>
                    <a:gd name="T14" fmla="*/ 113 w 2373"/>
                    <a:gd name="T15" fmla="*/ 121 h 2372"/>
                    <a:gd name="T16" fmla="*/ 132 w 2373"/>
                    <a:gd name="T17" fmla="*/ 98 h 2372"/>
                    <a:gd name="T18" fmla="*/ 146 w 2373"/>
                    <a:gd name="T19" fmla="*/ 75 h 2372"/>
                    <a:gd name="T20" fmla="*/ 158 w 2373"/>
                    <a:gd name="T21" fmla="*/ 51 h 2372"/>
                    <a:gd name="T22" fmla="*/ 165 w 2373"/>
                    <a:gd name="T23" fmla="*/ 26 h 2372"/>
                    <a:gd name="T24" fmla="*/ 170 w 2373"/>
                    <a:gd name="T25" fmla="*/ 0 h 2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3" h="2372">
                      <a:moveTo>
                        <a:pt x="170" y="0"/>
                      </a:moveTo>
                      <a:lnTo>
                        <a:pt x="2373" y="2203"/>
                      </a:lnTo>
                      <a:lnTo>
                        <a:pt x="2196" y="2372"/>
                      </a:lnTo>
                      <a:lnTo>
                        <a:pt x="0" y="177"/>
                      </a:lnTo>
                      <a:lnTo>
                        <a:pt x="30" y="171"/>
                      </a:lnTo>
                      <a:lnTo>
                        <a:pt x="59" y="159"/>
                      </a:lnTo>
                      <a:lnTo>
                        <a:pt x="86" y="144"/>
                      </a:lnTo>
                      <a:lnTo>
                        <a:pt x="113" y="121"/>
                      </a:lnTo>
                      <a:lnTo>
                        <a:pt x="132" y="98"/>
                      </a:lnTo>
                      <a:lnTo>
                        <a:pt x="146" y="75"/>
                      </a:lnTo>
                      <a:lnTo>
                        <a:pt x="158" y="51"/>
                      </a:lnTo>
                      <a:lnTo>
                        <a:pt x="165" y="26"/>
                      </a:lnTo>
                      <a:lnTo>
                        <a:pt x="170" y="0"/>
                      </a:lnTo>
                      <a:close/>
                    </a:path>
                  </a:pathLst>
                </a:custGeom>
                <a:solidFill>
                  <a:srgbClr val="92D05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Trebuchet MS" panose="020B0603020202020204"/>
                  </a:endParaRPr>
                </a:p>
              </p:txBody>
            </p:sp>
            <p:sp>
              <p:nvSpPr>
                <p:cNvPr id="17" name="Freeform 11"/>
                <p:cNvSpPr>
                  <a:spLocks/>
                </p:cNvSpPr>
                <p:nvPr/>
              </p:nvSpPr>
              <p:spPr bwMode="auto">
                <a:xfrm>
                  <a:off x="1834" y="1142"/>
                  <a:ext cx="39" cy="38"/>
                </a:xfrm>
                <a:custGeom>
                  <a:avLst/>
                  <a:gdLst>
                    <a:gd name="T0" fmla="*/ 0 w 269"/>
                    <a:gd name="T1" fmla="*/ 0 h 269"/>
                    <a:gd name="T2" fmla="*/ 269 w 269"/>
                    <a:gd name="T3" fmla="*/ 56 h 269"/>
                    <a:gd name="T4" fmla="*/ 64 w 269"/>
                    <a:gd name="T5" fmla="*/ 269 h 269"/>
                    <a:gd name="T6" fmla="*/ 0 w 269"/>
                    <a:gd name="T7" fmla="*/ 0 h 269"/>
                  </a:gdLst>
                  <a:ahLst/>
                  <a:cxnLst>
                    <a:cxn ang="0">
                      <a:pos x="T0" y="T1"/>
                    </a:cxn>
                    <a:cxn ang="0">
                      <a:pos x="T2" y="T3"/>
                    </a:cxn>
                    <a:cxn ang="0">
                      <a:pos x="T4" y="T5"/>
                    </a:cxn>
                    <a:cxn ang="0">
                      <a:pos x="T6" y="T7"/>
                    </a:cxn>
                  </a:cxnLst>
                  <a:rect l="0" t="0" r="r" b="b"/>
                  <a:pathLst>
                    <a:path w="269" h="269">
                      <a:moveTo>
                        <a:pt x="0" y="0"/>
                      </a:moveTo>
                      <a:lnTo>
                        <a:pt x="269" y="56"/>
                      </a:lnTo>
                      <a:lnTo>
                        <a:pt x="64" y="269"/>
                      </a:lnTo>
                      <a:lnTo>
                        <a:pt x="0" y="0"/>
                      </a:lnTo>
                      <a:close/>
                    </a:path>
                  </a:pathLst>
                </a:custGeom>
                <a:solidFill>
                  <a:schemeClr val="tx1">
                    <a:lumMod val="50000"/>
                  </a:schemeClr>
                </a:solidFill>
                <a:ln w="0">
                  <a:solidFill>
                    <a:srgbClr val="2E83C3">
                      <a:lumMod val="50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Trebuchet MS" panose="020B0603020202020204"/>
                  </a:endParaRPr>
                </a:p>
              </p:txBody>
            </p:sp>
            <p:sp>
              <p:nvSpPr>
                <p:cNvPr id="18" name="Freeform 12"/>
                <p:cNvSpPr>
                  <a:spLocks/>
                </p:cNvSpPr>
                <p:nvPr/>
              </p:nvSpPr>
              <p:spPr bwMode="auto">
                <a:xfrm>
                  <a:off x="2172" y="1479"/>
                  <a:ext cx="95" cy="95"/>
                </a:xfrm>
                <a:custGeom>
                  <a:avLst/>
                  <a:gdLst>
                    <a:gd name="T0" fmla="*/ 566 w 666"/>
                    <a:gd name="T1" fmla="*/ 0 h 667"/>
                    <a:gd name="T2" fmla="*/ 666 w 666"/>
                    <a:gd name="T3" fmla="*/ 101 h 667"/>
                    <a:gd name="T4" fmla="*/ 100 w 666"/>
                    <a:gd name="T5" fmla="*/ 667 h 667"/>
                    <a:gd name="T6" fmla="*/ 0 w 666"/>
                    <a:gd name="T7" fmla="*/ 566 h 667"/>
                    <a:gd name="T8" fmla="*/ 566 w 666"/>
                    <a:gd name="T9" fmla="*/ 0 h 667"/>
                  </a:gdLst>
                  <a:ahLst/>
                  <a:cxnLst>
                    <a:cxn ang="0">
                      <a:pos x="T0" y="T1"/>
                    </a:cxn>
                    <a:cxn ang="0">
                      <a:pos x="T2" y="T3"/>
                    </a:cxn>
                    <a:cxn ang="0">
                      <a:pos x="T4" y="T5"/>
                    </a:cxn>
                    <a:cxn ang="0">
                      <a:pos x="T6" y="T7"/>
                    </a:cxn>
                    <a:cxn ang="0">
                      <a:pos x="T8" y="T9"/>
                    </a:cxn>
                  </a:cxnLst>
                  <a:rect l="0" t="0" r="r" b="b"/>
                  <a:pathLst>
                    <a:path w="666" h="667">
                      <a:moveTo>
                        <a:pt x="566" y="0"/>
                      </a:moveTo>
                      <a:lnTo>
                        <a:pt x="666" y="101"/>
                      </a:lnTo>
                      <a:lnTo>
                        <a:pt x="100" y="667"/>
                      </a:lnTo>
                      <a:lnTo>
                        <a:pt x="0" y="566"/>
                      </a:lnTo>
                      <a:lnTo>
                        <a:pt x="566" y="0"/>
                      </a:lnTo>
                      <a:close/>
                    </a:path>
                  </a:pathLst>
                </a:custGeom>
                <a:solidFill>
                  <a:srgbClr val="FFD240"/>
                </a:solidFill>
                <a:ln w="0">
                  <a:solidFill>
                    <a:srgbClr val="FFD24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Trebuchet MS" panose="020B0603020202020204"/>
                  </a:endParaRPr>
                </a:p>
              </p:txBody>
            </p:sp>
            <p:sp>
              <p:nvSpPr>
                <p:cNvPr id="19" name="Freeform 13"/>
                <p:cNvSpPr>
                  <a:spLocks/>
                </p:cNvSpPr>
                <p:nvPr/>
              </p:nvSpPr>
              <p:spPr bwMode="auto">
                <a:xfrm>
                  <a:off x="2070" y="1133"/>
                  <a:ext cx="243" cy="245"/>
                </a:xfrm>
                <a:custGeom>
                  <a:avLst/>
                  <a:gdLst>
                    <a:gd name="T0" fmla="*/ 1063 w 1700"/>
                    <a:gd name="T1" fmla="*/ 0 h 1710"/>
                    <a:gd name="T2" fmla="*/ 1120 w 1700"/>
                    <a:gd name="T3" fmla="*/ 1 h 1710"/>
                    <a:gd name="T4" fmla="*/ 1176 w 1700"/>
                    <a:gd name="T5" fmla="*/ 6 h 1710"/>
                    <a:gd name="T6" fmla="*/ 1233 w 1700"/>
                    <a:gd name="T7" fmla="*/ 18 h 1710"/>
                    <a:gd name="T8" fmla="*/ 857 w 1700"/>
                    <a:gd name="T9" fmla="*/ 400 h 1710"/>
                    <a:gd name="T10" fmla="*/ 929 w 1700"/>
                    <a:gd name="T11" fmla="*/ 783 h 1710"/>
                    <a:gd name="T12" fmla="*/ 1311 w 1700"/>
                    <a:gd name="T13" fmla="*/ 853 h 1710"/>
                    <a:gd name="T14" fmla="*/ 1686 w 1700"/>
                    <a:gd name="T15" fmla="*/ 477 h 1710"/>
                    <a:gd name="T16" fmla="*/ 1696 w 1700"/>
                    <a:gd name="T17" fmla="*/ 534 h 1710"/>
                    <a:gd name="T18" fmla="*/ 1700 w 1700"/>
                    <a:gd name="T19" fmla="*/ 591 h 1710"/>
                    <a:gd name="T20" fmla="*/ 1700 w 1700"/>
                    <a:gd name="T21" fmla="*/ 647 h 1710"/>
                    <a:gd name="T22" fmla="*/ 1696 w 1700"/>
                    <a:gd name="T23" fmla="*/ 704 h 1710"/>
                    <a:gd name="T24" fmla="*/ 1685 w 1700"/>
                    <a:gd name="T25" fmla="*/ 760 h 1710"/>
                    <a:gd name="T26" fmla="*/ 1671 w 1700"/>
                    <a:gd name="T27" fmla="*/ 815 h 1710"/>
                    <a:gd name="T28" fmla="*/ 1652 w 1700"/>
                    <a:gd name="T29" fmla="*/ 869 h 1710"/>
                    <a:gd name="T30" fmla="*/ 1627 w 1700"/>
                    <a:gd name="T31" fmla="*/ 921 h 1710"/>
                    <a:gd name="T32" fmla="*/ 1597 w 1700"/>
                    <a:gd name="T33" fmla="*/ 971 h 1710"/>
                    <a:gd name="T34" fmla="*/ 1563 w 1700"/>
                    <a:gd name="T35" fmla="*/ 1020 h 1710"/>
                    <a:gd name="T36" fmla="*/ 1523 w 1700"/>
                    <a:gd name="T37" fmla="*/ 1065 h 1710"/>
                    <a:gd name="T38" fmla="*/ 1481 w 1700"/>
                    <a:gd name="T39" fmla="*/ 1104 h 1710"/>
                    <a:gd name="T40" fmla="*/ 1438 w 1700"/>
                    <a:gd name="T41" fmla="*/ 1137 h 1710"/>
                    <a:gd name="T42" fmla="*/ 1393 w 1700"/>
                    <a:gd name="T43" fmla="*/ 1166 h 1710"/>
                    <a:gd name="T44" fmla="*/ 1347 w 1700"/>
                    <a:gd name="T45" fmla="*/ 1191 h 1710"/>
                    <a:gd name="T46" fmla="*/ 1298 w 1700"/>
                    <a:gd name="T47" fmla="*/ 1210 h 1710"/>
                    <a:gd name="T48" fmla="*/ 1248 w 1700"/>
                    <a:gd name="T49" fmla="*/ 1225 h 1710"/>
                    <a:gd name="T50" fmla="*/ 1198 w 1700"/>
                    <a:gd name="T51" fmla="*/ 1236 h 1710"/>
                    <a:gd name="T52" fmla="*/ 1147 w 1700"/>
                    <a:gd name="T53" fmla="*/ 1242 h 1710"/>
                    <a:gd name="T54" fmla="*/ 1094 w 1700"/>
                    <a:gd name="T55" fmla="*/ 1244 h 1710"/>
                    <a:gd name="T56" fmla="*/ 1041 w 1700"/>
                    <a:gd name="T57" fmla="*/ 1242 h 1710"/>
                    <a:gd name="T58" fmla="*/ 645 w 1700"/>
                    <a:gd name="T59" fmla="*/ 1639 h 1710"/>
                    <a:gd name="T60" fmla="*/ 617 w 1700"/>
                    <a:gd name="T61" fmla="*/ 1668 h 1710"/>
                    <a:gd name="T62" fmla="*/ 574 w 1700"/>
                    <a:gd name="T63" fmla="*/ 1710 h 1710"/>
                    <a:gd name="T64" fmla="*/ 0 w 1700"/>
                    <a:gd name="T65" fmla="*/ 1137 h 1710"/>
                    <a:gd name="T66" fmla="*/ 79 w 1700"/>
                    <a:gd name="T67" fmla="*/ 1058 h 1710"/>
                    <a:gd name="T68" fmla="*/ 475 w 1700"/>
                    <a:gd name="T69" fmla="*/ 662 h 1710"/>
                    <a:gd name="T70" fmla="*/ 473 w 1700"/>
                    <a:gd name="T71" fmla="*/ 605 h 1710"/>
                    <a:gd name="T72" fmla="*/ 477 w 1700"/>
                    <a:gd name="T73" fmla="*/ 548 h 1710"/>
                    <a:gd name="T74" fmla="*/ 486 w 1700"/>
                    <a:gd name="T75" fmla="*/ 492 h 1710"/>
                    <a:gd name="T76" fmla="*/ 501 w 1700"/>
                    <a:gd name="T77" fmla="*/ 436 h 1710"/>
                    <a:gd name="T78" fmla="*/ 521 w 1700"/>
                    <a:gd name="T79" fmla="*/ 381 h 1710"/>
                    <a:gd name="T80" fmla="*/ 547 w 1700"/>
                    <a:gd name="T81" fmla="*/ 327 h 1710"/>
                    <a:gd name="T82" fmla="*/ 577 w 1700"/>
                    <a:gd name="T83" fmla="*/ 275 h 1710"/>
                    <a:gd name="T84" fmla="*/ 612 w 1700"/>
                    <a:gd name="T85" fmla="*/ 227 h 1710"/>
                    <a:gd name="T86" fmla="*/ 652 w 1700"/>
                    <a:gd name="T87" fmla="*/ 180 h 1710"/>
                    <a:gd name="T88" fmla="*/ 696 w 1700"/>
                    <a:gd name="T89" fmla="*/ 140 h 1710"/>
                    <a:gd name="T90" fmla="*/ 743 w 1700"/>
                    <a:gd name="T91" fmla="*/ 106 h 1710"/>
                    <a:gd name="T92" fmla="*/ 792 w 1700"/>
                    <a:gd name="T93" fmla="*/ 75 h 1710"/>
                    <a:gd name="T94" fmla="*/ 844 w 1700"/>
                    <a:gd name="T95" fmla="*/ 50 h 1710"/>
                    <a:gd name="T96" fmla="*/ 896 w 1700"/>
                    <a:gd name="T97" fmla="*/ 30 h 1710"/>
                    <a:gd name="T98" fmla="*/ 951 w 1700"/>
                    <a:gd name="T99" fmla="*/ 15 h 1710"/>
                    <a:gd name="T100" fmla="*/ 1007 w 1700"/>
                    <a:gd name="T101" fmla="*/ 5 h 1710"/>
                    <a:gd name="T102" fmla="*/ 1063 w 1700"/>
                    <a:gd name="T103" fmla="*/ 0 h 1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00" h="1710">
                      <a:moveTo>
                        <a:pt x="1063" y="0"/>
                      </a:moveTo>
                      <a:lnTo>
                        <a:pt x="1120" y="1"/>
                      </a:lnTo>
                      <a:lnTo>
                        <a:pt x="1176" y="6"/>
                      </a:lnTo>
                      <a:lnTo>
                        <a:pt x="1233" y="18"/>
                      </a:lnTo>
                      <a:lnTo>
                        <a:pt x="857" y="400"/>
                      </a:lnTo>
                      <a:lnTo>
                        <a:pt x="929" y="783"/>
                      </a:lnTo>
                      <a:lnTo>
                        <a:pt x="1311" y="853"/>
                      </a:lnTo>
                      <a:lnTo>
                        <a:pt x="1686" y="477"/>
                      </a:lnTo>
                      <a:lnTo>
                        <a:pt x="1696" y="534"/>
                      </a:lnTo>
                      <a:lnTo>
                        <a:pt x="1700" y="591"/>
                      </a:lnTo>
                      <a:lnTo>
                        <a:pt x="1700" y="647"/>
                      </a:lnTo>
                      <a:lnTo>
                        <a:pt x="1696" y="704"/>
                      </a:lnTo>
                      <a:lnTo>
                        <a:pt x="1685" y="760"/>
                      </a:lnTo>
                      <a:lnTo>
                        <a:pt x="1671" y="815"/>
                      </a:lnTo>
                      <a:lnTo>
                        <a:pt x="1652" y="869"/>
                      </a:lnTo>
                      <a:lnTo>
                        <a:pt x="1627" y="921"/>
                      </a:lnTo>
                      <a:lnTo>
                        <a:pt x="1597" y="971"/>
                      </a:lnTo>
                      <a:lnTo>
                        <a:pt x="1563" y="1020"/>
                      </a:lnTo>
                      <a:lnTo>
                        <a:pt x="1523" y="1065"/>
                      </a:lnTo>
                      <a:lnTo>
                        <a:pt x="1481" y="1104"/>
                      </a:lnTo>
                      <a:lnTo>
                        <a:pt x="1438" y="1137"/>
                      </a:lnTo>
                      <a:lnTo>
                        <a:pt x="1393" y="1166"/>
                      </a:lnTo>
                      <a:lnTo>
                        <a:pt x="1347" y="1191"/>
                      </a:lnTo>
                      <a:lnTo>
                        <a:pt x="1298" y="1210"/>
                      </a:lnTo>
                      <a:lnTo>
                        <a:pt x="1248" y="1225"/>
                      </a:lnTo>
                      <a:lnTo>
                        <a:pt x="1198" y="1236"/>
                      </a:lnTo>
                      <a:lnTo>
                        <a:pt x="1147" y="1242"/>
                      </a:lnTo>
                      <a:lnTo>
                        <a:pt x="1094" y="1244"/>
                      </a:lnTo>
                      <a:lnTo>
                        <a:pt x="1041" y="1242"/>
                      </a:lnTo>
                      <a:lnTo>
                        <a:pt x="645" y="1639"/>
                      </a:lnTo>
                      <a:lnTo>
                        <a:pt x="617" y="1668"/>
                      </a:lnTo>
                      <a:lnTo>
                        <a:pt x="574" y="1710"/>
                      </a:lnTo>
                      <a:lnTo>
                        <a:pt x="0" y="1137"/>
                      </a:lnTo>
                      <a:lnTo>
                        <a:pt x="79" y="1058"/>
                      </a:lnTo>
                      <a:lnTo>
                        <a:pt x="475" y="662"/>
                      </a:lnTo>
                      <a:lnTo>
                        <a:pt x="473" y="605"/>
                      </a:lnTo>
                      <a:lnTo>
                        <a:pt x="477" y="548"/>
                      </a:lnTo>
                      <a:lnTo>
                        <a:pt x="486" y="492"/>
                      </a:lnTo>
                      <a:lnTo>
                        <a:pt x="501" y="436"/>
                      </a:lnTo>
                      <a:lnTo>
                        <a:pt x="521" y="381"/>
                      </a:lnTo>
                      <a:lnTo>
                        <a:pt x="547" y="327"/>
                      </a:lnTo>
                      <a:lnTo>
                        <a:pt x="577" y="275"/>
                      </a:lnTo>
                      <a:lnTo>
                        <a:pt x="612" y="227"/>
                      </a:lnTo>
                      <a:lnTo>
                        <a:pt x="652" y="180"/>
                      </a:lnTo>
                      <a:lnTo>
                        <a:pt x="696" y="140"/>
                      </a:lnTo>
                      <a:lnTo>
                        <a:pt x="743" y="106"/>
                      </a:lnTo>
                      <a:lnTo>
                        <a:pt x="792" y="75"/>
                      </a:lnTo>
                      <a:lnTo>
                        <a:pt x="844" y="50"/>
                      </a:lnTo>
                      <a:lnTo>
                        <a:pt x="896" y="30"/>
                      </a:lnTo>
                      <a:lnTo>
                        <a:pt x="951" y="15"/>
                      </a:lnTo>
                      <a:lnTo>
                        <a:pt x="1007" y="5"/>
                      </a:lnTo>
                      <a:lnTo>
                        <a:pt x="1063" y="0"/>
                      </a:lnTo>
                      <a:close/>
                    </a:path>
                  </a:pathLst>
                </a:custGeom>
                <a:solidFill>
                  <a:srgbClr val="286D9F"/>
                </a:solidFill>
                <a:ln w="0">
                  <a:solidFill>
                    <a:srgbClr val="286D9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Trebuchet MS" panose="020B0603020202020204"/>
                  </a:endParaRPr>
                </a:p>
              </p:txBody>
            </p:sp>
            <p:sp>
              <p:nvSpPr>
                <p:cNvPr id="20" name="Freeform 14"/>
                <p:cNvSpPr>
                  <a:spLocks/>
                </p:cNvSpPr>
                <p:nvPr/>
              </p:nvSpPr>
              <p:spPr bwMode="auto">
                <a:xfrm>
                  <a:off x="1827" y="1389"/>
                  <a:ext cx="231" cy="232"/>
                </a:xfrm>
                <a:custGeom>
                  <a:avLst/>
                  <a:gdLst>
                    <a:gd name="T0" fmla="*/ 1045 w 1618"/>
                    <a:gd name="T1" fmla="*/ 0 h 1625"/>
                    <a:gd name="T2" fmla="*/ 1618 w 1618"/>
                    <a:gd name="T3" fmla="*/ 573 h 1625"/>
                    <a:gd name="T4" fmla="*/ 1555 w 1618"/>
                    <a:gd name="T5" fmla="*/ 637 h 1625"/>
                    <a:gd name="T6" fmla="*/ 1229 w 1618"/>
                    <a:gd name="T7" fmla="*/ 964 h 1625"/>
                    <a:gd name="T8" fmla="*/ 1231 w 1618"/>
                    <a:gd name="T9" fmla="*/ 1016 h 1625"/>
                    <a:gd name="T10" fmla="*/ 1229 w 1618"/>
                    <a:gd name="T11" fmla="*/ 1068 h 1625"/>
                    <a:gd name="T12" fmla="*/ 1223 w 1618"/>
                    <a:gd name="T13" fmla="*/ 1120 h 1625"/>
                    <a:gd name="T14" fmla="*/ 1211 w 1618"/>
                    <a:gd name="T15" fmla="*/ 1171 h 1625"/>
                    <a:gd name="T16" fmla="*/ 1196 w 1618"/>
                    <a:gd name="T17" fmla="*/ 1220 h 1625"/>
                    <a:gd name="T18" fmla="*/ 1176 w 1618"/>
                    <a:gd name="T19" fmla="*/ 1268 h 1625"/>
                    <a:gd name="T20" fmla="*/ 1152 w 1618"/>
                    <a:gd name="T21" fmla="*/ 1314 h 1625"/>
                    <a:gd name="T22" fmla="*/ 1123 w 1618"/>
                    <a:gd name="T23" fmla="*/ 1360 h 1625"/>
                    <a:gd name="T24" fmla="*/ 1090 w 1618"/>
                    <a:gd name="T25" fmla="*/ 1403 h 1625"/>
                    <a:gd name="T26" fmla="*/ 1052 w 1618"/>
                    <a:gd name="T27" fmla="*/ 1445 h 1625"/>
                    <a:gd name="T28" fmla="*/ 1007 w 1618"/>
                    <a:gd name="T29" fmla="*/ 1484 h 1625"/>
                    <a:gd name="T30" fmla="*/ 961 w 1618"/>
                    <a:gd name="T31" fmla="*/ 1519 h 1625"/>
                    <a:gd name="T32" fmla="*/ 912 w 1618"/>
                    <a:gd name="T33" fmla="*/ 1549 h 1625"/>
                    <a:gd name="T34" fmla="*/ 860 w 1618"/>
                    <a:gd name="T35" fmla="*/ 1575 h 1625"/>
                    <a:gd name="T36" fmla="*/ 807 w 1618"/>
                    <a:gd name="T37" fmla="*/ 1595 h 1625"/>
                    <a:gd name="T38" fmla="*/ 753 w 1618"/>
                    <a:gd name="T39" fmla="*/ 1609 h 1625"/>
                    <a:gd name="T40" fmla="*/ 697 w 1618"/>
                    <a:gd name="T41" fmla="*/ 1620 h 1625"/>
                    <a:gd name="T42" fmla="*/ 641 w 1618"/>
                    <a:gd name="T43" fmla="*/ 1625 h 1625"/>
                    <a:gd name="T44" fmla="*/ 584 w 1618"/>
                    <a:gd name="T45" fmla="*/ 1624 h 1625"/>
                    <a:gd name="T46" fmla="*/ 527 w 1618"/>
                    <a:gd name="T47" fmla="*/ 1619 h 1625"/>
                    <a:gd name="T48" fmla="*/ 471 w 1618"/>
                    <a:gd name="T49" fmla="*/ 1607 h 1625"/>
                    <a:gd name="T50" fmla="*/ 847 w 1618"/>
                    <a:gd name="T51" fmla="*/ 1233 h 1625"/>
                    <a:gd name="T52" fmla="*/ 775 w 1618"/>
                    <a:gd name="T53" fmla="*/ 850 h 1625"/>
                    <a:gd name="T54" fmla="*/ 393 w 1618"/>
                    <a:gd name="T55" fmla="*/ 779 h 1625"/>
                    <a:gd name="T56" fmla="*/ 18 w 1618"/>
                    <a:gd name="T57" fmla="*/ 1147 h 1625"/>
                    <a:gd name="T58" fmla="*/ 7 w 1618"/>
                    <a:gd name="T59" fmla="*/ 1097 h 1625"/>
                    <a:gd name="T60" fmla="*/ 2 w 1618"/>
                    <a:gd name="T61" fmla="*/ 1046 h 1625"/>
                    <a:gd name="T62" fmla="*/ 0 w 1618"/>
                    <a:gd name="T63" fmla="*/ 995 h 1625"/>
                    <a:gd name="T64" fmla="*/ 3 w 1618"/>
                    <a:gd name="T65" fmla="*/ 943 h 1625"/>
                    <a:gd name="T66" fmla="*/ 10 w 1618"/>
                    <a:gd name="T67" fmla="*/ 892 h 1625"/>
                    <a:gd name="T68" fmla="*/ 22 w 1618"/>
                    <a:gd name="T69" fmla="*/ 841 h 1625"/>
                    <a:gd name="T70" fmla="*/ 38 w 1618"/>
                    <a:gd name="T71" fmla="*/ 791 h 1625"/>
                    <a:gd name="T72" fmla="*/ 58 w 1618"/>
                    <a:gd name="T73" fmla="*/ 742 h 1625"/>
                    <a:gd name="T74" fmla="*/ 83 w 1618"/>
                    <a:gd name="T75" fmla="*/ 695 h 1625"/>
                    <a:gd name="T76" fmla="*/ 111 w 1618"/>
                    <a:gd name="T77" fmla="*/ 650 h 1625"/>
                    <a:gd name="T78" fmla="*/ 144 w 1618"/>
                    <a:gd name="T79" fmla="*/ 606 h 1625"/>
                    <a:gd name="T80" fmla="*/ 180 w 1618"/>
                    <a:gd name="T81" fmla="*/ 566 h 1625"/>
                    <a:gd name="T82" fmla="*/ 227 w 1618"/>
                    <a:gd name="T83" fmla="*/ 527 h 1625"/>
                    <a:gd name="T84" fmla="*/ 276 w 1618"/>
                    <a:gd name="T85" fmla="*/ 492 h 1625"/>
                    <a:gd name="T86" fmla="*/ 327 w 1618"/>
                    <a:gd name="T87" fmla="*/ 460 h 1625"/>
                    <a:gd name="T88" fmla="*/ 381 w 1618"/>
                    <a:gd name="T89" fmla="*/ 436 h 1625"/>
                    <a:gd name="T90" fmla="*/ 436 w 1618"/>
                    <a:gd name="T91" fmla="*/ 416 h 1625"/>
                    <a:gd name="T92" fmla="*/ 492 w 1618"/>
                    <a:gd name="T93" fmla="*/ 400 h 1625"/>
                    <a:gd name="T94" fmla="*/ 549 w 1618"/>
                    <a:gd name="T95" fmla="*/ 391 h 1625"/>
                    <a:gd name="T96" fmla="*/ 606 w 1618"/>
                    <a:gd name="T97" fmla="*/ 388 h 1625"/>
                    <a:gd name="T98" fmla="*/ 663 w 1618"/>
                    <a:gd name="T99" fmla="*/ 389 h 1625"/>
                    <a:gd name="T100" fmla="*/ 1045 w 1618"/>
                    <a:gd name="T101" fmla="*/ 0 h 1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8" h="1625">
                      <a:moveTo>
                        <a:pt x="1045" y="0"/>
                      </a:moveTo>
                      <a:lnTo>
                        <a:pt x="1618" y="573"/>
                      </a:lnTo>
                      <a:lnTo>
                        <a:pt x="1555" y="637"/>
                      </a:lnTo>
                      <a:lnTo>
                        <a:pt x="1229" y="964"/>
                      </a:lnTo>
                      <a:lnTo>
                        <a:pt x="1231" y="1016"/>
                      </a:lnTo>
                      <a:lnTo>
                        <a:pt x="1229" y="1068"/>
                      </a:lnTo>
                      <a:lnTo>
                        <a:pt x="1223" y="1120"/>
                      </a:lnTo>
                      <a:lnTo>
                        <a:pt x="1211" y="1171"/>
                      </a:lnTo>
                      <a:lnTo>
                        <a:pt x="1196" y="1220"/>
                      </a:lnTo>
                      <a:lnTo>
                        <a:pt x="1176" y="1268"/>
                      </a:lnTo>
                      <a:lnTo>
                        <a:pt x="1152" y="1314"/>
                      </a:lnTo>
                      <a:lnTo>
                        <a:pt x="1123" y="1360"/>
                      </a:lnTo>
                      <a:lnTo>
                        <a:pt x="1090" y="1403"/>
                      </a:lnTo>
                      <a:lnTo>
                        <a:pt x="1052" y="1445"/>
                      </a:lnTo>
                      <a:lnTo>
                        <a:pt x="1007" y="1484"/>
                      </a:lnTo>
                      <a:lnTo>
                        <a:pt x="961" y="1519"/>
                      </a:lnTo>
                      <a:lnTo>
                        <a:pt x="912" y="1549"/>
                      </a:lnTo>
                      <a:lnTo>
                        <a:pt x="860" y="1575"/>
                      </a:lnTo>
                      <a:lnTo>
                        <a:pt x="807" y="1595"/>
                      </a:lnTo>
                      <a:lnTo>
                        <a:pt x="753" y="1609"/>
                      </a:lnTo>
                      <a:lnTo>
                        <a:pt x="697" y="1620"/>
                      </a:lnTo>
                      <a:lnTo>
                        <a:pt x="641" y="1625"/>
                      </a:lnTo>
                      <a:lnTo>
                        <a:pt x="584" y="1624"/>
                      </a:lnTo>
                      <a:lnTo>
                        <a:pt x="527" y="1619"/>
                      </a:lnTo>
                      <a:lnTo>
                        <a:pt x="471" y="1607"/>
                      </a:lnTo>
                      <a:lnTo>
                        <a:pt x="847" y="1233"/>
                      </a:lnTo>
                      <a:lnTo>
                        <a:pt x="775" y="850"/>
                      </a:lnTo>
                      <a:lnTo>
                        <a:pt x="393" y="779"/>
                      </a:lnTo>
                      <a:lnTo>
                        <a:pt x="18" y="1147"/>
                      </a:lnTo>
                      <a:lnTo>
                        <a:pt x="7" y="1097"/>
                      </a:lnTo>
                      <a:lnTo>
                        <a:pt x="2" y="1046"/>
                      </a:lnTo>
                      <a:lnTo>
                        <a:pt x="0" y="995"/>
                      </a:lnTo>
                      <a:lnTo>
                        <a:pt x="3" y="943"/>
                      </a:lnTo>
                      <a:lnTo>
                        <a:pt x="10" y="892"/>
                      </a:lnTo>
                      <a:lnTo>
                        <a:pt x="22" y="841"/>
                      </a:lnTo>
                      <a:lnTo>
                        <a:pt x="38" y="791"/>
                      </a:lnTo>
                      <a:lnTo>
                        <a:pt x="58" y="742"/>
                      </a:lnTo>
                      <a:lnTo>
                        <a:pt x="83" y="695"/>
                      </a:lnTo>
                      <a:lnTo>
                        <a:pt x="111" y="650"/>
                      </a:lnTo>
                      <a:lnTo>
                        <a:pt x="144" y="606"/>
                      </a:lnTo>
                      <a:lnTo>
                        <a:pt x="180" y="566"/>
                      </a:lnTo>
                      <a:lnTo>
                        <a:pt x="227" y="527"/>
                      </a:lnTo>
                      <a:lnTo>
                        <a:pt x="276" y="492"/>
                      </a:lnTo>
                      <a:lnTo>
                        <a:pt x="327" y="460"/>
                      </a:lnTo>
                      <a:lnTo>
                        <a:pt x="381" y="436"/>
                      </a:lnTo>
                      <a:lnTo>
                        <a:pt x="436" y="416"/>
                      </a:lnTo>
                      <a:lnTo>
                        <a:pt x="492" y="400"/>
                      </a:lnTo>
                      <a:lnTo>
                        <a:pt x="549" y="391"/>
                      </a:lnTo>
                      <a:lnTo>
                        <a:pt x="606" y="388"/>
                      </a:lnTo>
                      <a:lnTo>
                        <a:pt x="663" y="389"/>
                      </a:lnTo>
                      <a:lnTo>
                        <a:pt x="1045" y="0"/>
                      </a:lnTo>
                      <a:close/>
                    </a:path>
                  </a:pathLst>
                </a:custGeom>
                <a:solidFill>
                  <a:srgbClr val="286D9F"/>
                </a:solidFill>
                <a:ln w="0">
                  <a:solidFill>
                    <a:srgbClr val="286D9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Trebuchet MS" panose="020B0603020202020204"/>
                  </a:endParaRPr>
                </a:p>
              </p:txBody>
            </p:sp>
            <p:sp>
              <p:nvSpPr>
                <p:cNvPr id="21" name="Freeform 15"/>
                <p:cNvSpPr>
                  <a:spLocks/>
                </p:cNvSpPr>
                <p:nvPr/>
              </p:nvSpPr>
              <p:spPr bwMode="auto">
                <a:xfrm>
                  <a:off x="1978" y="1377"/>
                  <a:ext cx="92" cy="93"/>
                </a:xfrm>
                <a:custGeom>
                  <a:avLst/>
                  <a:gdLst>
                    <a:gd name="T0" fmla="*/ 76 w 646"/>
                    <a:gd name="T1" fmla="*/ 0 h 647"/>
                    <a:gd name="T2" fmla="*/ 646 w 646"/>
                    <a:gd name="T3" fmla="*/ 571 h 647"/>
                    <a:gd name="T4" fmla="*/ 570 w 646"/>
                    <a:gd name="T5" fmla="*/ 647 h 647"/>
                    <a:gd name="T6" fmla="*/ 0 w 646"/>
                    <a:gd name="T7" fmla="*/ 76 h 647"/>
                    <a:gd name="T8" fmla="*/ 76 w 646"/>
                    <a:gd name="T9" fmla="*/ 0 h 647"/>
                  </a:gdLst>
                  <a:ahLst/>
                  <a:cxnLst>
                    <a:cxn ang="0">
                      <a:pos x="T0" y="T1"/>
                    </a:cxn>
                    <a:cxn ang="0">
                      <a:pos x="T2" y="T3"/>
                    </a:cxn>
                    <a:cxn ang="0">
                      <a:pos x="T4" y="T5"/>
                    </a:cxn>
                    <a:cxn ang="0">
                      <a:pos x="T6" y="T7"/>
                    </a:cxn>
                    <a:cxn ang="0">
                      <a:pos x="T8" y="T9"/>
                    </a:cxn>
                  </a:cxnLst>
                  <a:rect l="0" t="0" r="r" b="b"/>
                  <a:pathLst>
                    <a:path w="646" h="647">
                      <a:moveTo>
                        <a:pt x="76" y="0"/>
                      </a:moveTo>
                      <a:lnTo>
                        <a:pt x="646" y="571"/>
                      </a:lnTo>
                      <a:lnTo>
                        <a:pt x="570" y="647"/>
                      </a:lnTo>
                      <a:lnTo>
                        <a:pt x="0" y="76"/>
                      </a:lnTo>
                      <a:lnTo>
                        <a:pt x="76" y="0"/>
                      </a:lnTo>
                      <a:close/>
                    </a:path>
                  </a:pathLst>
                </a:custGeom>
                <a:solidFill>
                  <a:srgbClr val="2E83C3">
                    <a:lumMod val="50000"/>
                  </a:srgbClr>
                </a:solidFill>
                <a:ln w="0">
                  <a:solidFill>
                    <a:srgbClr val="2E83C3">
                      <a:lumMod val="50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Trebuchet MS" panose="020B0603020202020204"/>
                  </a:endParaRPr>
                </a:p>
              </p:txBody>
            </p:sp>
          </p:grpSp>
        </p:grpSp>
        <p:grpSp>
          <p:nvGrpSpPr>
            <p:cNvPr id="103" name="Group 102"/>
            <p:cNvGrpSpPr/>
            <p:nvPr/>
          </p:nvGrpSpPr>
          <p:grpSpPr>
            <a:xfrm>
              <a:off x="7096811" y="1944393"/>
              <a:ext cx="3463206" cy="2928121"/>
              <a:chOff x="5330356" y="1695759"/>
              <a:chExt cx="3463206" cy="2928121"/>
            </a:xfrm>
          </p:grpSpPr>
          <p:sp>
            <p:nvSpPr>
              <p:cNvPr id="23" name="Rectangle 22"/>
              <p:cNvSpPr/>
              <p:nvPr/>
            </p:nvSpPr>
            <p:spPr>
              <a:xfrm>
                <a:off x="5330356" y="3915994"/>
                <a:ext cx="3463206" cy="707886"/>
              </a:xfrm>
              <a:prstGeom prst="rect">
                <a:avLst/>
              </a:prstGeom>
            </p:spPr>
            <p:txBody>
              <a:bodyPr wrap="square">
                <a:spAutoFit/>
              </a:bodyPr>
              <a:lstStyle/>
              <a:p>
                <a:pPr algn="ctr"/>
                <a:r>
                  <a:rPr lang="en-US" sz="2000" b="1" spc="100" dirty="0">
                    <a:solidFill>
                      <a:prstClr val="black">
                        <a:lumMod val="85000"/>
                        <a:lumOff val="15000"/>
                      </a:prstClr>
                    </a:solidFill>
                    <a:latin typeface="Calibri"/>
                    <a:ea typeface="Roboto Light" panose="02000000000000000000" pitchFamily="2" charset="0"/>
                  </a:rPr>
                  <a:t>ALLOWS CONTROL OVER CODE EXECUTION</a:t>
                </a:r>
              </a:p>
            </p:txBody>
          </p:sp>
          <p:grpSp>
            <p:nvGrpSpPr>
              <p:cNvPr id="24" name="Group 18"/>
              <p:cNvGrpSpPr>
                <a:grpSpLocks noChangeAspect="1"/>
              </p:cNvGrpSpPr>
              <p:nvPr/>
            </p:nvGrpSpPr>
            <p:grpSpPr bwMode="auto">
              <a:xfrm>
                <a:off x="6423159" y="1695759"/>
                <a:ext cx="1277599" cy="1779649"/>
                <a:chOff x="1727" y="1136"/>
                <a:chExt cx="341" cy="475"/>
              </a:xfrm>
            </p:grpSpPr>
            <p:sp>
              <p:nvSpPr>
                <p:cNvPr id="25" name="Freeform 20"/>
                <p:cNvSpPr>
                  <a:spLocks/>
                </p:cNvSpPr>
                <p:nvPr/>
              </p:nvSpPr>
              <p:spPr bwMode="auto">
                <a:xfrm>
                  <a:off x="1727" y="1268"/>
                  <a:ext cx="341" cy="343"/>
                </a:xfrm>
                <a:custGeom>
                  <a:avLst/>
                  <a:gdLst>
                    <a:gd name="T0" fmla="*/ 674 w 2387"/>
                    <a:gd name="T1" fmla="*/ 0 h 2399"/>
                    <a:gd name="T2" fmla="*/ 746 w 2387"/>
                    <a:gd name="T3" fmla="*/ 88 h 2399"/>
                    <a:gd name="T4" fmla="*/ 833 w 2387"/>
                    <a:gd name="T5" fmla="*/ 161 h 2399"/>
                    <a:gd name="T6" fmla="*/ 935 w 2387"/>
                    <a:gd name="T7" fmla="*/ 216 h 2399"/>
                    <a:gd name="T8" fmla="*/ 1046 w 2387"/>
                    <a:gd name="T9" fmla="*/ 250 h 2399"/>
                    <a:gd name="T10" fmla="*/ 1165 w 2387"/>
                    <a:gd name="T11" fmla="*/ 263 h 2399"/>
                    <a:gd name="T12" fmla="*/ 1284 w 2387"/>
                    <a:gd name="T13" fmla="*/ 250 h 2399"/>
                    <a:gd name="T14" fmla="*/ 1395 w 2387"/>
                    <a:gd name="T15" fmla="*/ 216 h 2399"/>
                    <a:gd name="T16" fmla="*/ 1495 w 2387"/>
                    <a:gd name="T17" fmla="*/ 161 h 2399"/>
                    <a:gd name="T18" fmla="*/ 1583 w 2387"/>
                    <a:gd name="T19" fmla="*/ 88 h 2399"/>
                    <a:gd name="T20" fmla="*/ 1656 w 2387"/>
                    <a:gd name="T21" fmla="*/ 0 h 2399"/>
                    <a:gd name="T22" fmla="*/ 2119 w 2387"/>
                    <a:gd name="T23" fmla="*/ 3 h 2399"/>
                    <a:gd name="T24" fmla="*/ 2198 w 2387"/>
                    <a:gd name="T25" fmla="*/ 24 h 2399"/>
                    <a:gd name="T26" fmla="*/ 2266 w 2387"/>
                    <a:gd name="T27" fmla="*/ 65 h 2399"/>
                    <a:gd name="T28" fmla="*/ 2322 w 2387"/>
                    <a:gd name="T29" fmla="*/ 121 h 2399"/>
                    <a:gd name="T30" fmla="*/ 2363 w 2387"/>
                    <a:gd name="T31" fmla="*/ 190 h 2399"/>
                    <a:gd name="T32" fmla="*/ 2384 w 2387"/>
                    <a:gd name="T33" fmla="*/ 269 h 2399"/>
                    <a:gd name="T34" fmla="*/ 2387 w 2387"/>
                    <a:gd name="T35" fmla="*/ 2088 h 2399"/>
                    <a:gd name="T36" fmla="*/ 2376 w 2387"/>
                    <a:gd name="T37" fmla="*/ 2170 h 2399"/>
                    <a:gd name="T38" fmla="*/ 2345 w 2387"/>
                    <a:gd name="T39" fmla="*/ 2245 h 2399"/>
                    <a:gd name="T40" fmla="*/ 2296 w 2387"/>
                    <a:gd name="T41" fmla="*/ 2307 h 2399"/>
                    <a:gd name="T42" fmla="*/ 2233 w 2387"/>
                    <a:gd name="T43" fmla="*/ 2356 h 2399"/>
                    <a:gd name="T44" fmla="*/ 2160 w 2387"/>
                    <a:gd name="T45" fmla="*/ 2388 h 2399"/>
                    <a:gd name="T46" fmla="*/ 2078 w 2387"/>
                    <a:gd name="T47" fmla="*/ 2399 h 2399"/>
                    <a:gd name="T48" fmla="*/ 268 w 2387"/>
                    <a:gd name="T49" fmla="*/ 2396 h 2399"/>
                    <a:gd name="T50" fmla="*/ 190 w 2387"/>
                    <a:gd name="T51" fmla="*/ 2374 h 2399"/>
                    <a:gd name="T52" fmla="*/ 121 w 2387"/>
                    <a:gd name="T53" fmla="*/ 2333 h 2399"/>
                    <a:gd name="T54" fmla="*/ 65 w 2387"/>
                    <a:gd name="T55" fmla="*/ 2277 h 2399"/>
                    <a:gd name="T56" fmla="*/ 25 w 2387"/>
                    <a:gd name="T57" fmla="*/ 2208 h 2399"/>
                    <a:gd name="T58" fmla="*/ 3 w 2387"/>
                    <a:gd name="T59" fmla="*/ 2129 h 2399"/>
                    <a:gd name="T60" fmla="*/ 0 w 2387"/>
                    <a:gd name="T61" fmla="*/ 312 h 2399"/>
                    <a:gd name="T62" fmla="*/ 11 w 2387"/>
                    <a:gd name="T63" fmla="*/ 229 h 2399"/>
                    <a:gd name="T64" fmla="*/ 42 w 2387"/>
                    <a:gd name="T65" fmla="*/ 155 h 2399"/>
                    <a:gd name="T66" fmla="*/ 91 w 2387"/>
                    <a:gd name="T67" fmla="*/ 91 h 2399"/>
                    <a:gd name="T68" fmla="*/ 154 w 2387"/>
                    <a:gd name="T69" fmla="*/ 42 h 2399"/>
                    <a:gd name="T70" fmla="*/ 228 w 2387"/>
                    <a:gd name="T71" fmla="*/ 11 h 2399"/>
                    <a:gd name="T72" fmla="*/ 310 w 2387"/>
                    <a:gd name="T73" fmla="*/ 0 h 2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87" h="2399">
                      <a:moveTo>
                        <a:pt x="310" y="0"/>
                      </a:moveTo>
                      <a:lnTo>
                        <a:pt x="674" y="0"/>
                      </a:lnTo>
                      <a:lnTo>
                        <a:pt x="708" y="46"/>
                      </a:lnTo>
                      <a:lnTo>
                        <a:pt x="746" y="88"/>
                      </a:lnTo>
                      <a:lnTo>
                        <a:pt x="789" y="127"/>
                      </a:lnTo>
                      <a:lnTo>
                        <a:pt x="833" y="161"/>
                      </a:lnTo>
                      <a:lnTo>
                        <a:pt x="883" y="191"/>
                      </a:lnTo>
                      <a:lnTo>
                        <a:pt x="935" y="216"/>
                      </a:lnTo>
                      <a:lnTo>
                        <a:pt x="989" y="236"/>
                      </a:lnTo>
                      <a:lnTo>
                        <a:pt x="1046" y="250"/>
                      </a:lnTo>
                      <a:lnTo>
                        <a:pt x="1104" y="260"/>
                      </a:lnTo>
                      <a:lnTo>
                        <a:pt x="1165" y="263"/>
                      </a:lnTo>
                      <a:lnTo>
                        <a:pt x="1225" y="260"/>
                      </a:lnTo>
                      <a:lnTo>
                        <a:pt x="1284" y="250"/>
                      </a:lnTo>
                      <a:lnTo>
                        <a:pt x="1341" y="236"/>
                      </a:lnTo>
                      <a:lnTo>
                        <a:pt x="1395" y="216"/>
                      </a:lnTo>
                      <a:lnTo>
                        <a:pt x="1447" y="191"/>
                      </a:lnTo>
                      <a:lnTo>
                        <a:pt x="1495" y="161"/>
                      </a:lnTo>
                      <a:lnTo>
                        <a:pt x="1541" y="127"/>
                      </a:lnTo>
                      <a:lnTo>
                        <a:pt x="1583" y="88"/>
                      </a:lnTo>
                      <a:lnTo>
                        <a:pt x="1622" y="46"/>
                      </a:lnTo>
                      <a:lnTo>
                        <a:pt x="1656" y="0"/>
                      </a:lnTo>
                      <a:lnTo>
                        <a:pt x="2078" y="0"/>
                      </a:lnTo>
                      <a:lnTo>
                        <a:pt x="2119" y="3"/>
                      </a:lnTo>
                      <a:lnTo>
                        <a:pt x="2160" y="11"/>
                      </a:lnTo>
                      <a:lnTo>
                        <a:pt x="2198" y="24"/>
                      </a:lnTo>
                      <a:lnTo>
                        <a:pt x="2233" y="42"/>
                      </a:lnTo>
                      <a:lnTo>
                        <a:pt x="2266" y="65"/>
                      </a:lnTo>
                      <a:lnTo>
                        <a:pt x="2296" y="91"/>
                      </a:lnTo>
                      <a:lnTo>
                        <a:pt x="2322" y="121"/>
                      </a:lnTo>
                      <a:lnTo>
                        <a:pt x="2345" y="155"/>
                      </a:lnTo>
                      <a:lnTo>
                        <a:pt x="2363" y="190"/>
                      </a:lnTo>
                      <a:lnTo>
                        <a:pt x="2376" y="229"/>
                      </a:lnTo>
                      <a:lnTo>
                        <a:pt x="2384" y="269"/>
                      </a:lnTo>
                      <a:lnTo>
                        <a:pt x="2387" y="312"/>
                      </a:lnTo>
                      <a:lnTo>
                        <a:pt x="2387" y="2088"/>
                      </a:lnTo>
                      <a:lnTo>
                        <a:pt x="2384" y="2129"/>
                      </a:lnTo>
                      <a:lnTo>
                        <a:pt x="2376" y="2170"/>
                      </a:lnTo>
                      <a:lnTo>
                        <a:pt x="2363" y="2208"/>
                      </a:lnTo>
                      <a:lnTo>
                        <a:pt x="2345" y="2245"/>
                      </a:lnTo>
                      <a:lnTo>
                        <a:pt x="2322" y="2277"/>
                      </a:lnTo>
                      <a:lnTo>
                        <a:pt x="2296" y="2307"/>
                      </a:lnTo>
                      <a:lnTo>
                        <a:pt x="2266" y="2333"/>
                      </a:lnTo>
                      <a:lnTo>
                        <a:pt x="2233" y="2356"/>
                      </a:lnTo>
                      <a:lnTo>
                        <a:pt x="2198" y="2374"/>
                      </a:lnTo>
                      <a:lnTo>
                        <a:pt x="2160" y="2388"/>
                      </a:lnTo>
                      <a:lnTo>
                        <a:pt x="2119" y="2396"/>
                      </a:lnTo>
                      <a:lnTo>
                        <a:pt x="2078" y="2399"/>
                      </a:lnTo>
                      <a:lnTo>
                        <a:pt x="310" y="2399"/>
                      </a:lnTo>
                      <a:lnTo>
                        <a:pt x="268" y="2396"/>
                      </a:lnTo>
                      <a:lnTo>
                        <a:pt x="228" y="2388"/>
                      </a:lnTo>
                      <a:lnTo>
                        <a:pt x="190" y="2374"/>
                      </a:lnTo>
                      <a:lnTo>
                        <a:pt x="154" y="2356"/>
                      </a:lnTo>
                      <a:lnTo>
                        <a:pt x="121" y="2333"/>
                      </a:lnTo>
                      <a:lnTo>
                        <a:pt x="91" y="2307"/>
                      </a:lnTo>
                      <a:lnTo>
                        <a:pt x="65" y="2277"/>
                      </a:lnTo>
                      <a:lnTo>
                        <a:pt x="42" y="2245"/>
                      </a:lnTo>
                      <a:lnTo>
                        <a:pt x="25" y="2208"/>
                      </a:lnTo>
                      <a:lnTo>
                        <a:pt x="11" y="2170"/>
                      </a:lnTo>
                      <a:lnTo>
                        <a:pt x="3" y="2129"/>
                      </a:lnTo>
                      <a:lnTo>
                        <a:pt x="0" y="2088"/>
                      </a:lnTo>
                      <a:lnTo>
                        <a:pt x="0" y="312"/>
                      </a:lnTo>
                      <a:lnTo>
                        <a:pt x="3" y="269"/>
                      </a:lnTo>
                      <a:lnTo>
                        <a:pt x="11" y="229"/>
                      </a:lnTo>
                      <a:lnTo>
                        <a:pt x="25" y="190"/>
                      </a:lnTo>
                      <a:lnTo>
                        <a:pt x="42" y="155"/>
                      </a:lnTo>
                      <a:lnTo>
                        <a:pt x="65" y="121"/>
                      </a:lnTo>
                      <a:lnTo>
                        <a:pt x="91" y="91"/>
                      </a:lnTo>
                      <a:lnTo>
                        <a:pt x="121" y="65"/>
                      </a:lnTo>
                      <a:lnTo>
                        <a:pt x="154" y="42"/>
                      </a:lnTo>
                      <a:lnTo>
                        <a:pt x="190" y="24"/>
                      </a:lnTo>
                      <a:lnTo>
                        <a:pt x="228" y="11"/>
                      </a:lnTo>
                      <a:lnTo>
                        <a:pt x="268" y="3"/>
                      </a:lnTo>
                      <a:lnTo>
                        <a:pt x="310" y="0"/>
                      </a:lnTo>
                      <a:close/>
                    </a:path>
                  </a:pathLst>
                </a:custGeom>
                <a:solidFill>
                  <a:srgbClr val="AFB6BB"/>
                </a:solidFill>
                <a:ln w="0">
                  <a:solidFill>
                    <a:srgbClr val="AFB6BB"/>
                  </a:solidFill>
                  <a:prstDash val="solid"/>
                  <a:round/>
                  <a:headEnd/>
                  <a:tailEnd/>
                </a:ln>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26" name="Freeform 21"/>
                <p:cNvSpPr>
                  <a:spLocks/>
                </p:cNvSpPr>
                <p:nvPr/>
              </p:nvSpPr>
              <p:spPr bwMode="auto">
                <a:xfrm>
                  <a:off x="1868" y="1302"/>
                  <a:ext cx="50" cy="151"/>
                </a:xfrm>
                <a:custGeom>
                  <a:avLst/>
                  <a:gdLst>
                    <a:gd name="T0" fmla="*/ 0 w 348"/>
                    <a:gd name="T1" fmla="*/ 0 h 1060"/>
                    <a:gd name="T2" fmla="*/ 56 w 348"/>
                    <a:gd name="T3" fmla="*/ 13 h 1060"/>
                    <a:gd name="T4" fmla="*/ 114 w 348"/>
                    <a:gd name="T5" fmla="*/ 23 h 1060"/>
                    <a:gd name="T6" fmla="*/ 174 w 348"/>
                    <a:gd name="T7" fmla="*/ 26 h 1060"/>
                    <a:gd name="T8" fmla="*/ 234 w 348"/>
                    <a:gd name="T9" fmla="*/ 23 h 1060"/>
                    <a:gd name="T10" fmla="*/ 292 w 348"/>
                    <a:gd name="T11" fmla="*/ 13 h 1060"/>
                    <a:gd name="T12" fmla="*/ 348 w 348"/>
                    <a:gd name="T13" fmla="*/ 0 h 1060"/>
                    <a:gd name="T14" fmla="*/ 348 w 348"/>
                    <a:gd name="T15" fmla="*/ 884 h 1060"/>
                    <a:gd name="T16" fmla="*/ 346 w 348"/>
                    <a:gd name="T17" fmla="*/ 915 h 1060"/>
                    <a:gd name="T18" fmla="*/ 337 w 348"/>
                    <a:gd name="T19" fmla="*/ 946 h 1060"/>
                    <a:gd name="T20" fmla="*/ 324 w 348"/>
                    <a:gd name="T21" fmla="*/ 973 h 1060"/>
                    <a:gd name="T22" fmla="*/ 307 w 348"/>
                    <a:gd name="T23" fmla="*/ 998 h 1060"/>
                    <a:gd name="T24" fmla="*/ 286 w 348"/>
                    <a:gd name="T25" fmla="*/ 1019 h 1060"/>
                    <a:gd name="T26" fmla="*/ 262 w 348"/>
                    <a:gd name="T27" fmla="*/ 1036 h 1060"/>
                    <a:gd name="T28" fmla="*/ 235 w 348"/>
                    <a:gd name="T29" fmla="*/ 1049 h 1060"/>
                    <a:gd name="T30" fmla="*/ 205 w 348"/>
                    <a:gd name="T31" fmla="*/ 1057 h 1060"/>
                    <a:gd name="T32" fmla="*/ 174 w 348"/>
                    <a:gd name="T33" fmla="*/ 1060 h 1060"/>
                    <a:gd name="T34" fmla="*/ 143 w 348"/>
                    <a:gd name="T35" fmla="*/ 1057 h 1060"/>
                    <a:gd name="T36" fmla="*/ 113 w 348"/>
                    <a:gd name="T37" fmla="*/ 1049 h 1060"/>
                    <a:gd name="T38" fmla="*/ 86 w 348"/>
                    <a:gd name="T39" fmla="*/ 1036 h 1060"/>
                    <a:gd name="T40" fmla="*/ 61 w 348"/>
                    <a:gd name="T41" fmla="*/ 1019 h 1060"/>
                    <a:gd name="T42" fmla="*/ 40 w 348"/>
                    <a:gd name="T43" fmla="*/ 998 h 1060"/>
                    <a:gd name="T44" fmla="*/ 23 w 348"/>
                    <a:gd name="T45" fmla="*/ 973 h 1060"/>
                    <a:gd name="T46" fmla="*/ 10 w 348"/>
                    <a:gd name="T47" fmla="*/ 946 h 1060"/>
                    <a:gd name="T48" fmla="*/ 2 w 348"/>
                    <a:gd name="T49" fmla="*/ 915 h 1060"/>
                    <a:gd name="T50" fmla="*/ 0 w 348"/>
                    <a:gd name="T51" fmla="*/ 884 h 1060"/>
                    <a:gd name="T52" fmla="*/ 0 w 348"/>
                    <a:gd name="T53" fmla="*/ 0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1060">
                      <a:moveTo>
                        <a:pt x="0" y="0"/>
                      </a:moveTo>
                      <a:lnTo>
                        <a:pt x="56" y="13"/>
                      </a:lnTo>
                      <a:lnTo>
                        <a:pt x="114" y="23"/>
                      </a:lnTo>
                      <a:lnTo>
                        <a:pt x="174" y="26"/>
                      </a:lnTo>
                      <a:lnTo>
                        <a:pt x="234" y="23"/>
                      </a:lnTo>
                      <a:lnTo>
                        <a:pt x="292" y="13"/>
                      </a:lnTo>
                      <a:lnTo>
                        <a:pt x="348" y="0"/>
                      </a:lnTo>
                      <a:lnTo>
                        <a:pt x="348" y="884"/>
                      </a:lnTo>
                      <a:lnTo>
                        <a:pt x="346" y="915"/>
                      </a:lnTo>
                      <a:lnTo>
                        <a:pt x="337" y="946"/>
                      </a:lnTo>
                      <a:lnTo>
                        <a:pt x="324" y="973"/>
                      </a:lnTo>
                      <a:lnTo>
                        <a:pt x="307" y="998"/>
                      </a:lnTo>
                      <a:lnTo>
                        <a:pt x="286" y="1019"/>
                      </a:lnTo>
                      <a:lnTo>
                        <a:pt x="262" y="1036"/>
                      </a:lnTo>
                      <a:lnTo>
                        <a:pt x="235" y="1049"/>
                      </a:lnTo>
                      <a:lnTo>
                        <a:pt x="205" y="1057"/>
                      </a:lnTo>
                      <a:lnTo>
                        <a:pt x="174" y="1060"/>
                      </a:lnTo>
                      <a:lnTo>
                        <a:pt x="143" y="1057"/>
                      </a:lnTo>
                      <a:lnTo>
                        <a:pt x="113" y="1049"/>
                      </a:lnTo>
                      <a:lnTo>
                        <a:pt x="86" y="1036"/>
                      </a:lnTo>
                      <a:lnTo>
                        <a:pt x="61" y="1019"/>
                      </a:lnTo>
                      <a:lnTo>
                        <a:pt x="40" y="998"/>
                      </a:lnTo>
                      <a:lnTo>
                        <a:pt x="23" y="973"/>
                      </a:lnTo>
                      <a:lnTo>
                        <a:pt x="10" y="946"/>
                      </a:lnTo>
                      <a:lnTo>
                        <a:pt x="2" y="915"/>
                      </a:lnTo>
                      <a:lnTo>
                        <a:pt x="0" y="884"/>
                      </a:lnTo>
                      <a:lnTo>
                        <a:pt x="0" y="0"/>
                      </a:lnTo>
                      <a:close/>
                    </a:path>
                  </a:pathLst>
                </a:custGeom>
                <a:solidFill>
                  <a:srgbClr val="E7ECED"/>
                </a:solidFill>
                <a:ln w="0">
                  <a:solidFill>
                    <a:srgbClr val="E7ECED"/>
                  </a:solidFill>
                  <a:prstDash val="solid"/>
                  <a:round/>
                  <a:headEnd/>
                  <a:tailEnd/>
                </a:ln>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27" name="Freeform 22"/>
                <p:cNvSpPr>
                  <a:spLocks/>
                </p:cNvSpPr>
                <p:nvPr/>
              </p:nvSpPr>
              <p:spPr bwMode="auto">
                <a:xfrm>
                  <a:off x="1764" y="1523"/>
                  <a:ext cx="46" cy="46"/>
                </a:xfrm>
                <a:custGeom>
                  <a:avLst/>
                  <a:gdLst>
                    <a:gd name="T0" fmla="*/ 162 w 322"/>
                    <a:gd name="T1" fmla="*/ 0 h 323"/>
                    <a:gd name="T2" fmla="*/ 191 w 322"/>
                    <a:gd name="T3" fmla="*/ 3 h 323"/>
                    <a:gd name="T4" fmla="*/ 218 w 322"/>
                    <a:gd name="T5" fmla="*/ 10 h 323"/>
                    <a:gd name="T6" fmla="*/ 243 w 322"/>
                    <a:gd name="T7" fmla="*/ 21 h 323"/>
                    <a:gd name="T8" fmla="*/ 265 w 322"/>
                    <a:gd name="T9" fmla="*/ 38 h 323"/>
                    <a:gd name="T10" fmla="*/ 285 w 322"/>
                    <a:gd name="T11" fmla="*/ 57 h 323"/>
                    <a:gd name="T12" fmla="*/ 301 w 322"/>
                    <a:gd name="T13" fmla="*/ 80 h 323"/>
                    <a:gd name="T14" fmla="*/ 312 w 322"/>
                    <a:gd name="T15" fmla="*/ 105 h 323"/>
                    <a:gd name="T16" fmla="*/ 320 w 322"/>
                    <a:gd name="T17" fmla="*/ 133 h 323"/>
                    <a:gd name="T18" fmla="*/ 322 w 322"/>
                    <a:gd name="T19" fmla="*/ 162 h 323"/>
                    <a:gd name="T20" fmla="*/ 320 w 322"/>
                    <a:gd name="T21" fmla="*/ 191 h 323"/>
                    <a:gd name="T22" fmla="*/ 312 w 322"/>
                    <a:gd name="T23" fmla="*/ 218 h 323"/>
                    <a:gd name="T24" fmla="*/ 301 w 322"/>
                    <a:gd name="T25" fmla="*/ 243 h 323"/>
                    <a:gd name="T26" fmla="*/ 285 w 322"/>
                    <a:gd name="T27" fmla="*/ 266 h 323"/>
                    <a:gd name="T28" fmla="*/ 265 w 322"/>
                    <a:gd name="T29" fmla="*/ 285 h 323"/>
                    <a:gd name="T30" fmla="*/ 243 w 322"/>
                    <a:gd name="T31" fmla="*/ 302 h 323"/>
                    <a:gd name="T32" fmla="*/ 218 w 322"/>
                    <a:gd name="T33" fmla="*/ 313 h 323"/>
                    <a:gd name="T34" fmla="*/ 191 w 322"/>
                    <a:gd name="T35" fmla="*/ 320 h 323"/>
                    <a:gd name="T36" fmla="*/ 162 w 322"/>
                    <a:gd name="T37" fmla="*/ 323 h 323"/>
                    <a:gd name="T38" fmla="*/ 133 w 322"/>
                    <a:gd name="T39" fmla="*/ 320 h 323"/>
                    <a:gd name="T40" fmla="*/ 105 w 322"/>
                    <a:gd name="T41" fmla="*/ 313 h 323"/>
                    <a:gd name="T42" fmla="*/ 80 w 322"/>
                    <a:gd name="T43" fmla="*/ 302 h 323"/>
                    <a:gd name="T44" fmla="*/ 57 w 322"/>
                    <a:gd name="T45" fmla="*/ 285 h 323"/>
                    <a:gd name="T46" fmla="*/ 38 w 322"/>
                    <a:gd name="T47" fmla="*/ 266 h 323"/>
                    <a:gd name="T48" fmla="*/ 22 w 322"/>
                    <a:gd name="T49" fmla="*/ 243 h 323"/>
                    <a:gd name="T50" fmla="*/ 10 w 322"/>
                    <a:gd name="T51" fmla="*/ 218 h 323"/>
                    <a:gd name="T52" fmla="*/ 3 w 322"/>
                    <a:gd name="T53" fmla="*/ 191 h 323"/>
                    <a:gd name="T54" fmla="*/ 0 w 322"/>
                    <a:gd name="T55" fmla="*/ 162 h 323"/>
                    <a:gd name="T56" fmla="*/ 3 w 322"/>
                    <a:gd name="T57" fmla="*/ 133 h 323"/>
                    <a:gd name="T58" fmla="*/ 10 w 322"/>
                    <a:gd name="T59" fmla="*/ 105 h 323"/>
                    <a:gd name="T60" fmla="*/ 22 w 322"/>
                    <a:gd name="T61" fmla="*/ 80 h 323"/>
                    <a:gd name="T62" fmla="*/ 38 w 322"/>
                    <a:gd name="T63" fmla="*/ 57 h 323"/>
                    <a:gd name="T64" fmla="*/ 57 w 322"/>
                    <a:gd name="T65" fmla="*/ 38 h 323"/>
                    <a:gd name="T66" fmla="*/ 80 w 322"/>
                    <a:gd name="T67" fmla="*/ 21 h 323"/>
                    <a:gd name="T68" fmla="*/ 105 w 322"/>
                    <a:gd name="T69" fmla="*/ 10 h 323"/>
                    <a:gd name="T70" fmla="*/ 133 w 322"/>
                    <a:gd name="T71" fmla="*/ 3 h 323"/>
                    <a:gd name="T72" fmla="*/ 162 w 322"/>
                    <a:gd name="T73" fmla="*/ 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2" h="323">
                      <a:moveTo>
                        <a:pt x="162" y="0"/>
                      </a:moveTo>
                      <a:lnTo>
                        <a:pt x="191" y="3"/>
                      </a:lnTo>
                      <a:lnTo>
                        <a:pt x="218" y="10"/>
                      </a:lnTo>
                      <a:lnTo>
                        <a:pt x="243" y="21"/>
                      </a:lnTo>
                      <a:lnTo>
                        <a:pt x="265" y="38"/>
                      </a:lnTo>
                      <a:lnTo>
                        <a:pt x="285" y="57"/>
                      </a:lnTo>
                      <a:lnTo>
                        <a:pt x="301" y="80"/>
                      </a:lnTo>
                      <a:lnTo>
                        <a:pt x="312" y="105"/>
                      </a:lnTo>
                      <a:lnTo>
                        <a:pt x="320" y="133"/>
                      </a:lnTo>
                      <a:lnTo>
                        <a:pt x="322" y="162"/>
                      </a:lnTo>
                      <a:lnTo>
                        <a:pt x="320" y="191"/>
                      </a:lnTo>
                      <a:lnTo>
                        <a:pt x="312" y="218"/>
                      </a:lnTo>
                      <a:lnTo>
                        <a:pt x="301" y="243"/>
                      </a:lnTo>
                      <a:lnTo>
                        <a:pt x="285" y="266"/>
                      </a:lnTo>
                      <a:lnTo>
                        <a:pt x="265" y="285"/>
                      </a:lnTo>
                      <a:lnTo>
                        <a:pt x="243" y="302"/>
                      </a:lnTo>
                      <a:lnTo>
                        <a:pt x="218" y="313"/>
                      </a:lnTo>
                      <a:lnTo>
                        <a:pt x="191" y="320"/>
                      </a:lnTo>
                      <a:lnTo>
                        <a:pt x="162" y="323"/>
                      </a:lnTo>
                      <a:lnTo>
                        <a:pt x="133" y="320"/>
                      </a:lnTo>
                      <a:lnTo>
                        <a:pt x="105" y="313"/>
                      </a:lnTo>
                      <a:lnTo>
                        <a:pt x="80" y="302"/>
                      </a:lnTo>
                      <a:lnTo>
                        <a:pt x="57" y="285"/>
                      </a:lnTo>
                      <a:lnTo>
                        <a:pt x="38" y="266"/>
                      </a:lnTo>
                      <a:lnTo>
                        <a:pt x="22" y="243"/>
                      </a:lnTo>
                      <a:lnTo>
                        <a:pt x="10" y="218"/>
                      </a:lnTo>
                      <a:lnTo>
                        <a:pt x="3" y="191"/>
                      </a:lnTo>
                      <a:lnTo>
                        <a:pt x="0" y="162"/>
                      </a:lnTo>
                      <a:lnTo>
                        <a:pt x="3" y="133"/>
                      </a:lnTo>
                      <a:lnTo>
                        <a:pt x="10" y="105"/>
                      </a:lnTo>
                      <a:lnTo>
                        <a:pt x="22" y="80"/>
                      </a:lnTo>
                      <a:lnTo>
                        <a:pt x="38" y="57"/>
                      </a:lnTo>
                      <a:lnTo>
                        <a:pt x="57" y="38"/>
                      </a:lnTo>
                      <a:lnTo>
                        <a:pt x="80" y="21"/>
                      </a:lnTo>
                      <a:lnTo>
                        <a:pt x="105" y="10"/>
                      </a:lnTo>
                      <a:lnTo>
                        <a:pt x="133" y="3"/>
                      </a:lnTo>
                      <a:lnTo>
                        <a:pt x="162" y="0"/>
                      </a:lnTo>
                      <a:close/>
                    </a:path>
                  </a:pathLst>
                </a:custGeom>
                <a:solidFill>
                  <a:srgbClr val="FCD1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28" name="Line 23"/>
                <p:cNvSpPr>
                  <a:spLocks noChangeShapeType="1"/>
                </p:cNvSpPr>
                <p:nvPr/>
              </p:nvSpPr>
              <p:spPr bwMode="auto">
                <a:xfrm flipV="1">
                  <a:off x="1968" y="1577"/>
                  <a:ext cx="8" cy="0"/>
                </a:xfrm>
                <a:prstGeom prst="line">
                  <a:avLst/>
                </a:prstGeom>
                <a:noFill/>
                <a:ln w="26988">
                  <a:solidFill>
                    <a:srgbClr val="E7ECE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29" name="Line 24"/>
                <p:cNvSpPr>
                  <a:spLocks noChangeShapeType="1"/>
                </p:cNvSpPr>
                <p:nvPr/>
              </p:nvSpPr>
              <p:spPr bwMode="auto">
                <a:xfrm flipV="1">
                  <a:off x="1976" y="1575"/>
                  <a:ext cx="7" cy="2"/>
                </a:xfrm>
                <a:prstGeom prst="line">
                  <a:avLst/>
                </a:prstGeom>
                <a:noFill/>
                <a:ln w="26988">
                  <a:solidFill>
                    <a:srgbClr val="E7ECE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30" name="Line 25"/>
                <p:cNvSpPr>
                  <a:spLocks noChangeShapeType="1"/>
                </p:cNvSpPr>
                <p:nvPr/>
              </p:nvSpPr>
              <p:spPr bwMode="auto">
                <a:xfrm flipV="1">
                  <a:off x="1983" y="1573"/>
                  <a:ext cx="8" cy="2"/>
                </a:xfrm>
                <a:prstGeom prst="line">
                  <a:avLst/>
                </a:prstGeom>
                <a:noFill/>
                <a:ln w="26988">
                  <a:solidFill>
                    <a:srgbClr val="E7ECE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31" name="Line 26"/>
                <p:cNvSpPr>
                  <a:spLocks noChangeShapeType="1"/>
                </p:cNvSpPr>
                <p:nvPr/>
              </p:nvSpPr>
              <p:spPr bwMode="auto">
                <a:xfrm flipV="1">
                  <a:off x="1991" y="1570"/>
                  <a:ext cx="6" cy="3"/>
                </a:xfrm>
                <a:prstGeom prst="line">
                  <a:avLst/>
                </a:prstGeom>
                <a:noFill/>
                <a:ln w="26988">
                  <a:solidFill>
                    <a:srgbClr val="E7ECE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32" name="Line 27"/>
                <p:cNvSpPr>
                  <a:spLocks noChangeShapeType="1"/>
                </p:cNvSpPr>
                <p:nvPr/>
              </p:nvSpPr>
              <p:spPr bwMode="auto">
                <a:xfrm flipV="1">
                  <a:off x="1997" y="1567"/>
                  <a:ext cx="7" cy="3"/>
                </a:xfrm>
                <a:prstGeom prst="line">
                  <a:avLst/>
                </a:prstGeom>
                <a:noFill/>
                <a:ln w="26988">
                  <a:solidFill>
                    <a:srgbClr val="E7ECE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33" name="Line 28"/>
                <p:cNvSpPr>
                  <a:spLocks noChangeShapeType="1"/>
                </p:cNvSpPr>
                <p:nvPr/>
              </p:nvSpPr>
              <p:spPr bwMode="auto">
                <a:xfrm flipV="1">
                  <a:off x="2004" y="1562"/>
                  <a:ext cx="6" cy="5"/>
                </a:xfrm>
                <a:prstGeom prst="line">
                  <a:avLst/>
                </a:prstGeom>
                <a:noFill/>
                <a:ln w="26988">
                  <a:solidFill>
                    <a:srgbClr val="E7ECE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34" name="Line 29"/>
                <p:cNvSpPr>
                  <a:spLocks noChangeShapeType="1"/>
                </p:cNvSpPr>
                <p:nvPr/>
              </p:nvSpPr>
              <p:spPr bwMode="auto">
                <a:xfrm flipV="1">
                  <a:off x="2010" y="1558"/>
                  <a:ext cx="5" cy="4"/>
                </a:xfrm>
                <a:prstGeom prst="line">
                  <a:avLst/>
                </a:prstGeom>
                <a:noFill/>
                <a:ln w="26988">
                  <a:solidFill>
                    <a:srgbClr val="E7ECE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prstClr val="black"/>
                    </a:solidFill>
                    <a:latin typeface="Trebuchet MS" panose="020B0603020202020204"/>
                  </a:endParaRPr>
                </a:p>
              </p:txBody>
            </p:sp>
            <p:sp>
              <p:nvSpPr>
                <p:cNvPr id="35" name="Line 30"/>
                <p:cNvSpPr>
                  <a:spLocks noChangeShapeType="1"/>
                </p:cNvSpPr>
                <p:nvPr/>
              </p:nvSpPr>
              <p:spPr bwMode="auto">
                <a:xfrm flipV="1">
                  <a:off x="2015" y="1552"/>
                  <a:ext cx="5" cy="6"/>
                </a:xfrm>
                <a:prstGeom prst="line">
                  <a:avLst/>
                </a:prstGeom>
                <a:noFill/>
                <a:ln w="26988">
                  <a:solidFill>
                    <a:srgbClr val="E7ECE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36" name="Line 31"/>
                <p:cNvSpPr>
                  <a:spLocks noChangeShapeType="1"/>
                </p:cNvSpPr>
                <p:nvPr/>
              </p:nvSpPr>
              <p:spPr bwMode="auto">
                <a:xfrm flipV="1">
                  <a:off x="2020" y="1546"/>
                  <a:ext cx="4" cy="6"/>
                </a:xfrm>
                <a:prstGeom prst="line">
                  <a:avLst/>
                </a:prstGeom>
                <a:noFill/>
                <a:ln w="26988">
                  <a:solidFill>
                    <a:srgbClr val="E7ECE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37" name="Line 32"/>
                <p:cNvSpPr>
                  <a:spLocks noChangeShapeType="1"/>
                </p:cNvSpPr>
                <p:nvPr/>
              </p:nvSpPr>
              <p:spPr bwMode="auto">
                <a:xfrm flipV="1">
                  <a:off x="2024" y="1540"/>
                  <a:ext cx="4" cy="6"/>
                </a:xfrm>
                <a:prstGeom prst="line">
                  <a:avLst/>
                </a:prstGeom>
                <a:noFill/>
                <a:ln w="26988">
                  <a:solidFill>
                    <a:srgbClr val="E7ECE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38" name="Line 33"/>
                <p:cNvSpPr>
                  <a:spLocks noChangeShapeType="1"/>
                </p:cNvSpPr>
                <p:nvPr/>
              </p:nvSpPr>
              <p:spPr bwMode="auto">
                <a:xfrm flipV="1">
                  <a:off x="2028" y="1533"/>
                  <a:ext cx="3" cy="7"/>
                </a:xfrm>
                <a:prstGeom prst="line">
                  <a:avLst/>
                </a:prstGeom>
                <a:noFill/>
                <a:ln w="26988">
                  <a:solidFill>
                    <a:srgbClr val="E7ECE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39" name="Line 34"/>
                <p:cNvSpPr>
                  <a:spLocks noChangeShapeType="1"/>
                </p:cNvSpPr>
                <p:nvPr/>
              </p:nvSpPr>
              <p:spPr bwMode="auto">
                <a:xfrm flipV="1">
                  <a:off x="2031" y="1526"/>
                  <a:ext cx="2" cy="7"/>
                </a:xfrm>
                <a:prstGeom prst="line">
                  <a:avLst/>
                </a:prstGeom>
                <a:noFill/>
                <a:ln w="26988">
                  <a:solidFill>
                    <a:srgbClr val="E7ECE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40" name="Line 35"/>
                <p:cNvSpPr>
                  <a:spLocks noChangeShapeType="1"/>
                </p:cNvSpPr>
                <p:nvPr/>
              </p:nvSpPr>
              <p:spPr bwMode="auto">
                <a:xfrm flipV="1">
                  <a:off x="2033" y="1518"/>
                  <a:ext cx="1" cy="8"/>
                </a:xfrm>
                <a:prstGeom prst="line">
                  <a:avLst/>
                </a:prstGeom>
                <a:noFill/>
                <a:ln w="26988">
                  <a:solidFill>
                    <a:srgbClr val="E7ECE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41" name="Line 36"/>
                <p:cNvSpPr>
                  <a:spLocks noChangeShapeType="1"/>
                </p:cNvSpPr>
                <p:nvPr/>
              </p:nvSpPr>
              <p:spPr bwMode="auto">
                <a:xfrm flipV="1">
                  <a:off x="2034" y="1510"/>
                  <a:ext cx="1" cy="8"/>
                </a:xfrm>
                <a:prstGeom prst="line">
                  <a:avLst/>
                </a:prstGeom>
                <a:noFill/>
                <a:ln w="26988">
                  <a:solidFill>
                    <a:srgbClr val="E7ECE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42" name="Freeform 37"/>
                <p:cNvSpPr>
                  <a:spLocks/>
                </p:cNvSpPr>
                <p:nvPr/>
              </p:nvSpPr>
              <p:spPr bwMode="auto">
                <a:xfrm>
                  <a:off x="1785" y="1321"/>
                  <a:ext cx="216" cy="214"/>
                </a:xfrm>
                <a:custGeom>
                  <a:avLst/>
                  <a:gdLst>
                    <a:gd name="T0" fmla="*/ 583 w 1513"/>
                    <a:gd name="T1" fmla="*/ 749 h 1500"/>
                    <a:gd name="T2" fmla="*/ 593 w 1513"/>
                    <a:gd name="T3" fmla="*/ 811 h 1500"/>
                    <a:gd name="T4" fmla="*/ 623 w 1513"/>
                    <a:gd name="T5" fmla="*/ 863 h 1500"/>
                    <a:gd name="T6" fmla="*/ 669 w 1513"/>
                    <a:gd name="T7" fmla="*/ 901 h 1500"/>
                    <a:gd name="T8" fmla="*/ 726 w 1513"/>
                    <a:gd name="T9" fmla="*/ 922 h 1500"/>
                    <a:gd name="T10" fmla="*/ 788 w 1513"/>
                    <a:gd name="T11" fmla="*/ 922 h 1500"/>
                    <a:gd name="T12" fmla="*/ 845 w 1513"/>
                    <a:gd name="T13" fmla="*/ 901 h 1500"/>
                    <a:gd name="T14" fmla="*/ 890 w 1513"/>
                    <a:gd name="T15" fmla="*/ 863 h 1500"/>
                    <a:gd name="T16" fmla="*/ 920 w 1513"/>
                    <a:gd name="T17" fmla="*/ 811 h 1500"/>
                    <a:gd name="T18" fmla="*/ 931 w 1513"/>
                    <a:gd name="T19" fmla="*/ 749 h 1500"/>
                    <a:gd name="T20" fmla="*/ 997 w 1513"/>
                    <a:gd name="T21" fmla="*/ 19 h 1500"/>
                    <a:gd name="T22" fmla="*/ 1119 w 1513"/>
                    <a:gd name="T23" fmla="*/ 73 h 1500"/>
                    <a:gd name="T24" fmla="*/ 1230 w 1513"/>
                    <a:gd name="T25" fmla="*/ 147 h 1500"/>
                    <a:gd name="T26" fmla="*/ 1326 w 1513"/>
                    <a:gd name="T27" fmla="*/ 240 h 1500"/>
                    <a:gd name="T28" fmla="*/ 1404 w 1513"/>
                    <a:gd name="T29" fmla="*/ 347 h 1500"/>
                    <a:gd name="T30" fmla="*/ 1463 w 1513"/>
                    <a:gd name="T31" fmla="*/ 468 h 1500"/>
                    <a:gd name="T32" fmla="*/ 1501 w 1513"/>
                    <a:gd name="T33" fmla="*/ 599 h 1500"/>
                    <a:gd name="T34" fmla="*/ 1513 w 1513"/>
                    <a:gd name="T35" fmla="*/ 740 h 1500"/>
                    <a:gd name="T36" fmla="*/ 1501 w 1513"/>
                    <a:gd name="T37" fmla="*/ 876 h 1500"/>
                    <a:gd name="T38" fmla="*/ 1466 w 1513"/>
                    <a:gd name="T39" fmla="*/ 1005 h 1500"/>
                    <a:gd name="T40" fmla="*/ 1410 w 1513"/>
                    <a:gd name="T41" fmla="*/ 1124 h 1500"/>
                    <a:gd name="T42" fmla="*/ 1335 w 1513"/>
                    <a:gd name="T43" fmla="*/ 1230 h 1500"/>
                    <a:gd name="T44" fmla="*/ 1244 w 1513"/>
                    <a:gd name="T45" fmla="*/ 1322 h 1500"/>
                    <a:gd name="T46" fmla="*/ 1138 w 1513"/>
                    <a:gd name="T47" fmla="*/ 1397 h 1500"/>
                    <a:gd name="T48" fmla="*/ 1021 w 1513"/>
                    <a:gd name="T49" fmla="*/ 1453 h 1500"/>
                    <a:gd name="T50" fmla="*/ 892 w 1513"/>
                    <a:gd name="T51" fmla="*/ 1488 h 1500"/>
                    <a:gd name="T52" fmla="*/ 757 w 1513"/>
                    <a:gd name="T53" fmla="*/ 1500 h 1500"/>
                    <a:gd name="T54" fmla="*/ 621 w 1513"/>
                    <a:gd name="T55" fmla="*/ 1488 h 1500"/>
                    <a:gd name="T56" fmla="*/ 492 w 1513"/>
                    <a:gd name="T57" fmla="*/ 1453 h 1500"/>
                    <a:gd name="T58" fmla="*/ 374 w 1513"/>
                    <a:gd name="T59" fmla="*/ 1397 h 1500"/>
                    <a:gd name="T60" fmla="*/ 270 w 1513"/>
                    <a:gd name="T61" fmla="*/ 1322 h 1500"/>
                    <a:gd name="T62" fmla="*/ 178 w 1513"/>
                    <a:gd name="T63" fmla="*/ 1230 h 1500"/>
                    <a:gd name="T64" fmla="*/ 104 w 1513"/>
                    <a:gd name="T65" fmla="*/ 1124 h 1500"/>
                    <a:gd name="T66" fmla="*/ 48 w 1513"/>
                    <a:gd name="T67" fmla="*/ 1005 h 1500"/>
                    <a:gd name="T68" fmla="*/ 13 w 1513"/>
                    <a:gd name="T69" fmla="*/ 876 h 1500"/>
                    <a:gd name="T70" fmla="*/ 0 w 1513"/>
                    <a:gd name="T71" fmla="*/ 740 h 1500"/>
                    <a:gd name="T72" fmla="*/ 13 w 1513"/>
                    <a:gd name="T73" fmla="*/ 599 h 1500"/>
                    <a:gd name="T74" fmla="*/ 50 w 1513"/>
                    <a:gd name="T75" fmla="*/ 468 h 1500"/>
                    <a:gd name="T76" fmla="*/ 109 w 1513"/>
                    <a:gd name="T77" fmla="*/ 347 h 1500"/>
                    <a:gd name="T78" fmla="*/ 187 w 1513"/>
                    <a:gd name="T79" fmla="*/ 240 h 1500"/>
                    <a:gd name="T80" fmla="*/ 283 w 1513"/>
                    <a:gd name="T81" fmla="*/ 147 h 1500"/>
                    <a:gd name="T82" fmla="*/ 393 w 1513"/>
                    <a:gd name="T83" fmla="*/ 73 h 1500"/>
                    <a:gd name="T84" fmla="*/ 516 w 1513"/>
                    <a:gd name="T85" fmla="*/ 19 h 1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13" h="1500">
                      <a:moveTo>
                        <a:pt x="583" y="0"/>
                      </a:moveTo>
                      <a:lnTo>
                        <a:pt x="583" y="749"/>
                      </a:lnTo>
                      <a:lnTo>
                        <a:pt x="585" y="780"/>
                      </a:lnTo>
                      <a:lnTo>
                        <a:pt x="593" y="811"/>
                      </a:lnTo>
                      <a:lnTo>
                        <a:pt x="606" y="838"/>
                      </a:lnTo>
                      <a:lnTo>
                        <a:pt x="623" y="863"/>
                      </a:lnTo>
                      <a:lnTo>
                        <a:pt x="644" y="884"/>
                      </a:lnTo>
                      <a:lnTo>
                        <a:pt x="669" y="901"/>
                      </a:lnTo>
                      <a:lnTo>
                        <a:pt x="696" y="914"/>
                      </a:lnTo>
                      <a:lnTo>
                        <a:pt x="726" y="922"/>
                      </a:lnTo>
                      <a:lnTo>
                        <a:pt x="757" y="925"/>
                      </a:lnTo>
                      <a:lnTo>
                        <a:pt x="788" y="922"/>
                      </a:lnTo>
                      <a:lnTo>
                        <a:pt x="818" y="914"/>
                      </a:lnTo>
                      <a:lnTo>
                        <a:pt x="845" y="901"/>
                      </a:lnTo>
                      <a:lnTo>
                        <a:pt x="869" y="884"/>
                      </a:lnTo>
                      <a:lnTo>
                        <a:pt x="890" y="863"/>
                      </a:lnTo>
                      <a:lnTo>
                        <a:pt x="907" y="838"/>
                      </a:lnTo>
                      <a:lnTo>
                        <a:pt x="920" y="811"/>
                      </a:lnTo>
                      <a:lnTo>
                        <a:pt x="929" y="780"/>
                      </a:lnTo>
                      <a:lnTo>
                        <a:pt x="931" y="749"/>
                      </a:lnTo>
                      <a:lnTo>
                        <a:pt x="931" y="0"/>
                      </a:lnTo>
                      <a:lnTo>
                        <a:pt x="997" y="19"/>
                      </a:lnTo>
                      <a:lnTo>
                        <a:pt x="1059" y="44"/>
                      </a:lnTo>
                      <a:lnTo>
                        <a:pt x="1119" y="73"/>
                      </a:lnTo>
                      <a:lnTo>
                        <a:pt x="1176" y="108"/>
                      </a:lnTo>
                      <a:lnTo>
                        <a:pt x="1230" y="147"/>
                      </a:lnTo>
                      <a:lnTo>
                        <a:pt x="1280" y="192"/>
                      </a:lnTo>
                      <a:lnTo>
                        <a:pt x="1326" y="240"/>
                      </a:lnTo>
                      <a:lnTo>
                        <a:pt x="1367" y="292"/>
                      </a:lnTo>
                      <a:lnTo>
                        <a:pt x="1404" y="347"/>
                      </a:lnTo>
                      <a:lnTo>
                        <a:pt x="1436" y="406"/>
                      </a:lnTo>
                      <a:lnTo>
                        <a:pt x="1463" y="468"/>
                      </a:lnTo>
                      <a:lnTo>
                        <a:pt x="1484" y="533"/>
                      </a:lnTo>
                      <a:lnTo>
                        <a:pt x="1501" y="599"/>
                      </a:lnTo>
                      <a:lnTo>
                        <a:pt x="1510" y="669"/>
                      </a:lnTo>
                      <a:lnTo>
                        <a:pt x="1513" y="740"/>
                      </a:lnTo>
                      <a:lnTo>
                        <a:pt x="1510" y="810"/>
                      </a:lnTo>
                      <a:lnTo>
                        <a:pt x="1501" y="876"/>
                      </a:lnTo>
                      <a:lnTo>
                        <a:pt x="1486" y="942"/>
                      </a:lnTo>
                      <a:lnTo>
                        <a:pt x="1466" y="1005"/>
                      </a:lnTo>
                      <a:lnTo>
                        <a:pt x="1441" y="1066"/>
                      </a:lnTo>
                      <a:lnTo>
                        <a:pt x="1410" y="1124"/>
                      </a:lnTo>
                      <a:lnTo>
                        <a:pt x="1374" y="1178"/>
                      </a:lnTo>
                      <a:lnTo>
                        <a:pt x="1335" y="1230"/>
                      </a:lnTo>
                      <a:lnTo>
                        <a:pt x="1291" y="1277"/>
                      </a:lnTo>
                      <a:lnTo>
                        <a:pt x="1244" y="1322"/>
                      </a:lnTo>
                      <a:lnTo>
                        <a:pt x="1193" y="1362"/>
                      </a:lnTo>
                      <a:lnTo>
                        <a:pt x="1138" y="1397"/>
                      </a:lnTo>
                      <a:lnTo>
                        <a:pt x="1081" y="1427"/>
                      </a:lnTo>
                      <a:lnTo>
                        <a:pt x="1021" y="1453"/>
                      </a:lnTo>
                      <a:lnTo>
                        <a:pt x="958" y="1473"/>
                      </a:lnTo>
                      <a:lnTo>
                        <a:pt x="892" y="1488"/>
                      </a:lnTo>
                      <a:lnTo>
                        <a:pt x="825" y="1497"/>
                      </a:lnTo>
                      <a:lnTo>
                        <a:pt x="757" y="1500"/>
                      </a:lnTo>
                      <a:lnTo>
                        <a:pt x="687" y="1497"/>
                      </a:lnTo>
                      <a:lnTo>
                        <a:pt x="621" y="1488"/>
                      </a:lnTo>
                      <a:lnTo>
                        <a:pt x="556" y="1473"/>
                      </a:lnTo>
                      <a:lnTo>
                        <a:pt x="492" y="1453"/>
                      </a:lnTo>
                      <a:lnTo>
                        <a:pt x="432" y="1427"/>
                      </a:lnTo>
                      <a:lnTo>
                        <a:pt x="374" y="1397"/>
                      </a:lnTo>
                      <a:lnTo>
                        <a:pt x="320" y="1362"/>
                      </a:lnTo>
                      <a:lnTo>
                        <a:pt x="270" y="1322"/>
                      </a:lnTo>
                      <a:lnTo>
                        <a:pt x="222" y="1277"/>
                      </a:lnTo>
                      <a:lnTo>
                        <a:pt x="178" y="1230"/>
                      </a:lnTo>
                      <a:lnTo>
                        <a:pt x="138" y="1178"/>
                      </a:lnTo>
                      <a:lnTo>
                        <a:pt x="104" y="1124"/>
                      </a:lnTo>
                      <a:lnTo>
                        <a:pt x="73" y="1066"/>
                      </a:lnTo>
                      <a:lnTo>
                        <a:pt x="48" y="1005"/>
                      </a:lnTo>
                      <a:lnTo>
                        <a:pt x="27" y="942"/>
                      </a:lnTo>
                      <a:lnTo>
                        <a:pt x="13" y="876"/>
                      </a:lnTo>
                      <a:lnTo>
                        <a:pt x="3" y="810"/>
                      </a:lnTo>
                      <a:lnTo>
                        <a:pt x="0" y="740"/>
                      </a:lnTo>
                      <a:lnTo>
                        <a:pt x="3" y="669"/>
                      </a:lnTo>
                      <a:lnTo>
                        <a:pt x="13" y="599"/>
                      </a:lnTo>
                      <a:lnTo>
                        <a:pt x="28" y="533"/>
                      </a:lnTo>
                      <a:lnTo>
                        <a:pt x="50" y="468"/>
                      </a:lnTo>
                      <a:lnTo>
                        <a:pt x="77" y="406"/>
                      </a:lnTo>
                      <a:lnTo>
                        <a:pt x="109" y="347"/>
                      </a:lnTo>
                      <a:lnTo>
                        <a:pt x="145" y="292"/>
                      </a:lnTo>
                      <a:lnTo>
                        <a:pt x="187" y="240"/>
                      </a:lnTo>
                      <a:lnTo>
                        <a:pt x="233" y="192"/>
                      </a:lnTo>
                      <a:lnTo>
                        <a:pt x="283" y="147"/>
                      </a:lnTo>
                      <a:lnTo>
                        <a:pt x="336" y="108"/>
                      </a:lnTo>
                      <a:lnTo>
                        <a:pt x="393" y="73"/>
                      </a:lnTo>
                      <a:lnTo>
                        <a:pt x="453" y="44"/>
                      </a:lnTo>
                      <a:lnTo>
                        <a:pt x="516" y="19"/>
                      </a:lnTo>
                      <a:lnTo>
                        <a:pt x="583" y="0"/>
                      </a:lnTo>
                      <a:close/>
                    </a:path>
                  </a:pathLst>
                </a:custGeom>
                <a:solidFill>
                  <a:srgbClr val="FFC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43" name="Freeform 38"/>
                <p:cNvSpPr>
                  <a:spLocks/>
                </p:cNvSpPr>
                <p:nvPr/>
              </p:nvSpPr>
              <p:spPr bwMode="auto">
                <a:xfrm>
                  <a:off x="1815" y="1349"/>
                  <a:ext cx="157" cy="153"/>
                </a:xfrm>
                <a:custGeom>
                  <a:avLst/>
                  <a:gdLst>
                    <a:gd name="T0" fmla="*/ 374 w 1096"/>
                    <a:gd name="T1" fmla="*/ 556 h 1074"/>
                    <a:gd name="T2" fmla="*/ 384 w 1096"/>
                    <a:gd name="T3" fmla="*/ 618 h 1074"/>
                    <a:gd name="T4" fmla="*/ 414 w 1096"/>
                    <a:gd name="T5" fmla="*/ 670 h 1074"/>
                    <a:gd name="T6" fmla="*/ 460 w 1096"/>
                    <a:gd name="T7" fmla="*/ 708 h 1074"/>
                    <a:gd name="T8" fmla="*/ 517 w 1096"/>
                    <a:gd name="T9" fmla="*/ 729 h 1074"/>
                    <a:gd name="T10" fmla="*/ 579 w 1096"/>
                    <a:gd name="T11" fmla="*/ 729 h 1074"/>
                    <a:gd name="T12" fmla="*/ 636 w 1096"/>
                    <a:gd name="T13" fmla="*/ 708 h 1074"/>
                    <a:gd name="T14" fmla="*/ 681 w 1096"/>
                    <a:gd name="T15" fmla="*/ 670 h 1074"/>
                    <a:gd name="T16" fmla="*/ 711 w 1096"/>
                    <a:gd name="T17" fmla="*/ 618 h 1074"/>
                    <a:gd name="T18" fmla="*/ 722 w 1096"/>
                    <a:gd name="T19" fmla="*/ 556 h 1074"/>
                    <a:gd name="T20" fmla="*/ 775 w 1096"/>
                    <a:gd name="T21" fmla="*/ 22 h 1074"/>
                    <a:gd name="T22" fmla="*/ 872 w 1096"/>
                    <a:gd name="T23" fmla="*/ 79 h 1074"/>
                    <a:gd name="T24" fmla="*/ 955 w 1096"/>
                    <a:gd name="T25" fmla="*/ 154 h 1074"/>
                    <a:gd name="T26" fmla="*/ 1021 w 1096"/>
                    <a:gd name="T27" fmla="*/ 245 h 1074"/>
                    <a:gd name="T28" fmla="*/ 1068 w 1096"/>
                    <a:gd name="T29" fmla="*/ 349 h 1074"/>
                    <a:gd name="T30" fmla="*/ 1093 w 1096"/>
                    <a:gd name="T31" fmla="*/ 462 h 1074"/>
                    <a:gd name="T32" fmla="*/ 1093 w 1096"/>
                    <a:gd name="T33" fmla="*/ 582 h 1074"/>
                    <a:gd name="T34" fmla="*/ 1068 w 1096"/>
                    <a:gd name="T35" fmla="*/ 697 h 1074"/>
                    <a:gd name="T36" fmla="*/ 1021 w 1096"/>
                    <a:gd name="T37" fmla="*/ 801 h 1074"/>
                    <a:gd name="T38" fmla="*/ 955 w 1096"/>
                    <a:gd name="T39" fmla="*/ 892 h 1074"/>
                    <a:gd name="T40" fmla="*/ 871 w 1096"/>
                    <a:gd name="T41" fmla="*/ 968 h 1074"/>
                    <a:gd name="T42" fmla="*/ 774 w 1096"/>
                    <a:gd name="T43" fmla="*/ 1025 h 1074"/>
                    <a:gd name="T44" fmla="*/ 665 w 1096"/>
                    <a:gd name="T45" fmla="*/ 1060 h 1074"/>
                    <a:gd name="T46" fmla="*/ 548 w 1096"/>
                    <a:gd name="T47" fmla="*/ 1074 h 1074"/>
                    <a:gd name="T48" fmla="*/ 430 w 1096"/>
                    <a:gd name="T49" fmla="*/ 1060 h 1074"/>
                    <a:gd name="T50" fmla="*/ 321 w 1096"/>
                    <a:gd name="T51" fmla="*/ 1025 h 1074"/>
                    <a:gd name="T52" fmla="*/ 223 w 1096"/>
                    <a:gd name="T53" fmla="*/ 968 h 1074"/>
                    <a:gd name="T54" fmla="*/ 140 w 1096"/>
                    <a:gd name="T55" fmla="*/ 892 h 1074"/>
                    <a:gd name="T56" fmla="*/ 74 w 1096"/>
                    <a:gd name="T57" fmla="*/ 801 h 1074"/>
                    <a:gd name="T58" fmla="*/ 28 w 1096"/>
                    <a:gd name="T59" fmla="*/ 697 h 1074"/>
                    <a:gd name="T60" fmla="*/ 3 w 1096"/>
                    <a:gd name="T61" fmla="*/ 582 h 1074"/>
                    <a:gd name="T62" fmla="*/ 3 w 1096"/>
                    <a:gd name="T63" fmla="*/ 462 h 1074"/>
                    <a:gd name="T64" fmla="*/ 28 w 1096"/>
                    <a:gd name="T65" fmla="*/ 349 h 1074"/>
                    <a:gd name="T66" fmla="*/ 74 w 1096"/>
                    <a:gd name="T67" fmla="*/ 245 h 1074"/>
                    <a:gd name="T68" fmla="*/ 140 w 1096"/>
                    <a:gd name="T69" fmla="*/ 154 h 1074"/>
                    <a:gd name="T70" fmla="*/ 223 w 1096"/>
                    <a:gd name="T71" fmla="*/ 79 h 1074"/>
                    <a:gd name="T72" fmla="*/ 320 w 1096"/>
                    <a:gd name="T73" fmla="*/ 22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6" h="1074">
                      <a:moveTo>
                        <a:pt x="374" y="0"/>
                      </a:moveTo>
                      <a:lnTo>
                        <a:pt x="374" y="556"/>
                      </a:lnTo>
                      <a:lnTo>
                        <a:pt x="376" y="587"/>
                      </a:lnTo>
                      <a:lnTo>
                        <a:pt x="384" y="618"/>
                      </a:lnTo>
                      <a:lnTo>
                        <a:pt x="397" y="645"/>
                      </a:lnTo>
                      <a:lnTo>
                        <a:pt x="414" y="670"/>
                      </a:lnTo>
                      <a:lnTo>
                        <a:pt x="435" y="691"/>
                      </a:lnTo>
                      <a:lnTo>
                        <a:pt x="460" y="708"/>
                      </a:lnTo>
                      <a:lnTo>
                        <a:pt x="487" y="721"/>
                      </a:lnTo>
                      <a:lnTo>
                        <a:pt x="517" y="729"/>
                      </a:lnTo>
                      <a:lnTo>
                        <a:pt x="548" y="732"/>
                      </a:lnTo>
                      <a:lnTo>
                        <a:pt x="579" y="729"/>
                      </a:lnTo>
                      <a:lnTo>
                        <a:pt x="609" y="721"/>
                      </a:lnTo>
                      <a:lnTo>
                        <a:pt x="636" y="708"/>
                      </a:lnTo>
                      <a:lnTo>
                        <a:pt x="660" y="691"/>
                      </a:lnTo>
                      <a:lnTo>
                        <a:pt x="681" y="670"/>
                      </a:lnTo>
                      <a:lnTo>
                        <a:pt x="698" y="645"/>
                      </a:lnTo>
                      <a:lnTo>
                        <a:pt x="711" y="618"/>
                      </a:lnTo>
                      <a:lnTo>
                        <a:pt x="720" y="587"/>
                      </a:lnTo>
                      <a:lnTo>
                        <a:pt x="722" y="556"/>
                      </a:lnTo>
                      <a:lnTo>
                        <a:pt x="722" y="0"/>
                      </a:lnTo>
                      <a:lnTo>
                        <a:pt x="775" y="22"/>
                      </a:lnTo>
                      <a:lnTo>
                        <a:pt x="825" y="48"/>
                      </a:lnTo>
                      <a:lnTo>
                        <a:pt x="872" y="79"/>
                      </a:lnTo>
                      <a:lnTo>
                        <a:pt x="916" y="115"/>
                      </a:lnTo>
                      <a:lnTo>
                        <a:pt x="955" y="154"/>
                      </a:lnTo>
                      <a:lnTo>
                        <a:pt x="990" y="198"/>
                      </a:lnTo>
                      <a:lnTo>
                        <a:pt x="1021" y="245"/>
                      </a:lnTo>
                      <a:lnTo>
                        <a:pt x="1047" y="296"/>
                      </a:lnTo>
                      <a:lnTo>
                        <a:pt x="1068" y="349"/>
                      </a:lnTo>
                      <a:lnTo>
                        <a:pt x="1083" y="404"/>
                      </a:lnTo>
                      <a:lnTo>
                        <a:pt x="1093" y="462"/>
                      </a:lnTo>
                      <a:lnTo>
                        <a:pt x="1096" y="523"/>
                      </a:lnTo>
                      <a:lnTo>
                        <a:pt x="1093" y="582"/>
                      </a:lnTo>
                      <a:lnTo>
                        <a:pt x="1083" y="641"/>
                      </a:lnTo>
                      <a:lnTo>
                        <a:pt x="1068" y="697"/>
                      </a:lnTo>
                      <a:lnTo>
                        <a:pt x="1047" y="750"/>
                      </a:lnTo>
                      <a:lnTo>
                        <a:pt x="1021" y="801"/>
                      </a:lnTo>
                      <a:lnTo>
                        <a:pt x="990" y="848"/>
                      </a:lnTo>
                      <a:lnTo>
                        <a:pt x="955" y="892"/>
                      </a:lnTo>
                      <a:lnTo>
                        <a:pt x="915" y="931"/>
                      </a:lnTo>
                      <a:lnTo>
                        <a:pt x="871" y="968"/>
                      </a:lnTo>
                      <a:lnTo>
                        <a:pt x="824" y="998"/>
                      </a:lnTo>
                      <a:lnTo>
                        <a:pt x="774" y="1025"/>
                      </a:lnTo>
                      <a:lnTo>
                        <a:pt x="721" y="1046"/>
                      </a:lnTo>
                      <a:lnTo>
                        <a:pt x="665" y="1060"/>
                      </a:lnTo>
                      <a:lnTo>
                        <a:pt x="608" y="1071"/>
                      </a:lnTo>
                      <a:lnTo>
                        <a:pt x="548" y="1074"/>
                      </a:lnTo>
                      <a:lnTo>
                        <a:pt x="488" y="1071"/>
                      </a:lnTo>
                      <a:lnTo>
                        <a:pt x="430" y="1060"/>
                      </a:lnTo>
                      <a:lnTo>
                        <a:pt x="375" y="1046"/>
                      </a:lnTo>
                      <a:lnTo>
                        <a:pt x="321" y="1025"/>
                      </a:lnTo>
                      <a:lnTo>
                        <a:pt x="271" y="998"/>
                      </a:lnTo>
                      <a:lnTo>
                        <a:pt x="223" y="968"/>
                      </a:lnTo>
                      <a:lnTo>
                        <a:pt x="180" y="931"/>
                      </a:lnTo>
                      <a:lnTo>
                        <a:pt x="140" y="892"/>
                      </a:lnTo>
                      <a:lnTo>
                        <a:pt x="105" y="848"/>
                      </a:lnTo>
                      <a:lnTo>
                        <a:pt x="74" y="801"/>
                      </a:lnTo>
                      <a:lnTo>
                        <a:pt x="48" y="750"/>
                      </a:lnTo>
                      <a:lnTo>
                        <a:pt x="28" y="697"/>
                      </a:lnTo>
                      <a:lnTo>
                        <a:pt x="12" y="641"/>
                      </a:lnTo>
                      <a:lnTo>
                        <a:pt x="3" y="582"/>
                      </a:lnTo>
                      <a:lnTo>
                        <a:pt x="0" y="523"/>
                      </a:lnTo>
                      <a:lnTo>
                        <a:pt x="3" y="462"/>
                      </a:lnTo>
                      <a:lnTo>
                        <a:pt x="12" y="404"/>
                      </a:lnTo>
                      <a:lnTo>
                        <a:pt x="28" y="349"/>
                      </a:lnTo>
                      <a:lnTo>
                        <a:pt x="48" y="296"/>
                      </a:lnTo>
                      <a:lnTo>
                        <a:pt x="74" y="245"/>
                      </a:lnTo>
                      <a:lnTo>
                        <a:pt x="105" y="198"/>
                      </a:lnTo>
                      <a:lnTo>
                        <a:pt x="140" y="154"/>
                      </a:lnTo>
                      <a:lnTo>
                        <a:pt x="180" y="115"/>
                      </a:lnTo>
                      <a:lnTo>
                        <a:pt x="223" y="79"/>
                      </a:lnTo>
                      <a:lnTo>
                        <a:pt x="270" y="48"/>
                      </a:lnTo>
                      <a:lnTo>
                        <a:pt x="320" y="22"/>
                      </a:lnTo>
                      <a:lnTo>
                        <a:pt x="374" y="0"/>
                      </a:lnTo>
                      <a:close/>
                    </a:path>
                  </a:pathLst>
                </a:custGeom>
                <a:solidFill>
                  <a:srgbClr val="FF8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44" name="Freeform 39"/>
                <p:cNvSpPr>
                  <a:spLocks/>
                </p:cNvSpPr>
                <p:nvPr/>
              </p:nvSpPr>
              <p:spPr bwMode="auto">
                <a:xfrm>
                  <a:off x="1809" y="1136"/>
                  <a:ext cx="169" cy="169"/>
                </a:xfrm>
                <a:custGeom>
                  <a:avLst/>
                  <a:gdLst>
                    <a:gd name="T0" fmla="*/ 652 w 1183"/>
                    <a:gd name="T1" fmla="*/ 3 h 1189"/>
                    <a:gd name="T2" fmla="*/ 768 w 1183"/>
                    <a:gd name="T3" fmla="*/ 27 h 1189"/>
                    <a:gd name="T4" fmla="*/ 874 w 1183"/>
                    <a:gd name="T5" fmla="*/ 71 h 1189"/>
                    <a:gd name="T6" fmla="*/ 968 w 1183"/>
                    <a:gd name="T7" fmla="*/ 136 h 1189"/>
                    <a:gd name="T8" fmla="*/ 1048 w 1183"/>
                    <a:gd name="T9" fmla="*/ 216 h 1189"/>
                    <a:gd name="T10" fmla="*/ 1112 w 1183"/>
                    <a:gd name="T11" fmla="*/ 311 h 1189"/>
                    <a:gd name="T12" fmla="*/ 1156 w 1183"/>
                    <a:gd name="T13" fmla="*/ 417 h 1189"/>
                    <a:gd name="T14" fmla="*/ 1180 w 1183"/>
                    <a:gd name="T15" fmla="*/ 534 h 1189"/>
                    <a:gd name="T16" fmla="*/ 1180 w 1183"/>
                    <a:gd name="T17" fmla="*/ 655 h 1189"/>
                    <a:gd name="T18" fmla="*/ 1156 w 1183"/>
                    <a:gd name="T19" fmla="*/ 771 h 1189"/>
                    <a:gd name="T20" fmla="*/ 1112 w 1183"/>
                    <a:gd name="T21" fmla="*/ 878 h 1189"/>
                    <a:gd name="T22" fmla="*/ 1048 w 1183"/>
                    <a:gd name="T23" fmla="*/ 972 h 1189"/>
                    <a:gd name="T24" fmla="*/ 968 w 1183"/>
                    <a:gd name="T25" fmla="*/ 1054 h 1189"/>
                    <a:gd name="T26" fmla="*/ 874 w 1183"/>
                    <a:gd name="T27" fmla="*/ 1117 h 1189"/>
                    <a:gd name="T28" fmla="*/ 768 w 1183"/>
                    <a:gd name="T29" fmla="*/ 1162 h 1189"/>
                    <a:gd name="T30" fmla="*/ 652 w 1183"/>
                    <a:gd name="T31" fmla="*/ 1186 h 1189"/>
                    <a:gd name="T32" fmla="*/ 532 w 1183"/>
                    <a:gd name="T33" fmla="*/ 1186 h 1189"/>
                    <a:gd name="T34" fmla="*/ 416 w 1183"/>
                    <a:gd name="T35" fmla="*/ 1162 h 1189"/>
                    <a:gd name="T36" fmla="*/ 310 w 1183"/>
                    <a:gd name="T37" fmla="*/ 1117 h 1189"/>
                    <a:gd name="T38" fmla="*/ 216 w 1183"/>
                    <a:gd name="T39" fmla="*/ 1054 h 1189"/>
                    <a:gd name="T40" fmla="*/ 135 w 1183"/>
                    <a:gd name="T41" fmla="*/ 972 h 1189"/>
                    <a:gd name="T42" fmla="*/ 72 w 1183"/>
                    <a:gd name="T43" fmla="*/ 878 h 1189"/>
                    <a:gd name="T44" fmla="*/ 27 w 1183"/>
                    <a:gd name="T45" fmla="*/ 771 h 1189"/>
                    <a:gd name="T46" fmla="*/ 3 w 1183"/>
                    <a:gd name="T47" fmla="*/ 655 h 1189"/>
                    <a:gd name="T48" fmla="*/ 3 w 1183"/>
                    <a:gd name="T49" fmla="*/ 534 h 1189"/>
                    <a:gd name="T50" fmla="*/ 27 w 1183"/>
                    <a:gd name="T51" fmla="*/ 417 h 1189"/>
                    <a:gd name="T52" fmla="*/ 72 w 1183"/>
                    <a:gd name="T53" fmla="*/ 311 h 1189"/>
                    <a:gd name="T54" fmla="*/ 135 w 1183"/>
                    <a:gd name="T55" fmla="*/ 216 h 1189"/>
                    <a:gd name="T56" fmla="*/ 216 w 1183"/>
                    <a:gd name="T57" fmla="*/ 136 h 1189"/>
                    <a:gd name="T58" fmla="*/ 310 w 1183"/>
                    <a:gd name="T59" fmla="*/ 71 h 1189"/>
                    <a:gd name="T60" fmla="*/ 416 w 1183"/>
                    <a:gd name="T61" fmla="*/ 27 h 1189"/>
                    <a:gd name="T62" fmla="*/ 532 w 1183"/>
                    <a:gd name="T63" fmla="*/ 3 h 1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83" h="1189">
                      <a:moveTo>
                        <a:pt x="592" y="0"/>
                      </a:moveTo>
                      <a:lnTo>
                        <a:pt x="652" y="3"/>
                      </a:lnTo>
                      <a:lnTo>
                        <a:pt x="711" y="12"/>
                      </a:lnTo>
                      <a:lnTo>
                        <a:pt x="768" y="27"/>
                      </a:lnTo>
                      <a:lnTo>
                        <a:pt x="822" y="46"/>
                      </a:lnTo>
                      <a:lnTo>
                        <a:pt x="874" y="71"/>
                      </a:lnTo>
                      <a:lnTo>
                        <a:pt x="922" y="102"/>
                      </a:lnTo>
                      <a:lnTo>
                        <a:pt x="968" y="136"/>
                      </a:lnTo>
                      <a:lnTo>
                        <a:pt x="1010" y="173"/>
                      </a:lnTo>
                      <a:lnTo>
                        <a:pt x="1048" y="216"/>
                      </a:lnTo>
                      <a:lnTo>
                        <a:pt x="1082" y="262"/>
                      </a:lnTo>
                      <a:lnTo>
                        <a:pt x="1112" y="311"/>
                      </a:lnTo>
                      <a:lnTo>
                        <a:pt x="1137" y="363"/>
                      </a:lnTo>
                      <a:lnTo>
                        <a:pt x="1156" y="417"/>
                      </a:lnTo>
                      <a:lnTo>
                        <a:pt x="1171" y="474"/>
                      </a:lnTo>
                      <a:lnTo>
                        <a:pt x="1180" y="534"/>
                      </a:lnTo>
                      <a:lnTo>
                        <a:pt x="1183" y="594"/>
                      </a:lnTo>
                      <a:lnTo>
                        <a:pt x="1180" y="655"/>
                      </a:lnTo>
                      <a:lnTo>
                        <a:pt x="1171" y="714"/>
                      </a:lnTo>
                      <a:lnTo>
                        <a:pt x="1156" y="771"/>
                      </a:lnTo>
                      <a:lnTo>
                        <a:pt x="1137" y="825"/>
                      </a:lnTo>
                      <a:lnTo>
                        <a:pt x="1112" y="878"/>
                      </a:lnTo>
                      <a:lnTo>
                        <a:pt x="1082" y="926"/>
                      </a:lnTo>
                      <a:lnTo>
                        <a:pt x="1048" y="972"/>
                      </a:lnTo>
                      <a:lnTo>
                        <a:pt x="1010" y="1015"/>
                      </a:lnTo>
                      <a:lnTo>
                        <a:pt x="968" y="1054"/>
                      </a:lnTo>
                      <a:lnTo>
                        <a:pt x="922" y="1087"/>
                      </a:lnTo>
                      <a:lnTo>
                        <a:pt x="874" y="1117"/>
                      </a:lnTo>
                      <a:lnTo>
                        <a:pt x="822" y="1142"/>
                      </a:lnTo>
                      <a:lnTo>
                        <a:pt x="768" y="1162"/>
                      </a:lnTo>
                      <a:lnTo>
                        <a:pt x="711" y="1176"/>
                      </a:lnTo>
                      <a:lnTo>
                        <a:pt x="652" y="1186"/>
                      </a:lnTo>
                      <a:lnTo>
                        <a:pt x="592" y="1189"/>
                      </a:lnTo>
                      <a:lnTo>
                        <a:pt x="532" y="1186"/>
                      </a:lnTo>
                      <a:lnTo>
                        <a:pt x="473" y="1176"/>
                      </a:lnTo>
                      <a:lnTo>
                        <a:pt x="416" y="1162"/>
                      </a:lnTo>
                      <a:lnTo>
                        <a:pt x="362" y="1142"/>
                      </a:lnTo>
                      <a:lnTo>
                        <a:pt x="310" y="1117"/>
                      </a:lnTo>
                      <a:lnTo>
                        <a:pt x="261" y="1087"/>
                      </a:lnTo>
                      <a:lnTo>
                        <a:pt x="216" y="1054"/>
                      </a:lnTo>
                      <a:lnTo>
                        <a:pt x="173" y="1015"/>
                      </a:lnTo>
                      <a:lnTo>
                        <a:pt x="135" y="972"/>
                      </a:lnTo>
                      <a:lnTo>
                        <a:pt x="102" y="926"/>
                      </a:lnTo>
                      <a:lnTo>
                        <a:pt x="72" y="878"/>
                      </a:lnTo>
                      <a:lnTo>
                        <a:pt x="47" y="825"/>
                      </a:lnTo>
                      <a:lnTo>
                        <a:pt x="27" y="771"/>
                      </a:lnTo>
                      <a:lnTo>
                        <a:pt x="12" y="714"/>
                      </a:lnTo>
                      <a:lnTo>
                        <a:pt x="3" y="655"/>
                      </a:lnTo>
                      <a:lnTo>
                        <a:pt x="0" y="594"/>
                      </a:lnTo>
                      <a:lnTo>
                        <a:pt x="3" y="534"/>
                      </a:lnTo>
                      <a:lnTo>
                        <a:pt x="12" y="474"/>
                      </a:lnTo>
                      <a:lnTo>
                        <a:pt x="27" y="417"/>
                      </a:lnTo>
                      <a:lnTo>
                        <a:pt x="47" y="363"/>
                      </a:lnTo>
                      <a:lnTo>
                        <a:pt x="72" y="311"/>
                      </a:lnTo>
                      <a:lnTo>
                        <a:pt x="102" y="262"/>
                      </a:lnTo>
                      <a:lnTo>
                        <a:pt x="135" y="216"/>
                      </a:lnTo>
                      <a:lnTo>
                        <a:pt x="173" y="173"/>
                      </a:lnTo>
                      <a:lnTo>
                        <a:pt x="216" y="136"/>
                      </a:lnTo>
                      <a:lnTo>
                        <a:pt x="261" y="102"/>
                      </a:lnTo>
                      <a:lnTo>
                        <a:pt x="310" y="71"/>
                      </a:lnTo>
                      <a:lnTo>
                        <a:pt x="362" y="46"/>
                      </a:lnTo>
                      <a:lnTo>
                        <a:pt x="416" y="27"/>
                      </a:lnTo>
                      <a:lnTo>
                        <a:pt x="473" y="12"/>
                      </a:lnTo>
                      <a:lnTo>
                        <a:pt x="532" y="3"/>
                      </a:lnTo>
                      <a:lnTo>
                        <a:pt x="592" y="0"/>
                      </a:lnTo>
                      <a:close/>
                    </a:path>
                  </a:pathLst>
                </a:custGeom>
                <a:solidFill>
                  <a:srgbClr val="C8212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45" name="Freeform 40"/>
                <p:cNvSpPr>
                  <a:spLocks/>
                </p:cNvSpPr>
                <p:nvPr/>
              </p:nvSpPr>
              <p:spPr bwMode="auto">
                <a:xfrm>
                  <a:off x="1835" y="1168"/>
                  <a:ext cx="58" cy="58"/>
                </a:xfrm>
                <a:custGeom>
                  <a:avLst/>
                  <a:gdLst>
                    <a:gd name="T0" fmla="*/ 350 w 408"/>
                    <a:gd name="T1" fmla="*/ 0 h 409"/>
                    <a:gd name="T2" fmla="*/ 367 w 408"/>
                    <a:gd name="T3" fmla="*/ 3 h 409"/>
                    <a:gd name="T4" fmla="*/ 384 w 408"/>
                    <a:gd name="T5" fmla="*/ 11 h 409"/>
                    <a:gd name="T6" fmla="*/ 396 w 408"/>
                    <a:gd name="T7" fmla="*/ 23 h 409"/>
                    <a:gd name="T8" fmla="*/ 405 w 408"/>
                    <a:gd name="T9" fmla="*/ 39 h 409"/>
                    <a:gd name="T10" fmla="*/ 408 w 408"/>
                    <a:gd name="T11" fmla="*/ 58 h 409"/>
                    <a:gd name="T12" fmla="*/ 405 w 408"/>
                    <a:gd name="T13" fmla="*/ 77 h 409"/>
                    <a:gd name="T14" fmla="*/ 396 w 408"/>
                    <a:gd name="T15" fmla="*/ 92 h 409"/>
                    <a:gd name="T16" fmla="*/ 384 w 408"/>
                    <a:gd name="T17" fmla="*/ 105 h 409"/>
                    <a:gd name="T18" fmla="*/ 367 w 408"/>
                    <a:gd name="T19" fmla="*/ 113 h 409"/>
                    <a:gd name="T20" fmla="*/ 350 w 408"/>
                    <a:gd name="T21" fmla="*/ 116 h 409"/>
                    <a:gd name="T22" fmla="*/ 311 w 408"/>
                    <a:gd name="T23" fmla="*/ 119 h 409"/>
                    <a:gd name="T24" fmla="*/ 276 w 408"/>
                    <a:gd name="T25" fmla="*/ 128 h 409"/>
                    <a:gd name="T26" fmla="*/ 242 w 408"/>
                    <a:gd name="T27" fmla="*/ 142 h 409"/>
                    <a:gd name="T28" fmla="*/ 212 w 408"/>
                    <a:gd name="T29" fmla="*/ 161 h 409"/>
                    <a:gd name="T30" fmla="*/ 185 w 408"/>
                    <a:gd name="T31" fmla="*/ 185 h 409"/>
                    <a:gd name="T32" fmla="*/ 161 w 408"/>
                    <a:gd name="T33" fmla="*/ 212 h 409"/>
                    <a:gd name="T34" fmla="*/ 142 w 408"/>
                    <a:gd name="T35" fmla="*/ 243 h 409"/>
                    <a:gd name="T36" fmla="*/ 129 w 408"/>
                    <a:gd name="T37" fmla="*/ 277 h 409"/>
                    <a:gd name="T38" fmla="*/ 120 w 408"/>
                    <a:gd name="T39" fmla="*/ 312 h 409"/>
                    <a:gd name="T40" fmla="*/ 117 w 408"/>
                    <a:gd name="T41" fmla="*/ 350 h 409"/>
                    <a:gd name="T42" fmla="*/ 113 w 408"/>
                    <a:gd name="T43" fmla="*/ 369 h 409"/>
                    <a:gd name="T44" fmla="*/ 105 w 408"/>
                    <a:gd name="T45" fmla="*/ 385 h 409"/>
                    <a:gd name="T46" fmla="*/ 93 w 408"/>
                    <a:gd name="T47" fmla="*/ 397 h 409"/>
                    <a:gd name="T48" fmla="*/ 77 w 408"/>
                    <a:gd name="T49" fmla="*/ 406 h 409"/>
                    <a:gd name="T50" fmla="*/ 58 w 408"/>
                    <a:gd name="T51" fmla="*/ 409 h 409"/>
                    <a:gd name="T52" fmla="*/ 40 w 408"/>
                    <a:gd name="T53" fmla="*/ 406 h 409"/>
                    <a:gd name="T54" fmla="*/ 24 w 408"/>
                    <a:gd name="T55" fmla="*/ 397 h 409"/>
                    <a:gd name="T56" fmla="*/ 11 w 408"/>
                    <a:gd name="T57" fmla="*/ 385 h 409"/>
                    <a:gd name="T58" fmla="*/ 3 w 408"/>
                    <a:gd name="T59" fmla="*/ 369 h 409"/>
                    <a:gd name="T60" fmla="*/ 0 w 408"/>
                    <a:gd name="T61" fmla="*/ 350 h 409"/>
                    <a:gd name="T62" fmla="*/ 4 w 408"/>
                    <a:gd name="T63" fmla="*/ 303 h 409"/>
                    <a:gd name="T64" fmla="*/ 13 w 408"/>
                    <a:gd name="T65" fmla="*/ 257 h 409"/>
                    <a:gd name="T66" fmla="*/ 27 w 408"/>
                    <a:gd name="T67" fmla="*/ 214 h 409"/>
                    <a:gd name="T68" fmla="*/ 48 w 408"/>
                    <a:gd name="T69" fmla="*/ 173 h 409"/>
                    <a:gd name="T70" fmla="*/ 73 w 408"/>
                    <a:gd name="T71" fmla="*/ 136 h 409"/>
                    <a:gd name="T72" fmla="*/ 102 w 408"/>
                    <a:gd name="T73" fmla="*/ 103 h 409"/>
                    <a:gd name="T74" fmla="*/ 136 w 408"/>
                    <a:gd name="T75" fmla="*/ 72 h 409"/>
                    <a:gd name="T76" fmla="*/ 174 w 408"/>
                    <a:gd name="T77" fmla="*/ 47 h 409"/>
                    <a:gd name="T78" fmla="*/ 214 w 408"/>
                    <a:gd name="T79" fmla="*/ 27 h 409"/>
                    <a:gd name="T80" fmla="*/ 256 w 408"/>
                    <a:gd name="T81" fmla="*/ 12 h 409"/>
                    <a:gd name="T82" fmla="*/ 302 w 408"/>
                    <a:gd name="T83" fmla="*/ 3 h 409"/>
                    <a:gd name="T84" fmla="*/ 350 w 408"/>
                    <a:gd name="T85" fmla="*/ 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8" h="409">
                      <a:moveTo>
                        <a:pt x="350" y="0"/>
                      </a:moveTo>
                      <a:lnTo>
                        <a:pt x="367" y="3"/>
                      </a:lnTo>
                      <a:lnTo>
                        <a:pt x="384" y="11"/>
                      </a:lnTo>
                      <a:lnTo>
                        <a:pt x="396" y="23"/>
                      </a:lnTo>
                      <a:lnTo>
                        <a:pt x="405" y="39"/>
                      </a:lnTo>
                      <a:lnTo>
                        <a:pt x="408" y="58"/>
                      </a:lnTo>
                      <a:lnTo>
                        <a:pt x="405" y="77"/>
                      </a:lnTo>
                      <a:lnTo>
                        <a:pt x="396" y="92"/>
                      </a:lnTo>
                      <a:lnTo>
                        <a:pt x="384" y="105"/>
                      </a:lnTo>
                      <a:lnTo>
                        <a:pt x="367" y="113"/>
                      </a:lnTo>
                      <a:lnTo>
                        <a:pt x="350" y="116"/>
                      </a:lnTo>
                      <a:lnTo>
                        <a:pt x="311" y="119"/>
                      </a:lnTo>
                      <a:lnTo>
                        <a:pt x="276" y="128"/>
                      </a:lnTo>
                      <a:lnTo>
                        <a:pt x="242" y="142"/>
                      </a:lnTo>
                      <a:lnTo>
                        <a:pt x="212" y="161"/>
                      </a:lnTo>
                      <a:lnTo>
                        <a:pt x="185" y="185"/>
                      </a:lnTo>
                      <a:lnTo>
                        <a:pt x="161" y="212"/>
                      </a:lnTo>
                      <a:lnTo>
                        <a:pt x="142" y="243"/>
                      </a:lnTo>
                      <a:lnTo>
                        <a:pt x="129" y="277"/>
                      </a:lnTo>
                      <a:lnTo>
                        <a:pt x="120" y="312"/>
                      </a:lnTo>
                      <a:lnTo>
                        <a:pt x="117" y="350"/>
                      </a:lnTo>
                      <a:lnTo>
                        <a:pt x="113" y="369"/>
                      </a:lnTo>
                      <a:lnTo>
                        <a:pt x="105" y="385"/>
                      </a:lnTo>
                      <a:lnTo>
                        <a:pt x="93" y="397"/>
                      </a:lnTo>
                      <a:lnTo>
                        <a:pt x="77" y="406"/>
                      </a:lnTo>
                      <a:lnTo>
                        <a:pt x="58" y="409"/>
                      </a:lnTo>
                      <a:lnTo>
                        <a:pt x="40" y="406"/>
                      </a:lnTo>
                      <a:lnTo>
                        <a:pt x="24" y="397"/>
                      </a:lnTo>
                      <a:lnTo>
                        <a:pt x="11" y="385"/>
                      </a:lnTo>
                      <a:lnTo>
                        <a:pt x="3" y="369"/>
                      </a:lnTo>
                      <a:lnTo>
                        <a:pt x="0" y="350"/>
                      </a:lnTo>
                      <a:lnTo>
                        <a:pt x="4" y="303"/>
                      </a:lnTo>
                      <a:lnTo>
                        <a:pt x="13" y="257"/>
                      </a:lnTo>
                      <a:lnTo>
                        <a:pt x="27" y="214"/>
                      </a:lnTo>
                      <a:lnTo>
                        <a:pt x="48" y="173"/>
                      </a:lnTo>
                      <a:lnTo>
                        <a:pt x="73" y="136"/>
                      </a:lnTo>
                      <a:lnTo>
                        <a:pt x="102" y="103"/>
                      </a:lnTo>
                      <a:lnTo>
                        <a:pt x="136" y="72"/>
                      </a:lnTo>
                      <a:lnTo>
                        <a:pt x="174" y="47"/>
                      </a:lnTo>
                      <a:lnTo>
                        <a:pt x="214" y="27"/>
                      </a:lnTo>
                      <a:lnTo>
                        <a:pt x="256" y="12"/>
                      </a:lnTo>
                      <a:lnTo>
                        <a:pt x="302" y="3"/>
                      </a:lnTo>
                      <a:lnTo>
                        <a:pt x="350" y="0"/>
                      </a:lnTo>
                      <a:close/>
                    </a:path>
                  </a:pathLst>
                </a:custGeom>
                <a:solidFill>
                  <a:srgbClr val="ED7161"/>
                </a:solidFill>
                <a:ln w="0">
                  <a:solidFill>
                    <a:srgbClr val="ED7161"/>
                  </a:solidFill>
                  <a:prstDash val="solid"/>
                  <a:round/>
                  <a:headEnd/>
                  <a:tailEnd/>
                </a:ln>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grpSp>
        </p:grpSp>
      </p:grpSp>
    </p:spTree>
    <p:extLst>
      <p:ext uri="{BB962C8B-B14F-4D97-AF65-F5344CB8AC3E}">
        <p14:creationId xmlns:p14="http://schemas.microsoft.com/office/powerpoint/2010/main" val="260110912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Tests for PowerShell</a:t>
            </a:r>
          </a:p>
        </p:txBody>
      </p:sp>
      <p:grpSp>
        <p:nvGrpSpPr>
          <p:cNvPr id="3" name="Group 2"/>
          <p:cNvGrpSpPr/>
          <p:nvPr/>
        </p:nvGrpSpPr>
        <p:grpSpPr>
          <a:xfrm>
            <a:off x="607951" y="1827212"/>
            <a:ext cx="3956270" cy="3576061"/>
            <a:chOff x="10156825" y="800100"/>
            <a:chExt cx="611188" cy="552451"/>
          </a:xfrm>
        </p:grpSpPr>
        <p:sp>
          <p:nvSpPr>
            <p:cNvPr id="4" name="Rectangle 1001"/>
            <p:cNvSpPr>
              <a:spLocks noChangeArrowheads="1"/>
            </p:cNvSpPr>
            <p:nvPr/>
          </p:nvSpPr>
          <p:spPr bwMode="auto">
            <a:xfrm>
              <a:off x="10179050" y="101123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Rectangle 1002"/>
            <p:cNvSpPr>
              <a:spLocks noChangeArrowheads="1"/>
            </p:cNvSpPr>
            <p:nvPr/>
          </p:nvSpPr>
          <p:spPr bwMode="auto">
            <a:xfrm>
              <a:off x="10337800" y="101758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1003"/>
            <p:cNvSpPr>
              <a:spLocks/>
            </p:cNvSpPr>
            <p:nvPr/>
          </p:nvSpPr>
          <p:spPr bwMode="auto">
            <a:xfrm>
              <a:off x="10337800" y="1017588"/>
              <a:ext cx="95250" cy="95250"/>
            </a:xfrm>
            <a:custGeom>
              <a:avLst/>
              <a:gdLst>
                <a:gd name="T0" fmla="*/ 119 w 121"/>
                <a:gd name="T1" fmla="*/ 119 h 121"/>
                <a:gd name="T2" fmla="*/ 119 w 121"/>
                <a:gd name="T3" fmla="*/ 119 h 121"/>
                <a:gd name="T4" fmla="*/ 2 w 121"/>
                <a:gd name="T5" fmla="*/ 119 h 121"/>
                <a:gd name="T6" fmla="*/ 2 w 121"/>
                <a:gd name="T7" fmla="*/ 2 h 121"/>
                <a:gd name="T8" fmla="*/ 119 w 121"/>
                <a:gd name="T9" fmla="*/ 2 h 121"/>
                <a:gd name="T10" fmla="*/ 119 w 121"/>
                <a:gd name="T11" fmla="*/ 119 h 121"/>
                <a:gd name="T12" fmla="*/ 119 w 121"/>
                <a:gd name="T13" fmla="*/ 119 h 121"/>
                <a:gd name="T14" fmla="*/ 119 w 121"/>
                <a:gd name="T15" fmla="*/ 119 h 121"/>
                <a:gd name="T16" fmla="*/ 119 w 121"/>
                <a:gd name="T17" fmla="*/ 119 h 121"/>
                <a:gd name="T18" fmla="*/ 121 w 121"/>
                <a:gd name="T19" fmla="*/ 119 h 121"/>
                <a:gd name="T20" fmla="*/ 121 w 121"/>
                <a:gd name="T21" fmla="*/ 0 h 121"/>
                <a:gd name="T22" fmla="*/ 121 w 121"/>
                <a:gd name="T23" fmla="*/ 0 h 121"/>
                <a:gd name="T24" fmla="*/ 119 w 121"/>
                <a:gd name="T25" fmla="*/ 0 h 121"/>
                <a:gd name="T26" fmla="*/ 0 w 121"/>
                <a:gd name="T27" fmla="*/ 0 h 121"/>
                <a:gd name="T28" fmla="*/ 0 w 121"/>
                <a:gd name="T29" fmla="*/ 0 h 121"/>
                <a:gd name="T30" fmla="*/ 0 w 121"/>
                <a:gd name="T31" fmla="*/ 0 h 121"/>
                <a:gd name="T32" fmla="*/ 0 w 121"/>
                <a:gd name="T33" fmla="*/ 119 h 121"/>
                <a:gd name="T34" fmla="*/ 0 w 121"/>
                <a:gd name="T35" fmla="*/ 121 h 121"/>
                <a:gd name="T36" fmla="*/ 0 w 121"/>
                <a:gd name="T37" fmla="*/ 121 h 121"/>
                <a:gd name="T38" fmla="*/ 119 w 121"/>
                <a:gd name="T39" fmla="*/ 121 h 121"/>
                <a:gd name="T40" fmla="*/ 121 w 121"/>
                <a:gd name="T41" fmla="*/ 121 h 121"/>
                <a:gd name="T42" fmla="*/ 121 w 121"/>
                <a:gd name="T43" fmla="*/ 119 h 121"/>
                <a:gd name="T44" fmla="*/ 119 w 121"/>
                <a:gd name="T45"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1">
                  <a:moveTo>
                    <a:pt x="119" y="119"/>
                  </a:moveTo>
                  <a:lnTo>
                    <a:pt x="119" y="119"/>
                  </a:lnTo>
                  <a:lnTo>
                    <a:pt x="2" y="119"/>
                  </a:lnTo>
                  <a:lnTo>
                    <a:pt x="2" y="2"/>
                  </a:lnTo>
                  <a:lnTo>
                    <a:pt x="119" y="2"/>
                  </a:lnTo>
                  <a:lnTo>
                    <a:pt x="119" y="119"/>
                  </a:lnTo>
                  <a:lnTo>
                    <a:pt x="119" y="119"/>
                  </a:lnTo>
                  <a:lnTo>
                    <a:pt x="119" y="119"/>
                  </a:lnTo>
                  <a:lnTo>
                    <a:pt x="119" y="119"/>
                  </a:lnTo>
                  <a:lnTo>
                    <a:pt x="121" y="119"/>
                  </a:lnTo>
                  <a:lnTo>
                    <a:pt x="121" y="0"/>
                  </a:lnTo>
                  <a:lnTo>
                    <a:pt x="121" y="0"/>
                  </a:lnTo>
                  <a:lnTo>
                    <a:pt x="119" y="0"/>
                  </a:lnTo>
                  <a:lnTo>
                    <a:pt x="0" y="0"/>
                  </a:lnTo>
                  <a:lnTo>
                    <a:pt x="0" y="0"/>
                  </a:lnTo>
                  <a:lnTo>
                    <a:pt x="0" y="0"/>
                  </a:lnTo>
                  <a:lnTo>
                    <a:pt x="0" y="119"/>
                  </a:lnTo>
                  <a:lnTo>
                    <a:pt x="0" y="121"/>
                  </a:lnTo>
                  <a:lnTo>
                    <a:pt x="0" y="121"/>
                  </a:lnTo>
                  <a:lnTo>
                    <a:pt x="119" y="121"/>
                  </a:lnTo>
                  <a:lnTo>
                    <a:pt x="121" y="121"/>
                  </a:lnTo>
                  <a:lnTo>
                    <a:pt x="121" y="119"/>
                  </a:lnTo>
                  <a:lnTo>
                    <a:pt x="119"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1004"/>
            <p:cNvSpPr>
              <a:spLocks noChangeArrowheads="1"/>
            </p:cNvSpPr>
            <p:nvPr/>
          </p:nvSpPr>
          <p:spPr bwMode="auto">
            <a:xfrm>
              <a:off x="10501312" y="950913"/>
              <a:ext cx="95250"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005"/>
            <p:cNvSpPr>
              <a:spLocks/>
            </p:cNvSpPr>
            <p:nvPr/>
          </p:nvSpPr>
          <p:spPr bwMode="auto">
            <a:xfrm>
              <a:off x="10501312" y="950913"/>
              <a:ext cx="95250" cy="93663"/>
            </a:xfrm>
            <a:custGeom>
              <a:avLst/>
              <a:gdLst>
                <a:gd name="T0" fmla="*/ 121 w 121"/>
                <a:gd name="T1" fmla="*/ 118 h 118"/>
                <a:gd name="T2" fmla="*/ 121 w 121"/>
                <a:gd name="T3" fmla="*/ 118 h 118"/>
                <a:gd name="T4" fmla="*/ 2 w 121"/>
                <a:gd name="T5" fmla="*/ 118 h 118"/>
                <a:gd name="T6" fmla="*/ 2 w 121"/>
                <a:gd name="T7" fmla="*/ 2 h 118"/>
                <a:gd name="T8" fmla="*/ 119 w 121"/>
                <a:gd name="T9" fmla="*/ 2 h 118"/>
                <a:gd name="T10" fmla="*/ 119 w 121"/>
                <a:gd name="T11" fmla="*/ 118 h 118"/>
                <a:gd name="T12" fmla="*/ 121 w 121"/>
                <a:gd name="T13" fmla="*/ 118 h 118"/>
                <a:gd name="T14" fmla="*/ 121 w 121"/>
                <a:gd name="T15" fmla="*/ 118 h 118"/>
                <a:gd name="T16" fmla="*/ 121 w 121"/>
                <a:gd name="T17" fmla="*/ 118 h 118"/>
                <a:gd name="T18" fmla="*/ 121 w 121"/>
                <a:gd name="T19" fmla="*/ 118 h 118"/>
                <a:gd name="T20" fmla="*/ 121 w 121"/>
                <a:gd name="T21" fmla="*/ 0 h 118"/>
                <a:gd name="T22" fmla="*/ 121 w 121"/>
                <a:gd name="T23" fmla="*/ 0 h 118"/>
                <a:gd name="T24" fmla="*/ 121 w 121"/>
                <a:gd name="T25" fmla="*/ 0 h 118"/>
                <a:gd name="T26" fmla="*/ 0 w 121"/>
                <a:gd name="T27" fmla="*/ 0 h 118"/>
                <a:gd name="T28" fmla="*/ 0 w 121"/>
                <a:gd name="T29" fmla="*/ 0 h 118"/>
                <a:gd name="T30" fmla="*/ 0 w 121"/>
                <a:gd name="T31" fmla="*/ 0 h 118"/>
                <a:gd name="T32" fmla="*/ 0 w 121"/>
                <a:gd name="T33" fmla="*/ 118 h 118"/>
                <a:gd name="T34" fmla="*/ 0 w 121"/>
                <a:gd name="T35" fmla="*/ 118 h 118"/>
                <a:gd name="T36" fmla="*/ 0 w 121"/>
                <a:gd name="T37" fmla="*/ 118 h 118"/>
                <a:gd name="T38" fmla="*/ 121 w 121"/>
                <a:gd name="T39" fmla="*/ 118 h 118"/>
                <a:gd name="T40" fmla="*/ 121 w 121"/>
                <a:gd name="T41" fmla="*/ 118 h 118"/>
                <a:gd name="T42" fmla="*/ 121 w 121"/>
                <a:gd name="T43" fmla="*/ 118 h 118"/>
                <a:gd name="T44" fmla="*/ 121 w 121"/>
                <a:gd name="T4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18">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0" y="0"/>
                  </a:lnTo>
                  <a:lnTo>
                    <a:pt x="0" y="0"/>
                  </a:lnTo>
                  <a:lnTo>
                    <a:pt x="0" y="0"/>
                  </a:lnTo>
                  <a:lnTo>
                    <a:pt x="0" y="118"/>
                  </a:lnTo>
                  <a:lnTo>
                    <a:pt x="0" y="118"/>
                  </a:lnTo>
                  <a:lnTo>
                    <a:pt x="0" y="118"/>
                  </a:lnTo>
                  <a:lnTo>
                    <a:pt x="121" y="118"/>
                  </a:lnTo>
                  <a:lnTo>
                    <a:pt x="121" y="118"/>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1006"/>
            <p:cNvSpPr>
              <a:spLocks noChangeArrowheads="1"/>
            </p:cNvSpPr>
            <p:nvPr/>
          </p:nvSpPr>
          <p:spPr bwMode="auto">
            <a:xfrm>
              <a:off x="10629900" y="1063625"/>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07"/>
            <p:cNvSpPr>
              <a:spLocks/>
            </p:cNvSpPr>
            <p:nvPr/>
          </p:nvSpPr>
          <p:spPr bwMode="auto">
            <a:xfrm>
              <a:off x="10628312" y="1063625"/>
              <a:ext cx="95250" cy="95250"/>
            </a:xfrm>
            <a:custGeom>
              <a:avLst/>
              <a:gdLst>
                <a:gd name="T0" fmla="*/ 121 w 121"/>
                <a:gd name="T1" fmla="*/ 118 h 120"/>
                <a:gd name="T2" fmla="*/ 121 w 121"/>
                <a:gd name="T3" fmla="*/ 118 h 120"/>
                <a:gd name="T4" fmla="*/ 2 w 121"/>
                <a:gd name="T5" fmla="*/ 118 h 120"/>
                <a:gd name="T6" fmla="*/ 2 w 121"/>
                <a:gd name="T7" fmla="*/ 2 h 120"/>
                <a:gd name="T8" fmla="*/ 119 w 121"/>
                <a:gd name="T9" fmla="*/ 2 h 120"/>
                <a:gd name="T10" fmla="*/ 119 w 121"/>
                <a:gd name="T11" fmla="*/ 118 h 120"/>
                <a:gd name="T12" fmla="*/ 121 w 121"/>
                <a:gd name="T13" fmla="*/ 118 h 120"/>
                <a:gd name="T14" fmla="*/ 121 w 121"/>
                <a:gd name="T15" fmla="*/ 118 h 120"/>
                <a:gd name="T16" fmla="*/ 121 w 121"/>
                <a:gd name="T17" fmla="*/ 118 h 120"/>
                <a:gd name="T18" fmla="*/ 121 w 121"/>
                <a:gd name="T19" fmla="*/ 118 h 120"/>
                <a:gd name="T20" fmla="*/ 121 w 121"/>
                <a:gd name="T21" fmla="*/ 0 h 120"/>
                <a:gd name="T22" fmla="*/ 121 w 121"/>
                <a:gd name="T23" fmla="*/ 0 h 120"/>
                <a:gd name="T24" fmla="*/ 121 w 121"/>
                <a:gd name="T25" fmla="*/ 0 h 120"/>
                <a:gd name="T26" fmla="*/ 2 w 121"/>
                <a:gd name="T27" fmla="*/ 0 h 120"/>
                <a:gd name="T28" fmla="*/ 2 w 121"/>
                <a:gd name="T29" fmla="*/ 0 h 120"/>
                <a:gd name="T30" fmla="*/ 0 w 121"/>
                <a:gd name="T31" fmla="*/ 0 h 120"/>
                <a:gd name="T32" fmla="*/ 0 w 121"/>
                <a:gd name="T33" fmla="*/ 118 h 120"/>
                <a:gd name="T34" fmla="*/ 2 w 121"/>
                <a:gd name="T35" fmla="*/ 120 h 120"/>
                <a:gd name="T36" fmla="*/ 2 w 121"/>
                <a:gd name="T37" fmla="*/ 120 h 120"/>
                <a:gd name="T38" fmla="*/ 121 w 121"/>
                <a:gd name="T39" fmla="*/ 120 h 120"/>
                <a:gd name="T40" fmla="*/ 121 w 121"/>
                <a:gd name="T41" fmla="*/ 120 h 120"/>
                <a:gd name="T42" fmla="*/ 121 w 121"/>
                <a:gd name="T43" fmla="*/ 118 h 120"/>
                <a:gd name="T44" fmla="*/ 121 w 121"/>
                <a:gd name="T4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0">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2" y="0"/>
                  </a:lnTo>
                  <a:lnTo>
                    <a:pt x="2" y="0"/>
                  </a:lnTo>
                  <a:lnTo>
                    <a:pt x="0" y="0"/>
                  </a:lnTo>
                  <a:lnTo>
                    <a:pt x="0" y="118"/>
                  </a:lnTo>
                  <a:lnTo>
                    <a:pt x="2" y="120"/>
                  </a:lnTo>
                  <a:lnTo>
                    <a:pt x="2" y="120"/>
                  </a:lnTo>
                  <a:lnTo>
                    <a:pt x="121" y="120"/>
                  </a:lnTo>
                  <a:lnTo>
                    <a:pt x="121" y="120"/>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08"/>
            <p:cNvSpPr>
              <a:spLocks noChangeArrowheads="1"/>
            </p:cNvSpPr>
            <p:nvPr/>
          </p:nvSpPr>
          <p:spPr bwMode="auto">
            <a:xfrm>
              <a:off x="10320337" y="1189038"/>
              <a:ext cx="163513" cy="1635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10"/>
            <p:cNvSpPr>
              <a:spLocks/>
            </p:cNvSpPr>
            <p:nvPr/>
          </p:nvSpPr>
          <p:spPr bwMode="auto">
            <a:xfrm>
              <a:off x="10320337" y="1187450"/>
              <a:ext cx="163513" cy="165100"/>
            </a:xfrm>
            <a:custGeom>
              <a:avLst/>
              <a:gdLst>
                <a:gd name="T0" fmla="*/ 206 w 206"/>
                <a:gd name="T1" fmla="*/ 209 h 209"/>
                <a:gd name="T2" fmla="*/ 206 w 206"/>
                <a:gd name="T3" fmla="*/ 207 h 209"/>
                <a:gd name="T4" fmla="*/ 0 w 206"/>
                <a:gd name="T5" fmla="*/ 207 h 209"/>
                <a:gd name="T6" fmla="*/ 0 w 206"/>
                <a:gd name="T7" fmla="*/ 2 h 209"/>
                <a:gd name="T8" fmla="*/ 206 w 206"/>
                <a:gd name="T9" fmla="*/ 2 h 209"/>
                <a:gd name="T10" fmla="*/ 206 w 206"/>
                <a:gd name="T11" fmla="*/ 209 h 209"/>
                <a:gd name="T12" fmla="*/ 206 w 206"/>
                <a:gd name="T13" fmla="*/ 209 h 209"/>
                <a:gd name="T14" fmla="*/ 206 w 206"/>
                <a:gd name="T15" fmla="*/ 207 h 209"/>
                <a:gd name="T16" fmla="*/ 206 w 206"/>
                <a:gd name="T17" fmla="*/ 209 h 209"/>
                <a:gd name="T18" fmla="*/ 206 w 206"/>
                <a:gd name="T19" fmla="*/ 209 h 209"/>
                <a:gd name="T20" fmla="*/ 206 w 206"/>
                <a:gd name="T21" fmla="*/ 2 h 209"/>
                <a:gd name="T22" fmla="*/ 206 w 206"/>
                <a:gd name="T23" fmla="*/ 0 h 209"/>
                <a:gd name="T24" fmla="*/ 206 w 206"/>
                <a:gd name="T25" fmla="*/ 0 h 209"/>
                <a:gd name="T26" fmla="*/ 0 w 206"/>
                <a:gd name="T27" fmla="*/ 0 h 209"/>
                <a:gd name="T28" fmla="*/ 0 w 206"/>
                <a:gd name="T29" fmla="*/ 0 h 209"/>
                <a:gd name="T30" fmla="*/ 0 w 206"/>
                <a:gd name="T31" fmla="*/ 2 h 209"/>
                <a:gd name="T32" fmla="*/ 0 w 206"/>
                <a:gd name="T33" fmla="*/ 209 h 209"/>
                <a:gd name="T34" fmla="*/ 0 w 206"/>
                <a:gd name="T35" fmla="*/ 209 h 209"/>
                <a:gd name="T36" fmla="*/ 0 w 206"/>
                <a:gd name="T37" fmla="*/ 209 h 209"/>
                <a:gd name="T38" fmla="*/ 206 w 206"/>
                <a:gd name="T39" fmla="*/ 209 h 209"/>
                <a:gd name="T40" fmla="*/ 206 w 206"/>
                <a:gd name="T41" fmla="*/ 209 h 209"/>
                <a:gd name="T42" fmla="*/ 206 w 206"/>
                <a:gd name="T43" fmla="*/ 209 h 209"/>
                <a:gd name="T44" fmla="*/ 206 w 206"/>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09">
                  <a:moveTo>
                    <a:pt x="206" y="209"/>
                  </a:moveTo>
                  <a:lnTo>
                    <a:pt x="206" y="207"/>
                  </a:lnTo>
                  <a:lnTo>
                    <a:pt x="0" y="207"/>
                  </a:lnTo>
                  <a:lnTo>
                    <a:pt x="0" y="2"/>
                  </a:lnTo>
                  <a:lnTo>
                    <a:pt x="206" y="2"/>
                  </a:lnTo>
                  <a:lnTo>
                    <a:pt x="206" y="209"/>
                  </a:lnTo>
                  <a:lnTo>
                    <a:pt x="206" y="209"/>
                  </a:lnTo>
                  <a:lnTo>
                    <a:pt x="206" y="207"/>
                  </a:lnTo>
                  <a:lnTo>
                    <a:pt x="206" y="209"/>
                  </a:lnTo>
                  <a:lnTo>
                    <a:pt x="206" y="209"/>
                  </a:lnTo>
                  <a:lnTo>
                    <a:pt x="206" y="2"/>
                  </a:lnTo>
                  <a:lnTo>
                    <a:pt x="206" y="0"/>
                  </a:lnTo>
                  <a:lnTo>
                    <a:pt x="206" y="0"/>
                  </a:lnTo>
                  <a:lnTo>
                    <a:pt x="0" y="0"/>
                  </a:lnTo>
                  <a:lnTo>
                    <a:pt x="0" y="0"/>
                  </a:lnTo>
                  <a:lnTo>
                    <a:pt x="0" y="2"/>
                  </a:lnTo>
                  <a:lnTo>
                    <a:pt x="0" y="209"/>
                  </a:lnTo>
                  <a:lnTo>
                    <a:pt x="0" y="209"/>
                  </a:lnTo>
                  <a:lnTo>
                    <a:pt x="0" y="209"/>
                  </a:lnTo>
                  <a:lnTo>
                    <a:pt x="206" y="209"/>
                  </a:lnTo>
                  <a:lnTo>
                    <a:pt x="206" y="209"/>
                  </a:lnTo>
                  <a:lnTo>
                    <a:pt x="206" y="209"/>
                  </a:lnTo>
                  <a:lnTo>
                    <a:pt x="206"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11"/>
            <p:cNvSpPr>
              <a:spLocks/>
            </p:cNvSpPr>
            <p:nvPr/>
          </p:nvSpPr>
          <p:spPr bwMode="auto">
            <a:xfrm>
              <a:off x="10348912"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12"/>
            <p:cNvSpPr>
              <a:spLocks noEditPoints="1"/>
            </p:cNvSpPr>
            <p:nvPr/>
          </p:nvSpPr>
          <p:spPr bwMode="auto">
            <a:xfrm>
              <a:off x="10369550" y="1217613"/>
              <a:ext cx="19050" cy="28575"/>
            </a:xfrm>
            <a:custGeom>
              <a:avLst/>
              <a:gdLst>
                <a:gd name="T0" fmla="*/ 12 w 23"/>
                <a:gd name="T1" fmla="*/ 36 h 36"/>
                <a:gd name="T2" fmla="*/ 12 w 23"/>
                <a:gd name="T3" fmla="*/ 36 h 36"/>
                <a:gd name="T4" fmla="*/ 7 w 23"/>
                <a:gd name="T5" fmla="*/ 34 h 36"/>
                <a:gd name="T6" fmla="*/ 3 w 23"/>
                <a:gd name="T7" fmla="*/ 31 h 36"/>
                <a:gd name="T8" fmla="*/ 0 w 23"/>
                <a:gd name="T9" fmla="*/ 25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5 h 36"/>
                <a:gd name="T50" fmla="*/ 12 w 23"/>
                <a:gd name="T51" fmla="*/ 5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29 h 36"/>
                <a:gd name="T64" fmla="*/ 12 w 23"/>
                <a:gd name="T65" fmla="*/ 31 h 36"/>
                <a:gd name="T66" fmla="*/ 12 w 23"/>
                <a:gd name="T67" fmla="*/ 31 h 36"/>
                <a:gd name="T68" fmla="*/ 14 w 23"/>
                <a:gd name="T69" fmla="*/ 29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5 h 36"/>
                <a:gd name="T82" fmla="*/ 12 w 23"/>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1"/>
                  </a:lnTo>
                  <a:lnTo>
                    <a:pt x="0" y="25"/>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5"/>
                  </a:moveTo>
                  <a:lnTo>
                    <a:pt x="12" y="5"/>
                  </a:lnTo>
                  <a:lnTo>
                    <a:pt x="10" y="7"/>
                  </a:lnTo>
                  <a:lnTo>
                    <a:pt x="9" y="9"/>
                  </a:lnTo>
                  <a:lnTo>
                    <a:pt x="7" y="18"/>
                  </a:lnTo>
                  <a:lnTo>
                    <a:pt x="7" y="18"/>
                  </a:lnTo>
                  <a:lnTo>
                    <a:pt x="9" y="27"/>
                  </a:lnTo>
                  <a:lnTo>
                    <a:pt x="10" y="29"/>
                  </a:lnTo>
                  <a:lnTo>
                    <a:pt x="12" y="31"/>
                  </a:lnTo>
                  <a:lnTo>
                    <a:pt x="12" y="31"/>
                  </a:lnTo>
                  <a:lnTo>
                    <a:pt x="14" y="29"/>
                  </a:lnTo>
                  <a:lnTo>
                    <a:pt x="16" y="27"/>
                  </a:lnTo>
                  <a:lnTo>
                    <a:pt x="16" y="18"/>
                  </a:lnTo>
                  <a:lnTo>
                    <a:pt x="16" y="18"/>
                  </a:lnTo>
                  <a:lnTo>
                    <a:pt x="16" y="9"/>
                  </a:lnTo>
                  <a:lnTo>
                    <a:pt x="14" y="7"/>
                  </a:lnTo>
                  <a:lnTo>
                    <a:pt x="12" y="5"/>
                  </a:lnTo>
                  <a:lnTo>
                    <a:pt x="12"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13"/>
            <p:cNvSpPr>
              <a:spLocks/>
            </p:cNvSpPr>
            <p:nvPr/>
          </p:nvSpPr>
          <p:spPr bwMode="auto">
            <a:xfrm>
              <a:off x="10396537" y="1217613"/>
              <a:ext cx="9525" cy="26988"/>
            </a:xfrm>
            <a:custGeom>
              <a:avLst/>
              <a:gdLst>
                <a:gd name="T0" fmla="*/ 13 w 13"/>
                <a:gd name="T1" fmla="*/ 0 h 34"/>
                <a:gd name="T2" fmla="*/ 13 w 13"/>
                <a:gd name="T3" fmla="*/ 0 h 34"/>
                <a:gd name="T4" fmla="*/ 13 w 13"/>
                <a:gd name="T5" fmla="*/ 34 h 34"/>
                <a:gd name="T6" fmla="*/ 13 w 13"/>
                <a:gd name="T7" fmla="*/ 34 h 34"/>
                <a:gd name="T8" fmla="*/ 5 w 13"/>
                <a:gd name="T9" fmla="*/ 34 h 34"/>
                <a:gd name="T10" fmla="*/ 5 w 13"/>
                <a:gd name="T11" fmla="*/ 34 h 34"/>
                <a:gd name="T12" fmla="*/ 5 w 13"/>
                <a:gd name="T13" fmla="*/ 9 h 34"/>
                <a:gd name="T14" fmla="*/ 5 w 13"/>
                <a:gd name="T15" fmla="*/ 9 h 34"/>
                <a:gd name="T16" fmla="*/ 5 w 13"/>
                <a:gd name="T17" fmla="*/ 9 h 34"/>
                <a:gd name="T18" fmla="*/ 4 w 13"/>
                <a:gd name="T19" fmla="*/ 11 h 34"/>
                <a:gd name="T20" fmla="*/ 4 w 13"/>
                <a:gd name="T21" fmla="*/ 11 h 34"/>
                <a:gd name="T22" fmla="*/ 2 w 13"/>
                <a:gd name="T23" fmla="*/ 11 h 34"/>
                <a:gd name="T24" fmla="*/ 2 w 13"/>
                <a:gd name="T25" fmla="*/ 11 h 34"/>
                <a:gd name="T26" fmla="*/ 2 w 13"/>
                <a:gd name="T27" fmla="*/ 11 h 34"/>
                <a:gd name="T28" fmla="*/ 0 w 13"/>
                <a:gd name="T29" fmla="*/ 11 h 34"/>
                <a:gd name="T30" fmla="*/ 0 w 13"/>
                <a:gd name="T31" fmla="*/ 11 h 34"/>
                <a:gd name="T32" fmla="*/ 0 w 13"/>
                <a:gd name="T33" fmla="*/ 5 h 34"/>
                <a:gd name="T34" fmla="*/ 0 w 13"/>
                <a:gd name="T35" fmla="*/ 5 h 34"/>
                <a:gd name="T36" fmla="*/ 5 w 13"/>
                <a:gd name="T37" fmla="*/ 4 h 34"/>
                <a:gd name="T38" fmla="*/ 5 w 13"/>
                <a:gd name="T39" fmla="*/ 4 h 34"/>
                <a:gd name="T40" fmla="*/ 9 w 13"/>
                <a:gd name="T41" fmla="*/ 0 h 34"/>
                <a:gd name="T42" fmla="*/ 13 w 1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4">
                  <a:moveTo>
                    <a:pt x="13" y="0"/>
                  </a:moveTo>
                  <a:lnTo>
                    <a:pt x="13" y="0"/>
                  </a:lnTo>
                  <a:lnTo>
                    <a:pt x="13" y="34"/>
                  </a:lnTo>
                  <a:lnTo>
                    <a:pt x="13" y="34"/>
                  </a:lnTo>
                  <a:lnTo>
                    <a:pt x="5" y="34"/>
                  </a:lnTo>
                  <a:lnTo>
                    <a:pt x="5" y="34"/>
                  </a:lnTo>
                  <a:lnTo>
                    <a:pt x="5" y="9"/>
                  </a:lnTo>
                  <a:lnTo>
                    <a:pt x="5" y="9"/>
                  </a:lnTo>
                  <a:lnTo>
                    <a:pt x="5" y="9"/>
                  </a:lnTo>
                  <a:lnTo>
                    <a:pt x="4" y="11"/>
                  </a:lnTo>
                  <a:lnTo>
                    <a:pt x="4" y="11"/>
                  </a:lnTo>
                  <a:lnTo>
                    <a:pt x="2" y="11"/>
                  </a:lnTo>
                  <a:lnTo>
                    <a:pt x="2" y="11"/>
                  </a:lnTo>
                  <a:lnTo>
                    <a:pt x="2" y="11"/>
                  </a:lnTo>
                  <a:lnTo>
                    <a:pt x="0" y="11"/>
                  </a:lnTo>
                  <a:lnTo>
                    <a:pt x="0" y="11"/>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14"/>
            <p:cNvSpPr>
              <a:spLocks noEditPoints="1"/>
            </p:cNvSpPr>
            <p:nvPr/>
          </p:nvSpPr>
          <p:spPr bwMode="auto">
            <a:xfrm>
              <a:off x="10345737"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15"/>
            <p:cNvSpPr>
              <a:spLocks/>
            </p:cNvSpPr>
            <p:nvPr/>
          </p:nvSpPr>
          <p:spPr bwMode="auto">
            <a:xfrm>
              <a:off x="10372725" y="1255713"/>
              <a:ext cx="11113" cy="28575"/>
            </a:xfrm>
            <a:custGeom>
              <a:avLst/>
              <a:gdLst>
                <a:gd name="T0" fmla="*/ 15 w 15"/>
                <a:gd name="T1" fmla="*/ 0 h 35"/>
                <a:gd name="T2" fmla="*/ 15 w 15"/>
                <a:gd name="T3" fmla="*/ 0 h 35"/>
                <a:gd name="T4" fmla="*/ 15 w 15"/>
                <a:gd name="T5" fmla="*/ 35 h 35"/>
                <a:gd name="T6" fmla="*/ 15 w 15"/>
                <a:gd name="T7" fmla="*/ 35 h 35"/>
                <a:gd name="T8" fmla="*/ 7 w 15"/>
                <a:gd name="T9" fmla="*/ 35 h 35"/>
                <a:gd name="T10" fmla="*/ 7 w 15"/>
                <a:gd name="T11" fmla="*/ 35 h 35"/>
                <a:gd name="T12" fmla="*/ 7 w 15"/>
                <a:gd name="T13" fmla="*/ 9 h 35"/>
                <a:gd name="T14" fmla="*/ 7 w 15"/>
                <a:gd name="T15" fmla="*/ 9 h 35"/>
                <a:gd name="T16" fmla="*/ 6 w 15"/>
                <a:gd name="T17" fmla="*/ 9 h 35"/>
                <a:gd name="T18" fmla="*/ 6 w 15"/>
                <a:gd name="T19" fmla="*/ 9 h 35"/>
                <a:gd name="T20" fmla="*/ 4 w 15"/>
                <a:gd name="T21" fmla="*/ 10 h 35"/>
                <a:gd name="T22" fmla="*/ 4 w 15"/>
                <a:gd name="T23" fmla="*/ 10 h 35"/>
                <a:gd name="T24" fmla="*/ 2 w 15"/>
                <a:gd name="T25" fmla="*/ 10 h 35"/>
                <a:gd name="T26" fmla="*/ 2 w 15"/>
                <a:gd name="T27" fmla="*/ 10 h 35"/>
                <a:gd name="T28" fmla="*/ 0 w 15"/>
                <a:gd name="T29" fmla="*/ 10 h 35"/>
                <a:gd name="T30" fmla="*/ 0 w 15"/>
                <a:gd name="T31" fmla="*/ 10 h 35"/>
                <a:gd name="T32" fmla="*/ 0 w 15"/>
                <a:gd name="T33" fmla="*/ 5 h 35"/>
                <a:gd name="T34" fmla="*/ 0 w 15"/>
                <a:gd name="T35" fmla="*/ 5 h 35"/>
                <a:gd name="T36" fmla="*/ 6 w 15"/>
                <a:gd name="T37" fmla="*/ 3 h 35"/>
                <a:gd name="T38" fmla="*/ 6 w 15"/>
                <a:gd name="T39" fmla="*/ 3 h 35"/>
                <a:gd name="T40" fmla="*/ 9 w 15"/>
                <a:gd name="T41" fmla="*/ 0 h 35"/>
                <a:gd name="T42" fmla="*/ 15 w 15"/>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35">
                  <a:moveTo>
                    <a:pt x="15" y="0"/>
                  </a:moveTo>
                  <a:lnTo>
                    <a:pt x="15" y="0"/>
                  </a:lnTo>
                  <a:lnTo>
                    <a:pt x="15" y="35"/>
                  </a:lnTo>
                  <a:lnTo>
                    <a:pt x="15" y="35"/>
                  </a:lnTo>
                  <a:lnTo>
                    <a:pt x="7" y="35"/>
                  </a:lnTo>
                  <a:lnTo>
                    <a:pt x="7" y="35"/>
                  </a:lnTo>
                  <a:lnTo>
                    <a:pt x="7" y="9"/>
                  </a:lnTo>
                  <a:lnTo>
                    <a:pt x="7" y="9"/>
                  </a:lnTo>
                  <a:lnTo>
                    <a:pt x="6" y="9"/>
                  </a:lnTo>
                  <a:lnTo>
                    <a:pt x="6" y="9"/>
                  </a:lnTo>
                  <a:lnTo>
                    <a:pt x="4" y="10"/>
                  </a:lnTo>
                  <a:lnTo>
                    <a:pt x="4" y="10"/>
                  </a:lnTo>
                  <a:lnTo>
                    <a:pt x="2" y="10"/>
                  </a:lnTo>
                  <a:lnTo>
                    <a:pt x="2" y="10"/>
                  </a:lnTo>
                  <a:lnTo>
                    <a:pt x="0" y="10"/>
                  </a:lnTo>
                  <a:lnTo>
                    <a:pt x="0" y="10"/>
                  </a:lnTo>
                  <a:lnTo>
                    <a:pt x="0" y="5"/>
                  </a:lnTo>
                  <a:lnTo>
                    <a:pt x="0" y="5"/>
                  </a:lnTo>
                  <a:lnTo>
                    <a:pt x="6" y="3"/>
                  </a:lnTo>
                  <a:lnTo>
                    <a:pt x="6" y="3"/>
                  </a:lnTo>
                  <a:lnTo>
                    <a:pt x="9" y="0"/>
                  </a:ln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016"/>
            <p:cNvSpPr>
              <a:spLocks noEditPoints="1"/>
            </p:cNvSpPr>
            <p:nvPr/>
          </p:nvSpPr>
          <p:spPr bwMode="auto">
            <a:xfrm>
              <a:off x="10391775" y="1255713"/>
              <a:ext cx="19050" cy="28575"/>
            </a:xfrm>
            <a:custGeom>
              <a:avLst/>
              <a:gdLst>
                <a:gd name="T0" fmla="*/ 12 w 25"/>
                <a:gd name="T1" fmla="*/ 35 h 35"/>
                <a:gd name="T2" fmla="*/ 12 w 25"/>
                <a:gd name="T3" fmla="*/ 35 h 35"/>
                <a:gd name="T4" fmla="*/ 7 w 25"/>
                <a:gd name="T5" fmla="*/ 34 h 35"/>
                <a:gd name="T6" fmla="*/ 3 w 25"/>
                <a:gd name="T7" fmla="*/ 30 h 35"/>
                <a:gd name="T8" fmla="*/ 1 w 25"/>
                <a:gd name="T9" fmla="*/ 25 h 35"/>
                <a:gd name="T10" fmla="*/ 0 w 25"/>
                <a:gd name="T11" fmla="*/ 18 h 35"/>
                <a:gd name="T12" fmla="*/ 0 w 25"/>
                <a:gd name="T13" fmla="*/ 18 h 35"/>
                <a:gd name="T14" fmla="*/ 1 w 25"/>
                <a:gd name="T15" fmla="*/ 10 h 35"/>
                <a:gd name="T16" fmla="*/ 3 w 25"/>
                <a:gd name="T17" fmla="*/ 5 h 35"/>
                <a:gd name="T18" fmla="*/ 3 w 25"/>
                <a:gd name="T19" fmla="*/ 5 h 35"/>
                <a:gd name="T20" fmla="*/ 7 w 25"/>
                <a:gd name="T21" fmla="*/ 1 h 35"/>
                <a:gd name="T22" fmla="*/ 14 w 25"/>
                <a:gd name="T23" fmla="*/ 0 h 35"/>
                <a:gd name="T24" fmla="*/ 14 w 25"/>
                <a:gd name="T25" fmla="*/ 0 h 35"/>
                <a:gd name="T26" fmla="*/ 19 w 25"/>
                <a:gd name="T27" fmla="*/ 1 h 35"/>
                <a:gd name="T28" fmla="*/ 23 w 25"/>
                <a:gd name="T29" fmla="*/ 5 h 35"/>
                <a:gd name="T30" fmla="*/ 25 w 25"/>
                <a:gd name="T31" fmla="*/ 10 h 35"/>
                <a:gd name="T32" fmla="*/ 25 w 25"/>
                <a:gd name="T33" fmla="*/ 18 h 35"/>
                <a:gd name="T34" fmla="*/ 25 w 25"/>
                <a:gd name="T35" fmla="*/ 18 h 35"/>
                <a:gd name="T36" fmla="*/ 25 w 25"/>
                <a:gd name="T37" fmla="*/ 25 h 35"/>
                <a:gd name="T38" fmla="*/ 21 w 25"/>
                <a:gd name="T39" fmla="*/ 30 h 35"/>
                <a:gd name="T40" fmla="*/ 21 w 25"/>
                <a:gd name="T41" fmla="*/ 30 h 35"/>
                <a:gd name="T42" fmla="*/ 18 w 25"/>
                <a:gd name="T43" fmla="*/ 34 h 35"/>
                <a:gd name="T44" fmla="*/ 12 w 25"/>
                <a:gd name="T45" fmla="*/ 35 h 35"/>
                <a:gd name="T46" fmla="*/ 12 w 25"/>
                <a:gd name="T47" fmla="*/ 35 h 35"/>
                <a:gd name="T48" fmla="*/ 12 w 25"/>
                <a:gd name="T49" fmla="*/ 7 h 35"/>
                <a:gd name="T50" fmla="*/ 12 w 25"/>
                <a:gd name="T51" fmla="*/ 7 h 35"/>
                <a:gd name="T52" fmla="*/ 10 w 25"/>
                <a:gd name="T53" fmla="*/ 7 h 35"/>
                <a:gd name="T54" fmla="*/ 9 w 25"/>
                <a:gd name="T55" fmla="*/ 9 h 35"/>
                <a:gd name="T56" fmla="*/ 9 w 25"/>
                <a:gd name="T57" fmla="*/ 18 h 35"/>
                <a:gd name="T58" fmla="*/ 9 w 25"/>
                <a:gd name="T59" fmla="*/ 18 h 35"/>
                <a:gd name="T60" fmla="*/ 9 w 25"/>
                <a:gd name="T61" fmla="*/ 26 h 35"/>
                <a:gd name="T62" fmla="*/ 10 w 25"/>
                <a:gd name="T63" fmla="*/ 28 h 35"/>
                <a:gd name="T64" fmla="*/ 12 w 25"/>
                <a:gd name="T65" fmla="*/ 30 h 35"/>
                <a:gd name="T66" fmla="*/ 12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2 w 25"/>
                <a:gd name="T81" fmla="*/ 7 h 35"/>
                <a:gd name="T82" fmla="*/ 12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2" y="35"/>
                  </a:moveTo>
                  <a:lnTo>
                    <a:pt x="12" y="35"/>
                  </a:lnTo>
                  <a:lnTo>
                    <a:pt x="7" y="34"/>
                  </a:lnTo>
                  <a:lnTo>
                    <a:pt x="3" y="30"/>
                  </a:lnTo>
                  <a:lnTo>
                    <a:pt x="1" y="25"/>
                  </a:lnTo>
                  <a:lnTo>
                    <a:pt x="0" y="18"/>
                  </a:lnTo>
                  <a:lnTo>
                    <a:pt x="0" y="18"/>
                  </a:lnTo>
                  <a:lnTo>
                    <a:pt x="1" y="10"/>
                  </a:lnTo>
                  <a:lnTo>
                    <a:pt x="3" y="5"/>
                  </a:lnTo>
                  <a:lnTo>
                    <a:pt x="3" y="5"/>
                  </a:lnTo>
                  <a:lnTo>
                    <a:pt x="7" y="1"/>
                  </a:lnTo>
                  <a:lnTo>
                    <a:pt x="14" y="0"/>
                  </a:lnTo>
                  <a:lnTo>
                    <a:pt x="14" y="0"/>
                  </a:lnTo>
                  <a:lnTo>
                    <a:pt x="19" y="1"/>
                  </a:lnTo>
                  <a:lnTo>
                    <a:pt x="23" y="5"/>
                  </a:lnTo>
                  <a:lnTo>
                    <a:pt x="25" y="10"/>
                  </a:lnTo>
                  <a:lnTo>
                    <a:pt x="25" y="18"/>
                  </a:lnTo>
                  <a:lnTo>
                    <a:pt x="25" y="18"/>
                  </a:lnTo>
                  <a:lnTo>
                    <a:pt x="25" y="25"/>
                  </a:lnTo>
                  <a:lnTo>
                    <a:pt x="21" y="30"/>
                  </a:lnTo>
                  <a:lnTo>
                    <a:pt x="21" y="30"/>
                  </a:lnTo>
                  <a:lnTo>
                    <a:pt x="18" y="34"/>
                  </a:lnTo>
                  <a:lnTo>
                    <a:pt x="12" y="35"/>
                  </a:lnTo>
                  <a:lnTo>
                    <a:pt x="12" y="35"/>
                  </a:lnTo>
                  <a:close/>
                  <a:moveTo>
                    <a:pt x="12" y="7"/>
                  </a:moveTo>
                  <a:lnTo>
                    <a:pt x="12" y="7"/>
                  </a:lnTo>
                  <a:lnTo>
                    <a:pt x="10" y="7"/>
                  </a:lnTo>
                  <a:lnTo>
                    <a:pt x="9" y="9"/>
                  </a:lnTo>
                  <a:lnTo>
                    <a:pt x="9" y="18"/>
                  </a:lnTo>
                  <a:lnTo>
                    <a:pt x="9" y="18"/>
                  </a:lnTo>
                  <a:lnTo>
                    <a:pt x="9" y="26"/>
                  </a:lnTo>
                  <a:lnTo>
                    <a:pt x="10" y="28"/>
                  </a:lnTo>
                  <a:lnTo>
                    <a:pt x="12" y="30"/>
                  </a:lnTo>
                  <a:lnTo>
                    <a:pt x="12" y="30"/>
                  </a:lnTo>
                  <a:lnTo>
                    <a:pt x="14" y="28"/>
                  </a:lnTo>
                  <a:lnTo>
                    <a:pt x="16" y="26"/>
                  </a:lnTo>
                  <a:lnTo>
                    <a:pt x="18" y="18"/>
                  </a:lnTo>
                  <a:lnTo>
                    <a:pt x="18"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017"/>
            <p:cNvSpPr>
              <a:spLocks noEditPoints="1"/>
            </p:cNvSpPr>
            <p:nvPr/>
          </p:nvSpPr>
          <p:spPr bwMode="auto">
            <a:xfrm>
              <a:off x="10345737"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18"/>
            <p:cNvSpPr>
              <a:spLocks noEditPoints="1"/>
            </p:cNvSpPr>
            <p:nvPr/>
          </p:nvSpPr>
          <p:spPr bwMode="auto">
            <a:xfrm>
              <a:off x="10369550" y="1295400"/>
              <a:ext cx="19050" cy="28575"/>
            </a:xfrm>
            <a:custGeom>
              <a:avLst/>
              <a:gdLst>
                <a:gd name="T0" fmla="*/ 12 w 23"/>
                <a:gd name="T1" fmla="*/ 36 h 36"/>
                <a:gd name="T2" fmla="*/ 12 w 23"/>
                <a:gd name="T3" fmla="*/ 36 h 36"/>
                <a:gd name="T4" fmla="*/ 7 w 23"/>
                <a:gd name="T5" fmla="*/ 34 h 36"/>
                <a:gd name="T6" fmla="*/ 3 w 23"/>
                <a:gd name="T7" fmla="*/ 32 h 36"/>
                <a:gd name="T8" fmla="*/ 0 w 23"/>
                <a:gd name="T9" fmla="*/ 27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7 h 36"/>
                <a:gd name="T50" fmla="*/ 12 w 23"/>
                <a:gd name="T51" fmla="*/ 7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31 h 36"/>
                <a:gd name="T64" fmla="*/ 12 w 23"/>
                <a:gd name="T65" fmla="*/ 31 h 36"/>
                <a:gd name="T66" fmla="*/ 12 w 23"/>
                <a:gd name="T67" fmla="*/ 31 h 36"/>
                <a:gd name="T68" fmla="*/ 14 w 23"/>
                <a:gd name="T69" fmla="*/ 31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7 h 36"/>
                <a:gd name="T82" fmla="*/ 12 w 23"/>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2"/>
                  </a:lnTo>
                  <a:lnTo>
                    <a:pt x="0" y="27"/>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7"/>
                  </a:moveTo>
                  <a:lnTo>
                    <a:pt x="12" y="7"/>
                  </a:lnTo>
                  <a:lnTo>
                    <a:pt x="10" y="7"/>
                  </a:lnTo>
                  <a:lnTo>
                    <a:pt x="9" y="9"/>
                  </a:lnTo>
                  <a:lnTo>
                    <a:pt x="7" y="18"/>
                  </a:lnTo>
                  <a:lnTo>
                    <a:pt x="7" y="18"/>
                  </a:lnTo>
                  <a:lnTo>
                    <a:pt x="9" y="27"/>
                  </a:lnTo>
                  <a:lnTo>
                    <a:pt x="10" y="31"/>
                  </a:lnTo>
                  <a:lnTo>
                    <a:pt x="12" y="31"/>
                  </a:lnTo>
                  <a:lnTo>
                    <a:pt x="12" y="31"/>
                  </a:lnTo>
                  <a:lnTo>
                    <a:pt x="14" y="31"/>
                  </a:lnTo>
                  <a:lnTo>
                    <a:pt x="16" y="27"/>
                  </a:lnTo>
                  <a:lnTo>
                    <a:pt x="16" y="18"/>
                  </a:lnTo>
                  <a:lnTo>
                    <a:pt x="16"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019"/>
            <p:cNvSpPr>
              <a:spLocks/>
            </p:cNvSpPr>
            <p:nvPr/>
          </p:nvSpPr>
          <p:spPr bwMode="auto">
            <a:xfrm>
              <a:off x="10396537" y="1295400"/>
              <a:ext cx="9525" cy="28575"/>
            </a:xfrm>
            <a:custGeom>
              <a:avLst/>
              <a:gdLst>
                <a:gd name="T0" fmla="*/ 13 w 13"/>
                <a:gd name="T1" fmla="*/ 0 h 36"/>
                <a:gd name="T2" fmla="*/ 13 w 13"/>
                <a:gd name="T3" fmla="*/ 0 h 36"/>
                <a:gd name="T4" fmla="*/ 13 w 13"/>
                <a:gd name="T5" fmla="*/ 36 h 36"/>
                <a:gd name="T6" fmla="*/ 13 w 13"/>
                <a:gd name="T7" fmla="*/ 36 h 36"/>
                <a:gd name="T8" fmla="*/ 5 w 13"/>
                <a:gd name="T9" fmla="*/ 36 h 36"/>
                <a:gd name="T10" fmla="*/ 5 w 13"/>
                <a:gd name="T11" fmla="*/ 36 h 36"/>
                <a:gd name="T12" fmla="*/ 5 w 13"/>
                <a:gd name="T13" fmla="*/ 9 h 36"/>
                <a:gd name="T14" fmla="*/ 5 w 13"/>
                <a:gd name="T15" fmla="*/ 9 h 36"/>
                <a:gd name="T16" fmla="*/ 5 w 13"/>
                <a:gd name="T17" fmla="*/ 11 h 36"/>
                <a:gd name="T18" fmla="*/ 5 w 13"/>
                <a:gd name="T19" fmla="*/ 11 h 36"/>
                <a:gd name="T20" fmla="*/ 4 w 13"/>
                <a:gd name="T21" fmla="*/ 11 h 36"/>
                <a:gd name="T22" fmla="*/ 4 w 13"/>
                <a:gd name="T23" fmla="*/ 11 h 36"/>
                <a:gd name="T24" fmla="*/ 2 w 13"/>
                <a:gd name="T25" fmla="*/ 11 h 36"/>
                <a:gd name="T26" fmla="*/ 2 w 13"/>
                <a:gd name="T27" fmla="*/ 11 h 36"/>
                <a:gd name="T28" fmla="*/ 0 w 13"/>
                <a:gd name="T29" fmla="*/ 13 h 36"/>
                <a:gd name="T30" fmla="*/ 0 w 13"/>
                <a:gd name="T31" fmla="*/ 13 h 36"/>
                <a:gd name="T32" fmla="*/ 0 w 13"/>
                <a:gd name="T33" fmla="*/ 5 h 36"/>
                <a:gd name="T34" fmla="*/ 0 w 13"/>
                <a:gd name="T35" fmla="*/ 5 h 36"/>
                <a:gd name="T36" fmla="*/ 5 w 13"/>
                <a:gd name="T37" fmla="*/ 4 h 36"/>
                <a:gd name="T38" fmla="*/ 5 w 13"/>
                <a:gd name="T39" fmla="*/ 4 h 36"/>
                <a:gd name="T40" fmla="*/ 9 w 13"/>
                <a:gd name="T41" fmla="*/ 0 h 36"/>
                <a:gd name="T42" fmla="*/ 13 w 13"/>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6">
                  <a:moveTo>
                    <a:pt x="13" y="0"/>
                  </a:moveTo>
                  <a:lnTo>
                    <a:pt x="13" y="0"/>
                  </a:lnTo>
                  <a:lnTo>
                    <a:pt x="13" y="36"/>
                  </a:lnTo>
                  <a:lnTo>
                    <a:pt x="13" y="36"/>
                  </a:lnTo>
                  <a:lnTo>
                    <a:pt x="5" y="36"/>
                  </a:lnTo>
                  <a:lnTo>
                    <a:pt x="5" y="36"/>
                  </a:lnTo>
                  <a:lnTo>
                    <a:pt x="5" y="9"/>
                  </a:lnTo>
                  <a:lnTo>
                    <a:pt x="5" y="9"/>
                  </a:lnTo>
                  <a:lnTo>
                    <a:pt x="5" y="11"/>
                  </a:lnTo>
                  <a:lnTo>
                    <a:pt x="5" y="11"/>
                  </a:lnTo>
                  <a:lnTo>
                    <a:pt x="4" y="11"/>
                  </a:lnTo>
                  <a:lnTo>
                    <a:pt x="4" y="11"/>
                  </a:lnTo>
                  <a:lnTo>
                    <a:pt x="2" y="11"/>
                  </a:lnTo>
                  <a:lnTo>
                    <a:pt x="2" y="11"/>
                  </a:lnTo>
                  <a:lnTo>
                    <a:pt x="0" y="13"/>
                  </a:lnTo>
                  <a:lnTo>
                    <a:pt x="0" y="13"/>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20"/>
            <p:cNvSpPr>
              <a:spLocks/>
            </p:cNvSpPr>
            <p:nvPr/>
          </p:nvSpPr>
          <p:spPr bwMode="auto">
            <a:xfrm>
              <a:off x="10440987"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21"/>
            <p:cNvSpPr>
              <a:spLocks noEditPoints="1"/>
            </p:cNvSpPr>
            <p:nvPr/>
          </p:nvSpPr>
          <p:spPr bwMode="auto">
            <a:xfrm>
              <a:off x="10437812"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22"/>
            <p:cNvSpPr>
              <a:spLocks noEditPoints="1"/>
            </p:cNvSpPr>
            <p:nvPr/>
          </p:nvSpPr>
          <p:spPr bwMode="auto">
            <a:xfrm>
              <a:off x="10437812"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23"/>
            <p:cNvSpPr>
              <a:spLocks noEditPoints="1"/>
            </p:cNvSpPr>
            <p:nvPr/>
          </p:nvSpPr>
          <p:spPr bwMode="auto">
            <a:xfrm>
              <a:off x="10414000" y="1217613"/>
              <a:ext cx="20638" cy="28575"/>
            </a:xfrm>
            <a:custGeom>
              <a:avLst/>
              <a:gdLst>
                <a:gd name="T0" fmla="*/ 13 w 26"/>
                <a:gd name="T1" fmla="*/ 36 h 36"/>
                <a:gd name="T2" fmla="*/ 13 w 26"/>
                <a:gd name="T3" fmla="*/ 36 h 36"/>
                <a:gd name="T4" fmla="*/ 8 w 26"/>
                <a:gd name="T5" fmla="*/ 34 h 36"/>
                <a:gd name="T6" fmla="*/ 4 w 26"/>
                <a:gd name="T7" fmla="*/ 31 h 36"/>
                <a:gd name="T8" fmla="*/ 2 w 26"/>
                <a:gd name="T9" fmla="*/ 25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5 h 36"/>
                <a:gd name="T50" fmla="*/ 15 w 26"/>
                <a:gd name="T51" fmla="*/ 5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29 h 36"/>
                <a:gd name="T64" fmla="*/ 13 w 26"/>
                <a:gd name="T65" fmla="*/ 31 h 36"/>
                <a:gd name="T66" fmla="*/ 13 w 26"/>
                <a:gd name="T67" fmla="*/ 31 h 36"/>
                <a:gd name="T68" fmla="*/ 15 w 26"/>
                <a:gd name="T69" fmla="*/ 29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5 h 36"/>
                <a:gd name="T82" fmla="*/ 15 w 26"/>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1"/>
                  </a:lnTo>
                  <a:lnTo>
                    <a:pt x="2" y="25"/>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5"/>
                  </a:moveTo>
                  <a:lnTo>
                    <a:pt x="15" y="5"/>
                  </a:lnTo>
                  <a:lnTo>
                    <a:pt x="11" y="7"/>
                  </a:lnTo>
                  <a:lnTo>
                    <a:pt x="9" y="9"/>
                  </a:lnTo>
                  <a:lnTo>
                    <a:pt x="9" y="18"/>
                  </a:lnTo>
                  <a:lnTo>
                    <a:pt x="9" y="18"/>
                  </a:lnTo>
                  <a:lnTo>
                    <a:pt x="9" y="27"/>
                  </a:lnTo>
                  <a:lnTo>
                    <a:pt x="11" y="29"/>
                  </a:lnTo>
                  <a:lnTo>
                    <a:pt x="13" y="31"/>
                  </a:lnTo>
                  <a:lnTo>
                    <a:pt x="13" y="31"/>
                  </a:lnTo>
                  <a:lnTo>
                    <a:pt x="15" y="29"/>
                  </a:lnTo>
                  <a:lnTo>
                    <a:pt x="17" y="27"/>
                  </a:lnTo>
                  <a:lnTo>
                    <a:pt x="18" y="18"/>
                  </a:lnTo>
                  <a:lnTo>
                    <a:pt x="18" y="18"/>
                  </a:lnTo>
                  <a:lnTo>
                    <a:pt x="17" y="9"/>
                  </a:lnTo>
                  <a:lnTo>
                    <a:pt x="17" y="7"/>
                  </a:lnTo>
                  <a:lnTo>
                    <a:pt x="15" y="5"/>
                  </a:lnTo>
                  <a:lnTo>
                    <a:pt x="15"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24"/>
            <p:cNvSpPr>
              <a:spLocks/>
            </p:cNvSpPr>
            <p:nvPr/>
          </p:nvSpPr>
          <p:spPr bwMode="auto">
            <a:xfrm>
              <a:off x="10418762" y="1255713"/>
              <a:ext cx="11113" cy="28575"/>
            </a:xfrm>
            <a:custGeom>
              <a:avLst/>
              <a:gdLst>
                <a:gd name="T0" fmla="*/ 14 w 14"/>
                <a:gd name="T1" fmla="*/ 0 h 35"/>
                <a:gd name="T2" fmla="*/ 14 w 14"/>
                <a:gd name="T3" fmla="*/ 0 h 35"/>
                <a:gd name="T4" fmla="*/ 14 w 14"/>
                <a:gd name="T5" fmla="*/ 35 h 35"/>
                <a:gd name="T6" fmla="*/ 14 w 14"/>
                <a:gd name="T7" fmla="*/ 35 h 35"/>
                <a:gd name="T8" fmla="*/ 7 w 14"/>
                <a:gd name="T9" fmla="*/ 35 h 35"/>
                <a:gd name="T10" fmla="*/ 7 w 14"/>
                <a:gd name="T11" fmla="*/ 35 h 35"/>
                <a:gd name="T12" fmla="*/ 7 w 14"/>
                <a:gd name="T13" fmla="*/ 9 h 35"/>
                <a:gd name="T14" fmla="*/ 7 w 14"/>
                <a:gd name="T15" fmla="*/ 9 h 35"/>
                <a:gd name="T16" fmla="*/ 5 w 14"/>
                <a:gd name="T17" fmla="*/ 9 h 35"/>
                <a:gd name="T18" fmla="*/ 5 w 14"/>
                <a:gd name="T19" fmla="*/ 9 h 35"/>
                <a:gd name="T20" fmla="*/ 3 w 14"/>
                <a:gd name="T21" fmla="*/ 10 h 35"/>
                <a:gd name="T22" fmla="*/ 3 w 14"/>
                <a:gd name="T23" fmla="*/ 10 h 35"/>
                <a:gd name="T24" fmla="*/ 2 w 14"/>
                <a:gd name="T25" fmla="*/ 10 h 35"/>
                <a:gd name="T26" fmla="*/ 2 w 14"/>
                <a:gd name="T27" fmla="*/ 10 h 35"/>
                <a:gd name="T28" fmla="*/ 0 w 14"/>
                <a:gd name="T29" fmla="*/ 10 h 35"/>
                <a:gd name="T30" fmla="*/ 0 w 14"/>
                <a:gd name="T31" fmla="*/ 10 h 35"/>
                <a:gd name="T32" fmla="*/ 0 w 14"/>
                <a:gd name="T33" fmla="*/ 5 h 35"/>
                <a:gd name="T34" fmla="*/ 0 w 14"/>
                <a:gd name="T35" fmla="*/ 5 h 35"/>
                <a:gd name="T36" fmla="*/ 5 w 14"/>
                <a:gd name="T37" fmla="*/ 3 h 35"/>
                <a:gd name="T38" fmla="*/ 5 w 14"/>
                <a:gd name="T39" fmla="*/ 3 h 35"/>
                <a:gd name="T40" fmla="*/ 9 w 14"/>
                <a:gd name="T41" fmla="*/ 0 h 35"/>
                <a:gd name="T42" fmla="*/ 14 w 14"/>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5">
                  <a:moveTo>
                    <a:pt x="14" y="0"/>
                  </a:moveTo>
                  <a:lnTo>
                    <a:pt x="14" y="0"/>
                  </a:lnTo>
                  <a:lnTo>
                    <a:pt x="14" y="35"/>
                  </a:lnTo>
                  <a:lnTo>
                    <a:pt x="14" y="35"/>
                  </a:lnTo>
                  <a:lnTo>
                    <a:pt x="7" y="35"/>
                  </a:lnTo>
                  <a:lnTo>
                    <a:pt x="7" y="35"/>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025"/>
            <p:cNvSpPr>
              <a:spLocks noEditPoints="1"/>
            </p:cNvSpPr>
            <p:nvPr/>
          </p:nvSpPr>
          <p:spPr bwMode="auto">
            <a:xfrm>
              <a:off x="10414000" y="1295400"/>
              <a:ext cx="20638" cy="28575"/>
            </a:xfrm>
            <a:custGeom>
              <a:avLst/>
              <a:gdLst>
                <a:gd name="T0" fmla="*/ 13 w 26"/>
                <a:gd name="T1" fmla="*/ 36 h 36"/>
                <a:gd name="T2" fmla="*/ 13 w 26"/>
                <a:gd name="T3" fmla="*/ 36 h 36"/>
                <a:gd name="T4" fmla="*/ 8 w 26"/>
                <a:gd name="T5" fmla="*/ 34 h 36"/>
                <a:gd name="T6" fmla="*/ 4 w 26"/>
                <a:gd name="T7" fmla="*/ 32 h 36"/>
                <a:gd name="T8" fmla="*/ 2 w 26"/>
                <a:gd name="T9" fmla="*/ 27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7 h 36"/>
                <a:gd name="T50" fmla="*/ 15 w 26"/>
                <a:gd name="T51" fmla="*/ 7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31 h 36"/>
                <a:gd name="T64" fmla="*/ 13 w 26"/>
                <a:gd name="T65" fmla="*/ 31 h 36"/>
                <a:gd name="T66" fmla="*/ 13 w 26"/>
                <a:gd name="T67" fmla="*/ 31 h 36"/>
                <a:gd name="T68" fmla="*/ 15 w 26"/>
                <a:gd name="T69" fmla="*/ 31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7 h 36"/>
                <a:gd name="T82" fmla="*/ 15 w 26"/>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2"/>
                  </a:lnTo>
                  <a:lnTo>
                    <a:pt x="2" y="27"/>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7"/>
                  </a:moveTo>
                  <a:lnTo>
                    <a:pt x="15" y="7"/>
                  </a:lnTo>
                  <a:lnTo>
                    <a:pt x="11" y="7"/>
                  </a:lnTo>
                  <a:lnTo>
                    <a:pt x="9" y="9"/>
                  </a:lnTo>
                  <a:lnTo>
                    <a:pt x="9" y="18"/>
                  </a:lnTo>
                  <a:lnTo>
                    <a:pt x="9" y="18"/>
                  </a:lnTo>
                  <a:lnTo>
                    <a:pt x="9" y="27"/>
                  </a:lnTo>
                  <a:lnTo>
                    <a:pt x="11" y="31"/>
                  </a:lnTo>
                  <a:lnTo>
                    <a:pt x="13" y="31"/>
                  </a:lnTo>
                  <a:lnTo>
                    <a:pt x="13" y="31"/>
                  </a:lnTo>
                  <a:lnTo>
                    <a:pt x="15" y="31"/>
                  </a:lnTo>
                  <a:lnTo>
                    <a:pt x="17" y="27"/>
                  </a:lnTo>
                  <a:lnTo>
                    <a:pt x="18" y="18"/>
                  </a:lnTo>
                  <a:lnTo>
                    <a:pt x="18" y="18"/>
                  </a:lnTo>
                  <a:lnTo>
                    <a:pt x="17" y="9"/>
                  </a:lnTo>
                  <a:lnTo>
                    <a:pt x="17" y="7"/>
                  </a:lnTo>
                  <a:lnTo>
                    <a:pt x="15" y="7"/>
                  </a:lnTo>
                  <a:lnTo>
                    <a:pt x="15"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026"/>
            <p:cNvSpPr>
              <a:spLocks noChangeArrowheads="1"/>
            </p:cNvSpPr>
            <p:nvPr/>
          </p:nvSpPr>
          <p:spPr bwMode="auto">
            <a:xfrm>
              <a:off x="10304462" y="850900"/>
              <a:ext cx="228600" cy="228600"/>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27"/>
            <p:cNvSpPr>
              <a:spLocks/>
            </p:cNvSpPr>
            <p:nvPr/>
          </p:nvSpPr>
          <p:spPr bwMode="auto">
            <a:xfrm>
              <a:off x="10302875" y="850900"/>
              <a:ext cx="230188" cy="228600"/>
            </a:xfrm>
            <a:custGeom>
              <a:avLst/>
              <a:gdLst>
                <a:gd name="T0" fmla="*/ 290 w 290"/>
                <a:gd name="T1" fmla="*/ 288 h 288"/>
                <a:gd name="T2" fmla="*/ 290 w 290"/>
                <a:gd name="T3" fmla="*/ 286 h 288"/>
                <a:gd name="T4" fmla="*/ 2 w 290"/>
                <a:gd name="T5" fmla="*/ 286 h 288"/>
                <a:gd name="T6" fmla="*/ 2 w 290"/>
                <a:gd name="T7" fmla="*/ 0 h 288"/>
                <a:gd name="T8" fmla="*/ 288 w 290"/>
                <a:gd name="T9" fmla="*/ 0 h 288"/>
                <a:gd name="T10" fmla="*/ 288 w 290"/>
                <a:gd name="T11" fmla="*/ 288 h 288"/>
                <a:gd name="T12" fmla="*/ 290 w 290"/>
                <a:gd name="T13" fmla="*/ 288 h 288"/>
                <a:gd name="T14" fmla="*/ 290 w 290"/>
                <a:gd name="T15" fmla="*/ 286 h 288"/>
                <a:gd name="T16" fmla="*/ 290 w 290"/>
                <a:gd name="T17" fmla="*/ 288 h 288"/>
                <a:gd name="T18" fmla="*/ 290 w 290"/>
                <a:gd name="T19" fmla="*/ 288 h 288"/>
                <a:gd name="T20" fmla="*/ 290 w 290"/>
                <a:gd name="T21" fmla="*/ 0 h 288"/>
                <a:gd name="T22" fmla="*/ 290 w 290"/>
                <a:gd name="T23" fmla="*/ 0 h 288"/>
                <a:gd name="T24" fmla="*/ 290 w 290"/>
                <a:gd name="T25" fmla="*/ 0 h 288"/>
                <a:gd name="T26" fmla="*/ 2 w 290"/>
                <a:gd name="T27" fmla="*/ 0 h 288"/>
                <a:gd name="T28" fmla="*/ 0 w 290"/>
                <a:gd name="T29" fmla="*/ 0 h 288"/>
                <a:gd name="T30" fmla="*/ 0 w 290"/>
                <a:gd name="T31" fmla="*/ 0 h 288"/>
                <a:gd name="T32" fmla="*/ 0 w 290"/>
                <a:gd name="T33" fmla="*/ 288 h 288"/>
                <a:gd name="T34" fmla="*/ 0 w 290"/>
                <a:gd name="T35" fmla="*/ 288 h 288"/>
                <a:gd name="T36" fmla="*/ 2 w 290"/>
                <a:gd name="T37" fmla="*/ 288 h 288"/>
                <a:gd name="T38" fmla="*/ 290 w 290"/>
                <a:gd name="T39" fmla="*/ 288 h 288"/>
                <a:gd name="T40" fmla="*/ 290 w 290"/>
                <a:gd name="T41" fmla="*/ 288 h 288"/>
                <a:gd name="T42" fmla="*/ 290 w 290"/>
                <a:gd name="T43" fmla="*/ 288 h 288"/>
                <a:gd name="T44" fmla="*/ 290 w 290"/>
                <a:gd name="T4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88">
                  <a:moveTo>
                    <a:pt x="290" y="288"/>
                  </a:moveTo>
                  <a:lnTo>
                    <a:pt x="290" y="286"/>
                  </a:lnTo>
                  <a:lnTo>
                    <a:pt x="2" y="286"/>
                  </a:lnTo>
                  <a:lnTo>
                    <a:pt x="2" y="0"/>
                  </a:lnTo>
                  <a:lnTo>
                    <a:pt x="288" y="0"/>
                  </a:lnTo>
                  <a:lnTo>
                    <a:pt x="288" y="288"/>
                  </a:lnTo>
                  <a:lnTo>
                    <a:pt x="290" y="288"/>
                  </a:lnTo>
                  <a:lnTo>
                    <a:pt x="290" y="286"/>
                  </a:lnTo>
                  <a:lnTo>
                    <a:pt x="290" y="288"/>
                  </a:lnTo>
                  <a:lnTo>
                    <a:pt x="290" y="288"/>
                  </a:lnTo>
                  <a:lnTo>
                    <a:pt x="290" y="0"/>
                  </a:lnTo>
                  <a:lnTo>
                    <a:pt x="290" y="0"/>
                  </a:lnTo>
                  <a:lnTo>
                    <a:pt x="290" y="0"/>
                  </a:lnTo>
                  <a:lnTo>
                    <a:pt x="2" y="0"/>
                  </a:lnTo>
                  <a:lnTo>
                    <a:pt x="0" y="0"/>
                  </a:lnTo>
                  <a:lnTo>
                    <a:pt x="0" y="0"/>
                  </a:lnTo>
                  <a:lnTo>
                    <a:pt x="0" y="288"/>
                  </a:lnTo>
                  <a:lnTo>
                    <a:pt x="0" y="288"/>
                  </a:lnTo>
                  <a:lnTo>
                    <a:pt x="2" y="288"/>
                  </a:lnTo>
                  <a:lnTo>
                    <a:pt x="290" y="288"/>
                  </a:lnTo>
                  <a:lnTo>
                    <a:pt x="290" y="288"/>
                  </a:lnTo>
                  <a:lnTo>
                    <a:pt x="290" y="288"/>
                  </a:lnTo>
                  <a:lnTo>
                    <a:pt x="290"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28"/>
            <p:cNvSpPr>
              <a:spLocks/>
            </p:cNvSpPr>
            <p:nvPr/>
          </p:nvSpPr>
          <p:spPr bwMode="auto">
            <a:xfrm>
              <a:off x="10342562" y="892175"/>
              <a:ext cx="17463" cy="36513"/>
            </a:xfrm>
            <a:custGeom>
              <a:avLst/>
              <a:gdLst>
                <a:gd name="T0" fmla="*/ 21 w 21"/>
                <a:gd name="T1" fmla="*/ 0 h 47"/>
                <a:gd name="T2" fmla="*/ 21 w 21"/>
                <a:gd name="T3" fmla="*/ 0 h 47"/>
                <a:gd name="T4" fmla="*/ 21 w 21"/>
                <a:gd name="T5" fmla="*/ 47 h 47"/>
                <a:gd name="T6" fmla="*/ 21 w 21"/>
                <a:gd name="T7" fmla="*/ 47 h 47"/>
                <a:gd name="T8" fmla="*/ 10 w 21"/>
                <a:gd name="T9" fmla="*/ 47 h 47"/>
                <a:gd name="T10" fmla="*/ 10 w 21"/>
                <a:gd name="T11" fmla="*/ 47 h 47"/>
                <a:gd name="T12" fmla="*/ 10 w 21"/>
                <a:gd name="T13" fmla="*/ 11 h 47"/>
                <a:gd name="T14" fmla="*/ 10 w 21"/>
                <a:gd name="T15" fmla="*/ 11 h 47"/>
                <a:gd name="T16" fmla="*/ 8 w 21"/>
                <a:gd name="T17" fmla="*/ 13 h 47"/>
                <a:gd name="T18" fmla="*/ 8 w 21"/>
                <a:gd name="T19" fmla="*/ 13 h 47"/>
                <a:gd name="T20" fmla="*/ 7 w 21"/>
                <a:gd name="T21" fmla="*/ 14 h 47"/>
                <a:gd name="T22" fmla="*/ 7 w 21"/>
                <a:gd name="T23" fmla="*/ 14 h 47"/>
                <a:gd name="T24" fmla="*/ 3 w 21"/>
                <a:gd name="T25" fmla="*/ 14 h 47"/>
                <a:gd name="T26" fmla="*/ 3 w 21"/>
                <a:gd name="T27" fmla="*/ 14 h 47"/>
                <a:gd name="T28" fmla="*/ 0 w 21"/>
                <a:gd name="T29" fmla="*/ 14 h 47"/>
                <a:gd name="T30" fmla="*/ 0 w 21"/>
                <a:gd name="T31" fmla="*/ 14 h 47"/>
                <a:gd name="T32" fmla="*/ 0 w 21"/>
                <a:gd name="T33" fmla="*/ 7 h 47"/>
                <a:gd name="T34" fmla="*/ 0 w 21"/>
                <a:gd name="T35" fmla="*/ 7 h 47"/>
                <a:gd name="T36" fmla="*/ 8 w 21"/>
                <a:gd name="T37" fmla="*/ 4 h 47"/>
                <a:gd name="T38" fmla="*/ 8 w 21"/>
                <a:gd name="T39" fmla="*/ 4 h 47"/>
                <a:gd name="T40" fmla="*/ 14 w 21"/>
                <a:gd name="T41" fmla="*/ 0 h 47"/>
                <a:gd name="T42" fmla="*/ 21 w 21"/>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47">
                  <a:moveTo>
                    <a:pt x="21" y="0"/>
                  </a:moveTo>
                  <a:lnTo>
                    <a:pt x="21" y="0"/>
                  </a:lnTo>
                  <a:lnTo>
                    <a:pt x="21" y="47"/>
                  </a:lnTo>
                  <a:lnTo>
                    <a:pt x="21" y="47"/>
                  </a:lnTo>
                  <a:lnTo>
                    <a:pt x="10" y="47"/>
                  </a:lnTo>
                  <a:lnTo>
                    <a:pt x="10" y="47"/>
                  </a:lnTo>
                  <a:lnTo>
                    <a:pt x="10" y="11"/>
                  </a:lnTo>
                  <a:lnTo>
                    <a:pt x="10" y="11"/>
                  </a:lnTo>
                  <a:lnTo>
                    <a:pt x="8" y="13"/>
                  </a:lnTo>
                  <a:lnTo>
                    <a:pt x="8" y="13"/>
                  </a:lnTo>
                  <a:lnTo>
                    <a:pt x="7" y="14"/>
                  </a:lnTo>
                  <a:lnTo>
                    <a:pt x="7" y="14"/>
                  </a:lnTo>
                  <a:lnTo>
                    <a:pt x="3" y="14"/>
                  </a:lnTo>
                  <a:lnTo>
                    <a:pt x="3" y="14"/>
                  </a:lnTo>
                  <a:lnTo>
                    <a:pt x="0" y="14"/>
                  </a:lnTo>
                  <a:lnTo>
                    <a:pt x="0" y="14"/>
                  </a:lnTo>
                  <a:lnTo>
                    <a:pt x="0" y="7"/>
                  </a:lnTo>
                  <a:lnTo>
                    <a:pt x="0" y="7"/>
                  </a:lnTo>
                  <a:lnTo>
                    <a:pt x="8" y="4"/>
                  </a:lnTo>
                  <a:lnTo>
                    <a:pt x="8" y="4"/>
                  </a:lnTo>
                  <a:lnTo>
                    <a:pt x="14"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029"/>
            <p:cNvSpPr>
              <a:spLocks noEditPoints="1"/>
            </p:cNvSpPr>
            <p:nvPr/>
          </p:nvSpPr>
          <p:spPr bwMode="auto">
            <a:xfrm>
              <a:off x="10372725" y="892175"/>
              <a:ext cx="26988" cy="38100"/>
            </a:xfrm>
            <a:custGeom>
              <a:avLst/>
              <a:gdLst>
                <a:gd name="T0" fmla="*/ 16 w 34"/>
                <a:gd name="T1" fmla="*/ 49 h 49"/>
                <a:gd name="T2" fmla="*/ 16 w 34"/>
                <a:gd name="T3" fmla="*/ 49 h 49"/>
                <a:gd name="T4" fmla="*/ 9 w 34"/>
                <a:gd name="T5" fmla="*/ 47 h 49"/>
                <a:gd name="T6" fmla="*/ 4 w 34"/>
                <a:gd name="T7" fmla="*/ 43 h 49"/>
                <a:gd name="T8" fmla="*/ 2 w 34"/>
                <a:gd name="T9" fmla="*/ 36 h 49"/>
                <a:gd name="T10" fmla="*/ 0 w 34"/>
                <a:gd name="T11" fmla="*/ 25 h 49"/>
                <a:gd name="T12" fmla="*/ 0 w 34"/>
                <a:gd name="T13" fmla="*/ 25 h 49"/>
                <a:gd name="T14" fmla="*/ 2 w 34"/>
                <a:gd name="T15" fmla="*/ 14 h 49"/>
                <a:gd name="T16" fmla="*/ 6 w 34"/>
                <a:gd name="T17" fmla="*/ 5 h 49"/>
                <a:gd name="T18" fmla="*/ 6 w 34"/>
                <a:gd name="T19" fmla="*/ 5 h 49"/>
                <a:gd name="T20" fmla="*/ 11 w 34"/>
                <a:gd name="T21" fmla="*/ 2 h 49"/>
                <a:gd name="T22" fmla="*/ 18 w 34"/>
                <a:gd name="T23" fmla="*/ 0 h 49"/>
                <a:gd name="T24" fmla="*/ 18 w 34"/>
                <a:gd name="T25" fmla="*/ 0 h 49"/>
                <a:gd name="T26" fmla="*/ 25 w 34"/>
                <a:gd name="T27" fmla="*/ 2 h 49"/>
                <a:gd name="T28" fmla="*/ 31 w 34"/>
                <a:gd name="T29" fmla="*/ 5 h 49"/>
                <a:gd name="T30" fmla="*/ 34 w 34"/>
                <a:gd name="T31" fmla="*/ 13 h 49"/>
                <a:gd name="T32" fmla="*/ 34 w 34"/>
                <a:gd name="T33" fmla="*/ 23 h 49"/>
                <a:gd name="T34" fmla="*/ 34 w 34"/>
                <a:gd name="T35" fmla="*/ 23 h 49"/>
                <a:gd name="T36" fmla="*/ 33 w 34"/>
                <a:gd name="T37" fmla="*/ 34 h 49"/>
                <a:gd name="T38" fmla="*/ 31 w 34"/>
                <a:gd name="T39" fmla="*/ 41 h 49"/>
                <a:gd name="T40" fmla="*/ 31 w 34"/>
                <a:gd name="T41" fmla="*/ 41 h 49"/>
                <a:gd name="T42" fmla="*/ 27 w 34"/>
                <a:gd name="T43" fmla="*/ 45 h 49"/>
                <a:gd name="T44" fmla="*/ 25 w 34"/>
                <a:gd name="T45" fmla="*/ 47 h 49"/>
                <a:gd name="T46" fmla="*/ 16 w 34"/>
                <a:gd name="T47" fmla="*/ 49 h 49"/>
                <a:gd name="T48" fmla="*/ 16 w 34"/>
                <a:gd name="T49" fmla="*/ 49 h 49"/>
                <a:gd name="T50" fmla="*/ 18 w 34"/>
                <a:gd name="T51" fmla="*/ 7 h 49"/>
                <a:gd name="T52" fmla="*/ 18 w 34"/>
                <a:gd name="T53" fmla="*/ 7 h 49"/>
                <a:gd name="T54" fmla="*/ 15 w 34"/>
                <a:gd name="T55" fmla="*/ 9 h 49"/>
                <a:gd name="T56" fmla="*/ 13 w 34"/>
                <a:gd name="T57" fmla="*/ 11 h 49"/>
                <a:gd name="T58" fmla="*/ 11 w 34"/>
                <a:gd name="T59" fmla="*/ 16 h 49"/>
                <a:gd name="T60" fmla="*/ 11 w 34"/>
                <a:gd name="T61" fmla="*/ 23 h 49"/>
                <a:gd name="T62" fmla="*/ 11 w 34"/>
                <a:gd name="T63" fmla="*/ 23 h 49"/>
                <a:gd name="T64" fmla="*/ 11 w 34"/>
                <a:gd name="T65" fmla="*/ 32 h 49"/>
                <a:gd name="T66" fmla="*/ 13 w 34"/>
                <a:gd name="T67" fmla="*/ 36 h 49"/>
                <a:gd name="T68" fmla="*/ 15 w 34"/>
                <a:gd name="T69" fmla="*/ 40 h 49"/>
                <a:gd name="T70" fmla="*/ 18 w 34"/>
                <a:gd name="T71" fmla="*/ 41 h 49"/>
                <a:gd name="T72" fmla="*/ 18 w 34"/>
                <a:gd name="T73" fmla="*/ 41 h 49"/>
                <a:gd name="T74" fmla="*/ 20 w 34"/>
                <a:gd name="T75" fmla="*/ 40 h 49"/>
                <a:gd name="T76" fmla="*/ 22 w 34"/>
                <a:gd name="T77" fmla="*/ 36 h 49"/>
                <a:gd name="T78" fmla="*/ 24 w 34"/>
                <a:gd name="T79" fmla="*/ 23 h 49"/>
                <a:gd name="T80" fmla="*/ 24 w 34"/>
                <a:gd name="T81" fmla="*/ 23 h 49"/>
                <a:gd name="T82" fmla="*/ 22 w 34"/>
                <a:gd name="T83" fmla="*/ 11 h 49"/>
                <a:gd name="T84" fmla="*/ 20 w 34"/>
                <a:gd name="T85" fmla="*/ 9 h 49"/>
                <a:gd name="T86" fmla="*/ 18 w 34"/>
                <a:gd name="T87" fmla="*/ 7 h 49"/>
                <a:gd name="T88" fmla="*/ 18 w 34"/>
                <a:gd name="T8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49">
                  <a:moveTo>
                    <a:pt x="16" y="49"/>
                  </a:moveTo>
                  <a:lnTo>
                    <a:pt x="16" y="49"/>
                  </a:lnTo>
                  <a:lnTo>
                    <a:pt x="9" y="47"/>
                  </a:lnTo>
                  <a:lnTo>
                    <a:pt x="4" y="43"/>
                  </a:lnTo>
                  <a:lnTo>
                    <a:pt x="2" y="36"/>
                  </a:lnTo>
                  <a:lnTo>
                    <a:pt x="0" y="25"/>
                  </a:lnTo>
                  <a:lnTo>
                    <a:pt x="0" y="25"/>
                  </a:lnTo>
                  <a:lnTo>
                    <a:pt x="2" y="14"/>
                  </a:lnTo>
                  <a:lnTo>
                    <a:pt x="6" y="5"/>
                  </a:lnTo>
                  <a:lnTo>
                    <a:pt x="6" y="5"/>
                  </a:lnTo>
                  <a:lnTo>
                    <a:pt x="11" y="2"/>
                  </a:lnTo>
                  <a:lnTo>
                    <a:pt x="18" y="0"/>
                  </a:lnTo>
                  <a:lnTo>
                    <a:pt x="18" y="0"/>
                  </a:lnTo>
                  <a:lnTo>
                    <a:pt x="25" y="2"/>
                  </a:lnTo>
                  <a:lnTo>
                    <a:pt x="31" y="5"/>
                  </a:lnTo>
                  <a:lnTo>
                    <a:pt x="34" y="13"/>
                  </a:lnTo>
                  <a:lnTo>
                    <a:pt x="34" y="23"/>
                  </a:lnTo>
                  <a:lnTo>
                    <a:pt x="34" y="23"/>
                  </a:lnTo>
                  <a:lnTo>
                    <a:pt x="33" y="34"/>
                  </a:lnTo>
                  <a:lnTo>
                    <a:pt x="31" y="41"/>
                  </a:lnTo>
                  <a:lnTo>
                    <a:pt x="31" y="41"/>
                  </a:lnTo>
                  <a:lnTo>
                    <a:pt x="27" y="45"/>
                  </a:lnTo>
                  <a:lnTo>
                    <a:pt x="25" y="47"/>
                  </a:lnTo>
                  <a:lnTo>
                    <a:pt x="16" y="49"/>
                  </a:lnTo>
                  <a:lnTo>
                    <a:pt x="16"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23"/>
                  </a:lnTo>
                  <a:lnTo>
                    <a:pt x="24" y="23"/>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030"/>
            <p:cNvSpPr>
              <a:spLocks/>
            </p:cNvSpPr>
            <p:nvPr/>
          </p:nvSpPr>
          <p:spPr bwMode="auto">
            <a:xfrm>
              <a:off x="10407650" y="892175"/>
              <a:ext cx="15875" cy="36513"/>
            </a:xfrm>
            <a:custGeom>
              <a:avLst/>
              <a:gdLst>
                <a:gd name="T0" fmla="*/ 22 w 22"/>
                <a:gd name="T1" fmla="*/ 0 h 47"/>
                <a:gd name="T2" fmla="*/ 22 w 22"/>
                <a:gd name="T3" fmla="*/ 0 h 47"/>
                <a:gd name="T4" fmla="*/ 22 w 22"/>
                <a:gd name="T5" fmla="*/ 47 h 47"/>
                <a:gd name="T6" fmla="*/ 22 w 22"/>
                <a:gd name="T7" fmla="*/ 47 h 47"/>
                <a:gd name="T8" fmla="*/ 11 w 22"/>
                <a:gd name="T9" fmla="*/ 47 h 47"/>
                <a:gd name="T10" fmla="*/ 11 w 22"/>
                <a:gd name="T11" fmla="*/ 47 h 47"/>
                <a:gd name="T12" fmla="*/ 11 w 22"/>
                <a:gd name="T13" fmla="*/ 11 h 47"/>
                <a:gd name="T14" fmla="*/ 11 w 22"/>
                <a:gd name="T15" fmla="*/ 11 h 47"/>
                <a:gd name="T16" fmla="*/ 9 w 22"/>
                <a:gd name="T17" fmla="*/ 13 h 47"/>
                <a:gd name="T18" fmla="*/ 9 w 22"/>
                <a:gd name="T19" fmla="*/ 13 h 47"/>
                <a:gd name="T20" fmla="*/ 6 w 22"/>
                <a:gd name="T21" fmla="*/ 14 h 47"/>
                <a:gd name="T22" fmla="*/ 6 w 22"/>
                <a:gd name="T23" fmla="*/ 14 h 47"/>
                <a:gd name="T24" fmla="*/ 4 w 22"/>
                <a:gd name="T25" fmla="*/ 14 h 47"/>
                <a:gd name="T26" fmla="*/ 4 w 22"/>
                <a:gd name="T27" fmla="*/ 14 h 47"/>
                <a:gd name="T28" fmla="*/ 0 w 22"/>
                <a:gd name="T29" fmla="*/ 14 h 47"/>
                <a:gd name="T30" fmla="*/ 0 w 22"/>
                <a:gd name="T31" fmla="*/ 14 h 47"/>
                <a:gd name="T32" fmla="*/ 0 w 22"/>
                <a:gd name="T33" fmla="*/ 7 h 47"/>
                <a:gd name="T34" fmla="*/ 0 w 22"/>
                <a:gd name="T35" fmla="*/ 7 h 47"/>
                <a:gd name="T36" fmla="*/ 8 w 22"/>
                <a:gd name="T37" fmla="*/ 4 h 47"/>
                <a:gd name="T38" fmla="*/ 8 w 22"/>
                <a:gd name="T39" fmla="*/ 4 h 47"/>
                <a:gd name="T40" fmla="*/ 15 w 22"/>
                <a:gd name="T41" fmla="*/ 0 h 47"/>
                <a:gd name="T42" fmla="*/ 22 w 22"/>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7">
                  <a:moveTo>
                    <a:pt x="22" y="0"/>
                  </a:moveTo>
                  <a:lnTo>
                    <a:pt x="22" y="0"/>
                  </a:lnTo>
                  <a:lnTo>
                    <a:pt x="22" y="47"/>
                  </a:lnTo>
                  <a:lnTo>
                    <a:pt x="22" y="47"/>
                  </a:lnTo>
                  <a:lnTo>
                    <a:pt x="11" y="47"/>
                  </a:lnTo>
                  <a:lnTo>
                    <a:pt x="11" y="47"/>
                  </a:lnTo>
                  <a:lnTo>
                    <a:pt x="11" y="11"/>
                  </a:lnTo>
                  <a:lnTo>
                    <a:pt x="11" y="11"/>
                  </a:lnTo>
                  <a:lnTo>
                    <a:pt x="9" y="13"/>
                  </a:lnTo>
                  <a:lnTo>
                    <a:pt x="9" y="13"/>
                  </a:lnTo>
                  <a:lnTo>
                    <a:pt x="6" y="14"/>
                  </a:lnTo>
                  <a:lnTo>
                    <a:pt x="6" y="14"/>
                  </a:lnTo>
                  <a:lnTo>
                    <a:pt x="4" y="14"/>
                  </a:lnTo>
                  <a:lnTo>
                    <a:pt x="4" y="14"/>
                  </a:lnTo>
                  <a:lnTo>
                    <a:pt x="0" y="14"/>
                  </a:lnTo>
                  <a:lnTo>
                    <a:pt x="0" y="14"/>
                  </a:lnTo>
                  <a:lnTo>
                    <a:pt x="0" y="7"/>
                  </a:lnTo>
                  <a:lnTo>
                    <a:pt x="0" y="7"/>
                  </a:lnTo>
                  <a:lnTo>
                    <a:pt x="8" y="4"/>
                  </a:lnTo>
                  <a:lnTo>
                    <a:pt x="8" y="4"/>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031"/>
            <p:cNvSpPr>
              <a:spLocks noEditPoints="1"/>
            </p:cNvSpPr>
            <p:nvPr/>
          </p:nvSpPr>
          <p:spPr bwMode="auto">
            <a:xfrm>
              <a:off x="10339387" y="944563"/>
              <a:ext cx="28575" cy="39688"/>
            </a:xfrm>
            <a:custGeom>
              <a:avLst/>
              <a:gdLst>
                <a:gd name="T0" fmla="*/ 16 w 34"/>
                <a:gd name="T1" fmla="*/ 50 h 50"/>
                <a:gd name="T2" fmla="*/ 16 w 34"/>
                <a:gd name="T3" fmla="*/ 50 h 50"/>
                <a:gd name="T4" fmla="*/ 9 w 34"/>
                <a:gd name="T5" fmla="*/ 48 h 50"/>
                <a:gd name="T6" fmla="*/ 4 w 34"/>
                <a:gd name="T7" fmla="*/ 43 h 50"/>
                <a:gd name="T8" fmla="*/ 0 w 34"/>
                <a:gd name="T9" fmla="*/ 36 h 50"/>
                <a:gd name="T10" fmla="*/ 0 w 34"/>
                <a:gd name="T11" fmla="*/ 25 h 50"/>
                <a:gd name="T12" fmla="*/ 0 w 34"/>
                <a:gd name="T13" fmla="*/ 25 h 50"/>
                <a:gd name="T14" fmla="*/ 2 w 34"/>
                <a:gd name="T15" fmla="*/ 14 h 50"/>
                <a:gd name="T16" fmla="*/ 4 w 34"/>
                <a:gd name="T17" fmla="*/ 7 h 50"/>
                <a:gd name="T18" fmla="*/ 4 w 34"/>
                <a:gd name="T19" fmla="*/ 7 h 50"/>
                <a:gd name="T20" fmla="*/ 9 w 34"/>
                <a:gd name="T21" fmla="*/ 1 h 50"/>
                <a:gd name="T22" fmla="*/ 18 w 34"/>
                <a:gd name="T23" fmla="*/ 0 h 50"/>
                <a:gd name="T24" fmla="*/ 18 w 34"/>
                <a:gd name="T25" fmla="*/ 0 h 50"/>
                <a:gd name="T26" fmla="*/ 25 w 34"/>
                <a:gd name="T27" fmla="*/ 1 h 50"/>
                <a:gd name="T28" fmla="*/ 30 w 34"/>
                <a:gd name="T29" fmla="*/ 7 h 50"/>
                <a:gd name="T30" fmla="*/ 32 w 34"/>
                <a:gd name="T31" fmla="*/ 14 h 50"/>
                <a:gd name="T32" fmla="*/ 34 w 34"/>
                <a:gd name="T33" fmla="*/ 25 h 50"/>
                <a:gd name="T34" fmla="*/ 34 w 34"/>
                <a:gd name="T35" fmla="*/ 25 h 50"/>
                <a:gd name="T36" fmla="*/ 32 w 34"/>
                <a:gd name="T37" fmla="*/ 36 h 50"/>
                <a:gd name="T38" fmla="*/ 29 w 34"/>
                <a:gd name="T39" fmla="*/ 43 h 50"/>
                <a:gd name="T40" fmla="*/ 29 w 34"/>
                <a:gd name="T41" fmla="*/ 43 h 50"/>
                <a:gd name="T42" fmla="*/ 27 w 34"/>
                <a:gd name="T43" fmla="*/ 46 h 50"/>
                <a:gd name="T44" fmla="*/ 23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20 w 34"/>
                <a:gd name="T75" fmla="*/ 39 h 50"/>
                <a:gd name="T76" fmla="*/ 21 w 34"/>
                <a:gd name="T77" fmla="*/ 37 h 50"/>
                <a:gd name="T78" fmla="*/ 23 w 34"/>
                <a:gd name="T79" fmla="*/ 25 h 50"/>
                <a:gd name="T80" fmla="*/ 23 w 34"/>
                <a:gd name="T81" fmla="*/ 25 h 50"/>
                <a:gd name="T82" fmla="*/ 21 w 34"/>
                <a:gd name="T83" fmla="*/ 12 h 50"/>
                <a:gd name="T84" fmla="*/ 20 w 34"/>
                <a:gd name="T85" fmla="*/ 9 h 50"/>
                <a:gd name="T86" fmla="*/ 18 w 34"/>
                <a:gd name="T87" fmla="*/ 9 h 50"/>
                <a:gd name="T88" fmla="*/ 18 w 34"/>
                <a:gd name="T89"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50">
                  <a:moveTo>
                    <a:pt x="16" y="50"/>
                  </a:moveTo>
                  <a:lnTo>
                    <a:pt x="16" y="50"/>
                  </a:lnTo>
                  <a:lnTo>
                    <a:pt x="9" y="48"/>
                  </a:lnTo>
                  <a:lnTo>
                    <a:pt x="4" y="43"/>
                  </a:lnTo>
                  <a:lnTo>
                    <a:pt x="0" y="36"/>
                  </a:lnTo>
                  <a:lnTo>
                    <a:pt x="0" y="25"/>
                  </a:lnTo>
                  <a:lnTo>
                    <a:pt x="0" y="25"/>
                  </a:lnTo>
                  <a:lnTo>
                    <a:pt x="2" y="14"/>
                  </a:lnTo>
                  <a:lnTo>
                    <a:pt x="4" y="7"/>
                  </a:lnTo>
                  <a:lnTo>
                    <a:pt x="4"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20" y="39"/>
                  </a:lnTo>
                  <a:lnTo>
                    <a:pt x="21" y="37"/>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032"/>
            <p:cNvSpPr>
              <a:spLocks/>
            </p:cNvSpPr>
            <p:nvPr/>
          </p:nvSpPr>
          <p:spPr bwMode="auto">
            <a:xfrm>
              <a:off x="10377487" y="944563"/>
              <a:ext cx="15875" cy="39688"/>
            </a:xfrm>
            <a:custGeom>
              <a:avLst/>
              <a:gdLst>
                <a:gd name="T0" fmla="*/ 19 w 19"/>
                <a:gd name="T1" fmla="*/ 0 h 48"/>
                <a:gd name="T2" fmla="*/ 19 w 19"/>
                <a:gd name="T3" fmla="*/ 0 h 48"/>
                <a:gd name="T4" fmla="*/ 19 w 19"/>
                <a:gd name="T5" fmla="*/ 48 h 48"/>
                <a:gd name="T6" fmla="*/ 19 w 19"/>
                <a:gd name="T7" fmla="*/ 48 h 48"/>
                <a:gd name="T8" fmla="*/ 9 w 19"/>
                <a:gd name="T9" fmla="*/ 48 h 48"/>
                <a:gd name="T10" fmla="*/ 9 w 19"/>
                <a:gd name="T11" fmla="*/ 48 h 48"/>
                <a:gd name="T12" fmla="*/ 9 w 19"/>
                <a:gd name="T13" fmla="*/ 12 h 48"/>
                <a:gd name="T14" fmla="*/ 9 w 19"/>
                <a:gd name="T15" fmla="*/ 12 h 48"/>
                <a:gd name="T16" fmla="*/ 7 w 19"/>
                <a:gd name="T17" fmla="*/ 12 h 48"/>
                <a:gd name="T18" fmla="*/ 7 w 19"/>
                <a:gd name="T19" fmla="*/ 12 h 48"/>
                <a:gd name="T20" fmla="*/ 5 w 19"/>
                <a:gd name="T21" fmla="*/ 14 h 48"/>
                <a:gd name="T22" fmla="*/ 5 w 19"/>
                <a:gd name="T23" fmla="*/ 14 h 48"/>
                <a:gd name="T24" fmla="*/ 1 w 19"/>
                <a:gd name="T25" fmla="*/ 16 h 48"/>
                <a:gd name="T26" fmla="*/ 1 w 19"/>
                <a:gd name="T27" fmla="*/ 16 h 48"/>
                <a:gd name="T28" fmla="*/ 0 w 19"/>
                <a:gd name="T29" fmla="*/ 16 h 48"/>
                <a:gd name="T30" fmla="*/ 0 w 19"/>
                <a:gd name="T31" fmla="*/ 16 h 48"/>
                <a:gd name="T32" fmla="*/ 0 w 19"/>
                <a:gd name="T33" fmla="*/ 7 h 48"/>
                <a:gd name="T34" fmla="*/ 0 w 19"/>
                <a:gd name="T35" fmla="*/ 7 h 48"/>
                <a:gd name="T36" fmla="*/ 3 w 19"/>
                <a:gd name="T37" fmla="*/ 5 h 48"/>
                <a:gd name="T38" fmla="*/ 7 w 19"/>
                <a:gd name="T39" fmla="*/ 3 h 48"/>
                <a:gd name="T40" fmla="*/ 7 w 19"/>
                <a:gd name="T41" fmla="*/ 3 h 48"/>
                <a:gd name="T42" fmla="*/ 12 w 19"/>
                <a:gd name="T43" fmla="*/ 0 h 48"/>
                <a:gd name="T44" fmla="*/ 19 w 19"/>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8">
                  <a:moveTo>
                    <a:pt x="19" y="0"/>
                  </a:moveTo>
                  <a:lnTo>
                    <a:pt x="19" y="0"/>
                  </a:lnTo>
                  <a:lnTo>
                    <a:pt x="19" y="48"/>
                  </a:lnTo>
                  <a:lnTo>
                    <a:pt x="19" y="48"/>
                  </a:lnTo>
                  <a:lnTo>
                    <a:pt x="9" y="48"/>
                  </a:lnTo>
                  <a:lnTo>
                    <a:pt x="9" y="48"/>
                  </a:lnTo>
                  <a:lnTo>
                    <a:pt x="9" y="12"/>
                  </a:lnTo>
                  <a:lnTo>
                    <a:pt x="9" y="12"/>
                  </a:lnTo>
                  <a:lnTo>
                    <a:pt x="7" y="12"/>
                  </a:lnTo>
                  <a:lnTo>
                    <a:pt x="7" y="12"/>
                  </a:lnTo>
                  <a:lnTo>
                    <a:pt x="5" y="14"/>
                  </a:lnTo>
                  <a:lnTo>
                    <a:pt x="5" y="14"/>
                  </a:lnTo>
                  <a:lnTo>
                    <a:pt x="1" y="16"/>
                  </a:lnTo>
                  <a:lnTo>
                    <a:pt x="1" y="16"/>
                  </a:lnTo>
                  <a:lnTo>
                    <a:pt x="0" y="16"/>
                  </a:lnTo>
                  <a:lnTo>
                    <a:pt x="0" y="16"/>
                  </a:lnTo>
                  <a:lnTo>
                    <a:pt x="0" y="7"/>
                  </a:lnTo>
                  <a:lnTo>
                    <a:pt x="0" y="7"/>
                  </a:lnTo>
                  <a:lnTo>
                    <a:pt x="3" y="5"/>
                  </a:lnTo>
                  <a:lnTo>
                    <a:pt x="7" y="3"/>
                  </a:lnTo>
                  <a:lnTo>
                    <a:pt x="7" y="3"/>
                  </a:lnTo>
                  <a:lnTo>
                    <a:pt x="12" y="0"/>
                  </a:lnTo>
                  <a:lnTo>
                    <a:pt x="1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33"/>
            <p:cNvSpPr>
              <a:spLocks noEditPoints="1"/>
            </p:cNvSpPr>
            <p:nvPr/>
          </p:nvSpPr>
          <p:spPr bwMode="auto">
            <a:xfrm>
              <a:off x="10404475" y="944563"/>
              <a:ext cx="26988" cy="39688"/>
            </a:xfrm>
            <a:custGeom>
              <a:avLst/>
              <a:gdLst>
                <a:gd name="T0" fmla="*/ 16 w 34"/>
                <a:gd name="T1" fmla="*/ 50 h 50"/>
                <a:gd name="T2" fmla="*/ 16 w 34"/>
                <a:gd name="T3" fmla="*/ 50 h 50"/>
                <a:gd name="T4" fmla="*/ 9 w 34"/>
                <a:gd name="T5" fmla="*/ 48 h 50"/>
                <a:gd name="T6" fmla="*/ 3 w 34"/>
                <a:gd name="T7" fmla="*/ 43 h 50"/>
                <a:gd name="T8" fmla="*/ 0 w 34"/>
                <a:gd name="T9" fmla="*/ 36 h 50"/>
                <a:gd name="T10" fmla="*/ 0 w 34"/>
                <a:gd name="T11" fmla="*/ 25 h 50"/>
                <a:gd name="T12" fmla="*/ 0 w 34"/>
                <a:gd name="T13" fmla="*/ 25 h 50"/>
                <a:gd name="T14" fmla="*/ 0 w 34"/>
                <a:gd name="T15" fmla="*/ 14 h 50"/>
                <a:gd name="T16" fmla="*/ 2 w 34"/>
                <a:gd name="T17" fmla="*/ 10 h 50"/>
                <a:gd name="T18" fmla="*/ 3 w 34"/>
                <a:gd name="T19" fmla="*/ 7 h 50"/>
                <a:gd name="T20" fmla="*/ 3 w 34"/>
                <a:gd name="T21" fmla="*/ 7 h 50"/>
                <a:gd name="T22" fmla="*/ 9 w 34"/>
                <a:gd name="T23" fmla="*/ 1 h 50"/>
                <a:gd name="T24" fmla="*/ 18 w 34"/>
                <a:gd name="T25" fmla="*/ 0 h 50"/>
                <a:gd name="T26" fmla="*/ 18 w 34"/>
                <a:gd name="T27" fmla="*/ 0 h 50"/>
                <a:gd name="T28" fmla="*/ 25 w 34"/>
                <a:gd name="T29" fmla="*/ 1 h 50"/>
                <a:gd name="T30" fmla="*/ 30 w 34"/>
                <a:gd name="T31" fmla="*/ 7 h 50"/>
                <a:gd name="T32" fmla="*/ 32 w 34"/>
                <a:gd name="T33" fmla="*/ 14 h 50"/>
                <a:gd name="T34" fmla="*/ 34 w 34"/>
                <a:gd name="T35" fmla="*/ 25 h 50"/>
                <a:gd name="T36" fmla="*/ 34 w 34"/>
                <a:gd name="T37" fmla="*/ 25 h 50"/>
                <a:gd name="T38" fmla="*/ 32 w 34"/>
                <a:gd name="T39" fmla="*/ 36 h 50"/>
                <a:gd name="T40" fmla="*/ 29 w 34"/>
                <a:gd name="T41" fmla="*/ 43 h 50"/>
                <a:gd name="T42" fmla="*/ 29 w 34"/>
                <a:gd name="T43" fmla="*/ 43 h 50"/>
                <a:gd name="T44" fmla="*/ 27 w 34"/>
                <a:gd name="T45" fmla="*/ 46 h 50"/>
                <a:gd name="T46" fmla="*/ 23 w 34"/>
                <a:gd name="T47" fmla="*/ 48 h 50"/>
                <a:gd name="T48" fmla="*/ 16 w 34"/>
                <a:gd name="T49" fmla="*/ 50 h 50"/>
                <a:gd name="T50" fmla="*/ 16 w 34"/>
                <a:gd name="T51" fmla="*/ 50 h 50"/>
                <a:gd name="T52" fmla="*/ 18 w 34"/>
                <a:gd name="T53" fmla="*/ 9 h 50"/>
                <a:gd name="T54" fmla="*/ 18 w 34"/>
                <a:gd name="T55" fmla="*/ 9 h 50"/>
                <a:gd name="T56" fmla="*/ 14 w 34"/>
                <a:gd name="T57" fmla="*/ 9 h 50"/>
                <a:gd name="T58" fmla="*/ 12 w 34"/>
                <a:gd name="T59" fmla="*/ 12 h 50"/>
                <a:gd name="T60" fmla="*/ 11 w 34"/>
                <a:gd name="T61" fmla="*/ 18 h 50"/>
                <a:gd name="T62" fmla="*/ 9 w 34"/>
                <a:gd name="T63" fmla="*/ 25 h 50"/>
                <a:gd name="T64" fmla="*/ 9 w 34"/>
                <a:gd name="T65" fmla="*/ 25 h 50"/>
                <a:gd name="T66" fmla="*/ 11 w 34"/>
                <a:gd name="T67" fmla="*/ 32 h 50"/>
                <a:gd name="T68" fmla="*/ 11 w 34"/>
                <a:gd name="T69" fmla="*/ 37 h 50"/>
                <a:gd name="T70" fmla="*/ 14 w 34"/>
                <a:gd name="T71" fmla="*/ 39 h 50"/>
                <a:gd name="T72" fmla="*/ 16 w 34"/>
                <a:gd name="T73" fmla="*/ 41 h 50"/>
                <a:gd name="T74" fmla="*/ 16 w 34"/>
                <a:gd name="T75" fmla="*/ 41 h 50"/>
                <a:gd name="T76" fmla="*/ 20 w 34"/>
                <a:gd name="T77" fmla="*/ 39 h 50"/>
                <a:gd name="T78" fmla="*/ 21 w 34"/>
                <a:gd name="T79" fmla="*/ 37 h 50"/>
                <a:gd name="T80" fmla="*/ 21 w 34"/>
                <a:gd name="T81" fmla="*/ 32 h 50"/>
                <a:gd name="T82" fmla="*/ 23 w 34"/>
                <a:gd name="T83" fmla="*/ 25 h 50"/>
                <a:gd name="T84" fmla="*/ 23 w 34"/>
                <a:gd name="T85" fmla="*/ 25 h 50"/>
                <a:gd name="T86" fmla="*/ 21 w 34"/>
                <a:gd name="T87" fmla="*/ 12 h 50"/>
                <a:gd name="T88" fmla="*/ 20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3" y="43"/>
                  </a:lnTo>
                  <a:lnTo>
                    <a:pt x="0" y="36"/>
                  </a:lnTo>
                  <a:lnTo>
                    <a:pt x="0" y="25"/>
                  </a:lnTo>
                  <a:lnTo>
                    <a:pt x="0" y="25"/>
                  </a:lnTo>
                  <a:lnTo>
                    <a:pt x="0" y="14"/>
                  </a:lnTo>
                  <a:lnTo>
                    <a:pt x="2" y="10"/>
                  </a:lnTo>
                  <a:lnTo>
                    <a:pt x="3" y="7"/>
                  </a:lnTo>
                  <a:lnTo>
                    <a:pt x="3"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9" y="25"/>
                  </a:lnTo>
                  <a:lnTo>
                    <a:pt x="9" y="25"/>
                  </a:lnTo>
                  <a:lnTo>
                    <a:pt x="11" y="32"/>
                  </a:lnTo>
                  <a:lnTo>
                    <a:pt x="11" y="37"/>
                  </a:lnTo>
                  <a:lnTo>
                    <a:pt x="14" y="39"/>
                  </a:lnTo>
                  <a:lnTo>
                    <a:pt x="16" y="41"/>
                  </a:lnTo>
                  <a:lnTo>
                    <a:pt x="16" y="41"/>
                  </a:lnTo>
                  <a:lnTo>
                    <a:pt x="20" y="39"/>
                  </a:lnTo>
                  <a:lnTo>
                    <a:pt x="21" y="37"/>
                  </a:lnTo>
                  <a:lnTo>
                    <a:pt x="21" y="32"/>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034"/>
            <p:cNvSpPr>
              <a:spLocks noEditPoints="1"/>
            </p:cNvSpPr>
            <p:nvPr/>
          </p:nvSpPr>
          <p:spPr bwMode="auto">
            <a:xfrm>
              <a:off x="10339387" y="998538"/>
              <a:ext cx="28575" cy="39688"/>
            </a:xfrm>
            <a:custGeom>
              <a:avLst/>
              <a:gdLst>
                <a:gd name="T0" fmla="*/ 16 w 34"/>
                <a:gd name="T1" fmla="*/ 48 h 48"/>
                <a:gd name="T2" fmla="*/ 16 w 34"/>
                <a:gd name="T3" fmla="*/ 48 h 48"/>
                <a:gd name="T4" fmla="*/ 9 w 34"/>
                <a:gd name="T5" fmla="*/ 47 h 48"/>
                <a:gd name="T6" fmla="*/ 4 w 34"/>
                <a:gd name="T7" fmla="*/ 43 h 48"/>
                <a:gd name="T8" fmla="*/ 0 w 34"/>
                <a:gd name="T9" fmla="*/ 36 h 48"/>
                <a:gd name="T10" fmla="*/ 0 w 34"/>
                <a:gd name="T11" fmla="*/ 25 h 48"/>
                <a:gd name="T12" fmla="*/ 0 w 34"/>
                <a:gd name="T13" fmla="*/ 25 h 48"/>
                <a:gd name="T14" fmla="*/ 2 w 34"/>
                <a:gd name="T15" fmla="*/ 14 h 48"/>
                <a:gd name="T16" fmla="*/ 4 w 34"/>
                <a:gd name="T17" fmla="*/ 7 h 48"/>
                <a:gd name="T18" fmla="*/ 4 w 34"/>
                <a:gd name="T19" fmla="*/ 7 h 48"/>
                <a:gd name="T20" fmla="*/ 7 w 34"/>
                <a:gd name="T21" fmla="*/ 3 h 48"/>
                <a:gd name="T22" fmla="*/ 9 w 34"/>
                <a:gd name="T23" fmla="*/ 2 h 48"/>
                <a:gd name="T24" fmla="*/ 18 w 34"/>
                <a:gd name="T25" fmla="*/ 0 h 48"/>
                <a:gd name="T26" fmla="*/ 18 w 34"/>
                <a:gd name="T27" fmla="*/ 0 h 48"/>
                <a:gd name="T28" fmla="*/ 25 w 34"/>
                <a:gd name="T29" fmla="*/ 2 h 48"/>
                <a:gd name="T30" fmla="*/ 30 w 34"/>
                <a:gd name="T31" fmla="*/ 5 h 48"/>
                <a:gd name="T32" fmla="*/ 32 w 34"/>
                <a:gd name="T33" fmla="*/ 14 h 48"/>
                <a:gd name="T34" fmla="*/ 34 w 34"/>
                <a:gd name="T35" fmla="*/ 23 h 48"/>
                <a:gd name="T36" fmla="*/ 34 w 34"/>
                <a:gd name="T37" fmla="*/ 23 h 48"/>
                <a:gd name="T38" fmla="*/ 32 w 34"/>
                <a:gd name="T39" fmla="*/ 34 h 48"/>
                <a:gd name="T40" fmla="*/ 29 w 34"/>
                <a:gd name="T41" fmla="*/ 43 h 48"/>
                <a:gd name="T42" fmla="*/ 29 w 34"/>
                <a:gd name="T43" fmla="*/ 43 h 48"/>
                <a:gd name="T44" fmla="*/ 27 w 34"/>
                <a:gd name="T45" fmla="*/ 45 h 48"/>
                <a:gd name="T46" fmla="*/ 23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20 w 34"/>
                <a:gd name="T77" fmla="*/ 39 h 48"/>
                <a:gd name="T78" fmla="*/ 21 w 34"/>
                <a:gd name="T79" fmla="*/ 36 h 48"/>
                <a:gd name="T80" fmla="*/ 23 w 34"/>
                <a:gd name="T81" fmla="*/ 23 h 48"/>
                <a:gd name="T82" fmla="*/ 23 w 34"/>
                <a:gd name="T83" fmla="*/ 23 h 48"/>
                <a:gd name="T84" fmla="*/ 21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0" y="36"/>
                  </a:lnTo>
                  <a:lnTo>
                    <a:pt x="0" y="25"/>
                  </a:lnTo>
                  <a:lnTo>
                    <a:pt x="0" y="25"/>
                  </a:lnTo>
                  <a:lnTo>
                    <a:pt x="2" y="14"/>
                  </a:lnTo>
                  <a:lnTo>
                    <a:pt x="4" y="7"/>
                  </a:lnTo>
                  <a:lnTo>
                    <a:pt x="4" y="7"/>
                  </a:lnTo>
                  <a:lnTo>
                    <a:pt x="7" y="3"/>
                  </a:lnTo>
                  <a:lnTo>
                    <a:pt x="9" y="2"/>
                  </a:lnTo>
                  <a:lnTo>
                    <a:pt x="18" y="0"/>
                  </a:lnTo>
                  <a:lnTo>
                    <a:pt x="18" y="0"/>
                  </a:lnTo>
                  <a:lnTo>
                    <a:pt x="25" y="2"/>
                  </a:lnTo>
                  <a:lnTo>
                    <a:pt x="30" y="5"/>
                  </a:lnTo>
                  <a:lnTo>
                    <a:pt x="32" y="14"/>
                  </a:lnTo>
                  <a:lnTo>
                    <a:pt x="34" y="23"/>
                  </a:lnTo>
                  <a:lnTo>
                    <a:pt x="34" y="23"/>
                  </a:lnTo>
                  <a:lnTo>
                    <a:pt x="32" y="34"/>
                  </a:lnTo>
                  <a:lnTo>
                    <a:pt x="29" y="43"/>
                  </a:lnTo>
                  <a:lnTo>
                    <a:pt x="29" y="43"/>
                  </a:lnTo>
                  <a:lnTo>
                    <a:pt x="27" y="45"/>
                  </a:lnTo>
                  <a:lnTo>
                    <a:pt x="23"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20" y="39"/>
                  </a:lnTo>
                  <a:lnTo>
                    <a:pt x="21" y="36"/>
                  </a:lnTo>
                  <a:lnTo>
                    <a:pt x="23" y="23"/>
                  </a:lnTo>
                  <a:lnTo>
                    <a:pt x="23" y="23"/>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35"/>
            <p:cNvSpPr>
              <a:spLocks noEditPoints="1"/>
            </p:cNvSpPr>
            <p:nvPr/>
          </p:nvSpPr>
          <p:spPr bwMode="auto">
            <a:xfrm>
              <a:off x="10372725" y="998538"/>
              <a:ext cx="26988" cy="39688"/>
            </a:xfrm>
            <a:custGeom>
              <a:avLst/>
              <a:gdLst>
                <a:gd name="T0" fmla="*/ 16 w 34"/>
                <a:gd name="T1" fmla="*/ 48 h 48"/>
                <a:gd name="T2" fmla="*/ 16 w 34"/>
                <a:gd name="T3" fmla="*/ 48 h 48"/>
                <a:gd name="T4" fmla="*/ 9 w 34"/>
                <a:gd name="T5" fmla="*/ 47 h 48"/>
                <a:gd name="T6" fmla="*/ 4 w 34"/>
                <a:gd name="T7" fmla="*/ 43 h 48"/>
                <a:gd name="T8" fmla="*/ 2 w 34"/>
                <a:gd name="T9" fmla="*/ 36 h 48"/>
                <a:gd name="T10" fmla="*/ 0 w 34"/>
                <a:gd name="T11" fmla="*/ 25 h 48"/>
                <a:gd name="T12" fmla="*/ 0 w 34"/>
                <a:gd name="T13" fmla="*/ 25 h 48"/>
                <a:gd name="T14" fmla="*/ 2 w 34"/>
                <a:gd name="T15" fmla="*/ 14 h 48"/>
                <a:gd name="T16" fmla="*/ 6 w 34"/>
                <a:gd name="T17" fmla="*/ 7 h 48"/>
                <a:gd name="T18" fmla="*/ 6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1 w 34"/>
                <a:gd name="T31" fmla="*/ 5 h 48"/>
                <a:gd name="T32" fmla="*/ 34 w 34"/>
                <a:gd name="T33" fmla="*/ 14 h 48"/>
                <a:gd name="T34" fmla="*/ 34 w 34"/>
                <a:gd name="T35" fmla="*/ 23 h 48"/>
                <a:gd name="T36" fmla="*/ 34 w 34"/>
                <a:gd name="T37" fmla="*/ 23 h 48"/>
                <a:gd name="T38" fmla="*/ 33 w 34"/>
                <a:gd name="T39" fmla="*/ 34 h 48"/>
                <a:gd name="T40" fmla="*/ 31 w 34"/>
                <a:gd name="T41" fmla="*/ 43 h 48"/>
                <a:gd name="T42" fmla="*/ 31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5 w 34"/>
                <a:gd name="T57" fmla="*/ 9 h 48"/>
                <a:gd name="T58" fmla="*/ 13 w 34"/>
                <a:gd name="T59" fmla="*/ 12 h 48"/>
                <a:gd name="T60" fmla="*/ 11 w 34"/>
                <a:gd name="T61" fmla="*/ 18 h 48"/>
                <a:gd name="T62" fmla="*/ 11 w 34"/>
                <a:gd name="T63" fmla="*/ 25 h 48"/>
                <a:gd name="T64" fmla="*/ 11 w 34"/>
                <a:gd name="T65" fmla="*/ 25 h 48"/>
                <a:gd name="T66" fmla="*/ 11 w 34"/>
                <a:gd name="T67" fmla="*/ 32 h 48"/>
                <a:gd name="T68" fmla="*/ 13 w 34"/>
                <a:gd name="T69" fmla="*/ 38 h 48"/>
                <a:gd name="T70" fmla="*/ 15 w 34"/>
                <a:gd name="T71" fmla="*/ 39 h 48"/>
                <a:gd name="T72" fmla="*/ 18 w 34"/>
                <a:gd name="T73" fmla="*/ 41 h 48"/>
                <a:gd name="T74" fmla="*/ 18 w 34"/>
                <a:gd name="T75" fmla="*/ 41 h 48"/>
                <a:gd name="T76" fmla="*/ 20 w 34"/>
                <a:gd name="T77" fmla="*/ 39 h 48"/>
                <a:gd name="T78" fmla="*/ 22 w 34"/>
                <a:gd name="T79" fmla="*/ 36 h 48"/>
                <a:gd name="T80" fmla="*/ 24 w 34"/>
                <a:gd name="T81" fmla="*/ 23 h 48"/>
                <a:gd name="T82" fmla="*/ 24 w 34"/>
                <a:gd name="T83" fmla="*/ 23 h 48"/>
                <a:gd name="T84" fmla="*/ 22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2" y="36"/>
                  </a:lnTo>
                  <a:lnTo>
                    <a:pt x="0" y="25"/>
                  </a:lnTo>
                  <a:lnTo>
                    <a:pt x="0" y="25"/>
                  </a:lnTo>
                  <a:lnTo>
                    <a:pt x="2" y="14"/>
                  </a:lnTo>
                  <a:lnTo>
                    <a:pt x="6" y="7"/>
                  </a:lnTo>
                  <a:lnTo>
                    <a:pt x="6" y="7"/>
                  </a:lnTo>
                  <a:lnTo>
                    <a:pt x="7" y="3"/>
                  </a:lnTo>
                  <a:lnTo>
                    <a:pt x="11" y="2"/>
                  </a:lnTo>
                  <a:lnTo>
                    <a:pt x="18" y="0"/>
                  </a:lnTo>
                  <a:lnTo>
                    <a:pt x="18" y="0"/>
                  </a:lnTo>
                  <a:lnTo>
                    <a:pt x="25" y="2"/>
                  </a:lnTo>
                  <a:lnTo>
                    <a:pt x="31" y="5"/>
                  </a:lnTo>
                  <a:lnTo>
                    <a:pt x="34" y="14"/>
                  </a:lnTo>
                  <a:lnTo>
                    <a:pt x="34" y="23"/>
                  </a:lnTo>
                  <a:lnTo>
                    <a:pt x="34" y="23"/>
                  </a:lnTo>
                  <a:lnTo>
                    <a:pt x="33" y="34"/>
                  </a:lnTo>
                  <a:lnTo>
                    <a:pt x="31" y="43"/>
                  </a:lnTo>
                  <a:lnTo>
                    <a:pt x="31" y="43"/>
                  </a:lnTo>
                  <a:lnTo>
                    <a:pt x="27" y="45"/>
                  </a:lnTo>
                  <a:lnTo>
                    <a:pt x="25" y="47"/>
                  </a:lnTo>
                  <a:lnTo>
                    <a:pt x="16" y="48"/>
                  </a:lnTo>
                  <a:lnTo>
                    <a:pt x="16"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23"/>
                  </a:lnTo>
                  <a:lnTo>
                    <a:pt x="24" y="23"/>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036"/>
            <p:cNvSpPr>
              <a:spLocks/>
            </p:cNvSpPr>
            <p:nvPr/>
          </p:nvSpPr>
          <p:spPr bwMode="auto">
            <a:xfrm>
              <a:off x="10407650" y="998538"/>
              <a:ext cx="15875" cy="39688"/>
            </a:xfrm>
            <a:custGeom>
              <a:avLst/>
              <a:gdLst>
                <a:gd name="T0" fmla="*/ 22 w 22"/>
                <a:gd name="T1" fmla="*/ 0 h 48"/>
                <a:gd name="T2" fmla="*/ 22 w 22"/>
                <a:gd name="T3" fmla="*/ 0 h 48"/>
                <a:gd name="T4" fmla="*/ 22 w 22"/>
                <a:gd name="T5" fmla="*/ 48 h 48"/>
                <a:gd name="T6" fmla="*/ 22 w 22"/>
                <a:gd name="T7" fmla="*/ 48 h 48"/>
                <a:gd name="T8" fmla="*/ 11 w 22"/>
                <a:gd name="T9" fmla="*/ 48 h 48"/>
                <a:gd name="T10" fmla="*/ 11 w 22"/>
                <a:gd name="T11" fmla="*/ 48 h 48"/>
                <a:gd name="T12" fmla="*/ 11 w 22"/>
                <a:gd name="T13" fmla="*/ 12 h 48"/>
                <a:gd name="T14" fmla="*/ 11 w 22"/>
                <a:gd name="T15" fmla="*/ 12 h 48"/>
                <a:gd name="T16" fmla="*/ 9 w 22"/>
                <a:gd name="T17" fmla="*/ 12 h 48"/>
                <a:gd name="T18" fmla="*/ 9 w 22"/>
                <a:gd name="T19" fmla="*/ 12 h 48"/>
                <a:gd name="T20" fmla="*/ 6 w 22"/>
                <a:gd name="T21" fmla="*/ 14 h 48"/>
                <a:gd name="T22" fmla="*/ 6 w 22"/>
                <a:gd name="T23" fmla="*/ 14 h 48"/>
                <a:gd name="T24" fmla="*/ 4 w 22"/>
                <a:gd name="T25" fmla="*/ 14 h 48"/>
                <a:gd name="T26" fmla="*/ 4 w 22"/>
                <a:gd name="T27" fmla="*/ 14 h 48"/>
                <a:gd name="T28" fmla="*/ 0 w 22"/>
                <a:gd name="T29" fmla="*/ 16 h 48"/>
                <a:gd name="T30" fmla="*/ 0 w 22"/>
                <a:gd name="T31" fmla="*/ 16 h 48"/>
                <a:gd name="T32" fmla="*/ 0 w 22"/>
                <a:gd name="T33" fmla="*/ 7 h 48"/>
                <a:gd name="T34" fmla="*/ 0 w 22"/>
                <a:gd name="T35" fmla="*/ 7 h 48"/>
                <a:gd name="T36" fmla="*/ 6 w 22"/>
                <a:gd name="T37" fmla="*/ 5 h 48"/>
                <a:gd name="T38" fmla="*/ 8 w 22"/>
                <a:gd name="T39" fmla="*/ 3 h 48"/>
                <a:gd name="T40" fmla="*/ 8 w 22"/>
                <a:gd name="T41" fmla="*/ 3 h 48"/>
                <a:gd name="T42" fmla="*/ 15 w 22"/>
                <a:gd name="T43" fmla="*/ 0 h 48"/>
                <a:gd name="T44" fmla="*/ 22 w 22"/>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8">
                  <a:moveTo>
                    <a:pt x="22" y="0"/>
                  </a:moveTo>
                  <a:lnTo>
                    <a:pt x="22" y="0"/>
                  </a:lnTo>
                  <a:lnTo>
                    <a:pt x="22" y="48"/>
                  </a:lnTo>
                  <a:lnTo>
                    <a:pt x="22" y="48"/>
                  </a:lnTo>
                  <a:lnTo>
                    <a:pt x="11" y="48"/>
                  </a:lnTo>
                  <a:lnTo>
                    <a:pt x="11" y="48"/>
                  </a:lnTo>
                  <a:lnTo>
                    <a:pt x="11" y="12"/>
                  </a:lnTo>
                  <a:lnTo>
                    <a:pt x="11" y="12"/>
                  </a:lnTo>
                  <a:lnTo>
                    <a:pt x="9" y="12"/>
                  </a:lnTo>
                  <a:lnTo>
                    <a:pt x="9" y="12"/>
                  </a:lnTo>
                  <a:lnTo>
                    <a:pt x="6" y="14"/>
                  </a:lnTo>
                  <a:lnTo>
                    <a:pt x="6" y="14"/>
                  </a:lnTo>
                  <a:lnTo>
                    <a:pt x="4" y="14"/>
                  </a:lnTo>
                  <a:lnTo>
                    <a:pt x="4" y="14"/>
                  </a:lnTo>
                  <a:lnTo>
                    <a:pt x="0" y="16"/>
                  </a:lnTo>
                  <a:lnTo>
                    <a:pt x="0" y="16"/>
                  </a:lnTo>
                  <a:lnTo>
                    <a:pt x="0" y="7"/>
                  </a:lnTo>
                  <a:lnTo>
                    <a:pt x="0" y="7"/>
                  </a:lnTo>
                  <a:lnTo>
                    <a:pt x="6" y="5"/>
                  </a:lnTo>
                  <a:lnTo>
                    <a:pt x="8" y="3"/>
                  </a:lnTo>
                  <a:lnTo>
                    <a:pt x="8" y="3"/>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037"/>
            <p:cNvSpPr>
              <a:spLocks/>
            </p:cNvSpPr>
            <p:nvPr/>
          </p:nvSpPr>
          <p:spPr bwMode="auto">
            <a:xfrm>
              <a:off x="10472737" y="892175"/>
              <a:ext cx="15875" cy="36513"/>
            </a:xfrm>
            <a:custGeom>
              <a:avLst/>
              <a:gdLst>
                <a:gd name="T0" fmla="*/ 20 w 20"/>
                <a:gd name="T1" fmla="*/ 0 h 47"/>
                <a:gd name="T2" fmla="*/ 20 w 20"/>
                <a:gd name="T3" fmla="*/ 0 h 47"/>
                <a:gd name="T4" fmla="*/ 20 w 20"/>
                <a:gd name="T5" fmla="*/ 47 h 47"/>
                <a:gd name="T6" fmla="*/ 20 w 20"/>
                <a:gd name="T7" fmla="*/ 47 h 47"/>
                <a:gd name="T8" fmla="*/ 9 w 20"/>
                <a:gd name="T9" fmla="*/ 47 h 47"/>
                <a:gd name="T10" fmla="*/ 9 w 20"/>
                <a:gd name="T11" fmla="*/ 47 h 47"/>
                <a:gd name="T12" fmla="*/ 9 w 20"/>
                <a:gd name="T13" fmla="*/ 11 h 47"/>
                <a:gd name="T14" fmla="*/ 9 w 20"/>
                <a:gd name="T15" fmla="*/ 11 h 47"/>
                <a:gd name="T16" fmla="*/ 7 w 20"/>
                <a:gd name="T17" fmla="*/ 13 h 47"/>
                <a:gd name="T18" fmla="*/ 7 w 20"/>
                <a:gd name="T19" fmla="*/ 13 h 47"/>
                <a:gd name="T20" fmla="*/ 6 w 20"/>
                <a:gd name="T21" fmla="*/ 14 h 47"/>
                <a:gd name="T22" fmla="*/ 6 w 20"/>
                <a:gd name="T23" fmla="*/ 14 h 47"/>
                <a:gd name="T24" fmla="*/ 2 w 20"/>
                <a:gd name="T25" fmla="*/ 14 h 47"/>
                <a:gd name="T26" fmla="*/ 2 w 20"/>
                <a:gd name="T27" fmla="*/ 14 h 47"/>
                <a:gd name="T28" fmla="*/ 0 w 20"/>
                <a:gd name="T29" fmla="*/ 14 h 47"/>
                <a:gd name="T30" fmla="*/ 0 w 20"/>
                <a:gd name="T31" fmla="*/ 14 h 47"/>
                <a:gd name="T32" fmla="*/ 0 w 20"/>
                <a:gd name="T33" fmla="*/ 7 h 47"/>
                <a:gd name="T34" fmla="*/ 0 w 20"/>
                <a:gd name="T35" fmla="*/ 7 h 47"/>
                <a:gd name="T36" fmla="*/ 7 w 20"/>
                <a:gd name="T37" fmla="*/ 4 h 47"/>
                <a:gd name="T38" fmla="*/ 7 w 20"/>
                <a:gd name="T39" fmla="*/ 4 h 47"/>
                <a:gd name="T40" fmla="*/ 14 w 20"/>
                <a:gd name="T41" fmla="*/ 0 h 47"/>
                <a:gd name="T42" fmla="*/ 20 w 20"/>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47">
                  <a:moveTo>
                    <a:pt x="20" y="0"/>
                  </a:moveTo>
                  <a:lnTo>
                    <a:pt x="20" y="0"/>
                  </a:lnTo>
                  <a:lnTo>
                    <a:pt x="20" y="47"/>
                  </a:lnTo>
                  <a:lnTo>
                    <a:pt x="20" y="47"/>
                  </a:lnTo>
                  <a:lnTo>
                    <a:pt x="9" y="47"/>
                  </a:lnTo>
                  <a:lnTo>
                    <a:pt x="9" y="47"/>
                  </a:lnTo>
                  <a:lnTo>
                    <a:pt x="9" y="11"/>
                  </a:lnTo>
                  <a:lnTo>
                    <a:pt x="9" y="11"/>
                  </a:lnTo>
                  <a:lnTo>
                    <a:pt x="7" y="13"/>
                  </a:lnTo>
                  <a:lnTo>
                    <a:pt x="7" y="13"/>
                  </a:lnTo>
                  <a:lnTo>
                    <a:pt x="6" y="14"/>
                  </a:lnTo>
                  <a:lnTo>
                    <a:pt x="6" y="14"/>
                  </a:lnTo>
                  <a:lnTo>
                    <a:pt x="2" y="14"/>
                  </a:lnTo>
                  <a:lnTo>
                    <a:pt x="2" y="14"/>
                  </a:lnTo>
                  <a:lnTo>
                    <a:pt x="0" y="14"/>
                  </a:lnTo>
                  <a:lnTo>
                    <a:pt x="0" y="14"/>
                  </a:lnTo>
                  <a:lnTo>
                    <a:pt x="0" y="7"/>
                  </a:lnTo>
                  <a:lnTo>
                    <a:pt x="0" y="7"/>
                  </a:lnTo>
                  <a:lnTo>
                    <a:pt x="7" y="4"/>
                  </a:lnTo>
                  <a:lnTo>
                    <a:pt x="7" y="4"/>
                  </a:lnTo>
                  <a:lnTo>
                    <a:pt x="14"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038"/>
            <p:cNvSpPr>
              <a:spLocks noEditPoints="1"/>
            </p:cNvSpPr>
            <p:nvPr/>
          </p:nvSpPr>
          <p:spPr bwMode="auto">
            <a:xfrm>
              <a:off x="10467975" y="944563"/>
              <a:ext cx="26988" cy="39688"/>
            </a:xfrm>
            <a:custGeom>
              <a:avLst/>
              <a:gdLst>
                <a:gd name="T0" fmla="*/ 16 w 34"/>
                <a:gd name="T1" fmla="*/ 50 h 50"/>
                <a:gd name="T2" fmla="*/ 16 w 34"/>
                <a:gd name="T3" fmla="*/ 50 h 50"/>
                <a:gd name="T4" fmla="*/ 9 w 34"/>
                <a:gd name="T5" fmla="*/ 48 h 50"/>
                <a:gd name="T6" fmla="*/ 5 w 34"/>
                <a:gd name="T7" fmla="*/ 43 h 50"/>
                <a:gd name="T8" fmla="*/ 2 w 34"/>
                <a:gd name="T9" fmla="*/ 36 h 50"/>
                <a:gd name="T10" fmla="*/ 0 w 34"/>
                <a:gd name="T11" fmla="*/ 25 h 50"/>
                <a:gd name="T12" fmla="*/ 0 w 34"/>
                <a:gd name="T13" fmla="*/ 25 h 50"/>
                <a:gd name="T14" fmla="*/ 2 w 34"/>
                <a:gd name="T15" fmla="*/ 14 h 50"/>
                <a:gd name="T16" fmla="*/ 5 w 34"/>
                <a:gd name="T17" fmla="*/ 7 h 50"/>
                <a:gd name="T18" fmla="*/ 5 w 34"/>
                <a:gd name="T19" fmla="*/ 7 h 50"/>
                <a:gd name="T20" fmla="*/ 11 w 34"/>
                <a:gd name="T21" fmla="*/ 1 h 50"/>
                <a:gd name="T22" fmla="*/ 18 w 34"/>
                <a:gd name="T23" fmla="*/ 0 h 50"/>
                <a:gd name="T24" fmla="*/ 18 w 34"/>
                <a:gd name="T25" fmla="*/ 0 h 50"/>
                <a:gd name="T26" fmla="*/ 25 w 34"/>
                <a:gd name="T27" fmla="*/ 1 h 50"/>
                <a:gd name="T28" fmla="*/ 30 w 34"/>
                <a:gd name="T29" fmla="*/ 7 h 50"/>
                <a:gd name="T30" fmla="*/ 34 w 34"/>
                <a:gd name="T31" fmla="*/ 14 h 50"/>
                <a:gd name="T32" fmla="*/ 34 w 34"/>
                <a:gd name="T33" fmla="*/ 25 h 50"/>
                <a:gd name="T34" fmla="*/ 34 w 34"/>
                <a:gd name="T35" fmla="*/ 25 h 50"/>
                <a:gd name="T36" fmla="*/ 34 w 34"/>
                <a:gd name="T37" fmla="*/ 36 h 50"/>
                <a:gd name="T38" fmla="*/ 30 w 34"/>
                <a:gd name="T39" fmla="*/ 43 h 50"/>
                <a:gd name="T40" fmla="*/ 30 w 34"/>
                <a:gd name="T41" fmla="*/ 43 h 50"/>
                <a:gd name="T42" fmla="*/ 27 w 34"/>
                <a:gd name="T43" fmla="*/ 46 h 50"/>
                <a:gd name="T44" fmla="*/ 25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19 w 34"/>
                <a:gd name="T75" fmla="*/ 39 h 50"/>
                <a:gd name="T76" fmla="*/ 23 w 34"/>
                <a:gd name="T77" fmla="*/ 37 h 50"/>
                <a:gd name="T78" fmla="*/ 23 w 34"/>
                <a:gd name="T79" fmla="*/ 32 h 50"/>
                <a:gd name="T80" fmla="*/ 25 w 34"/>
                <a:gd name="T81" fmla="*/ 25 h 50"/>
                <a:gd name="T82" fmla="*/ 25 w 34"/>
                <a:gd name="T83" fmla="*/ 25 h 50"/>
                <a:gd name="T84" fmla="*/ 23 w 34"/>
                <a:gd name="T85" fmla="*/ 18 h 50"/>
                <a:gd name="T86" fmla="*/ 23 w 34"/>
                <a:gd name="T87" fmla="*/ 12 h 50"/>
                <a:gd name="T88" fmla="*/ 19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5" y="43"/>
                  </a:lnTo>
                  <a:lnTo>
                    <a:pt x="2" y="36"/>
                  </a:lnTo>
                  <a:lnTo>
                    <a:pt x="0" y="25"/>
                  </a:lnTo>
                  <a:lnTo>
                    <a:pt x="0" y="25"/>
                  </a:lnTo>
                  <a:lnTo>
                    <a:pt x="2" y="14"/>
                  </a:lnTo>
                  <a:lnTo>
                    <a:pt x="5" y="7"/>
                  </a:lnTo>
                  <a:lnTo>
                    <a:pt x="5" y="7"/>
                  </a:lnTo>
                  <a:lnTo>
                    <a:pt x="11" y="1"/>
                  </a:lnTo>
                  <a:lnTo>
                    <a:pt x="18" y="0"/>
                  </a:lnTo>
                  <a:lnTo>
                    <a:pt x="18" y="0"/>
                  </a:lnTo>
                  <a:lnTo>
                    <a:pt x="25" y="1"/>
                  </a:lnTo>
                  <a:lnTo>
                    <a:pt x="30" y="7"/>
                  </a:lnTo>
                  <a:lnTo>
                    <a:pt x="34" y="14"/>
                  </a:lnTo>
                  <a:lnTo>
                    <a:pt x="34" y="25"/>
                  </a:lnTo>
                  <a:lnTo>
                    <a:pt x="34" y="25"/>
                  </a:lnTo>
                  <a:lnTo>
                    <a:pt x="34" y="36"/>
                  </a:lnTo>
                  <a:lnTo>
                    <a:pt x="30" y="43"/>
                  </a:lnTo>
                  <a:lnTo>
                    <a:pt x="30" y="43"/>
                  </a:lnTo>
                  <a:lnTo>
                    <a:pt x="27" y="46"/>
                  </a:lnTo>
                  <a:lnTo>
                    <a:pt x="25"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19" y="39"/>
                  </a:lnTo>
                  <a:lnTo>
                    <a:pt x="23" y="37"/>
                  </a:lnTo>
                  <a:lnTo>
                    <a:pt x="23" y="32"/>
                  </a:lnTo>
                  <a:lnTo>
                    <a:pt x="25" y="25"/>
                  </a:lnTo>
                  <a:lnTo>
                    <a:pt x="25" y="25"/>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039"/>
            <p:cNvSpPr>
              <a:spLocks noEditPoints="1"/>
            </p:cNvSpPr>
            <p:nvPr/>
          </p:nvSpPr>
          <p:spPr bwMode="auto">
            <a:xfrm>
              <a:off x="10467975" y="998538"/>
              <a:ext cx="26988" cy="39688"/>
            </a:xfrm>
            <a:custGeom>
              <a:avLst/>
              <a:gdLst>
                <a:gd name="T0" fmla="*/ 16 w 34"/>
                <a:gd name="T1" fmla="*/ 48 h 48"/>
                <a:gd name="T2" fmla="*/ 16 w 34"/>
                <a:gd name="T3" fmla="*/ 48 h 48"/>
                <a:gd name="T4" fmla="*/ 9 w 34"/>
                <a:gd name="T5" fmla="*/ 47 h 48"/>
                <a:gd name="T6" fmla="*/ 5 w 34"/>
                <a:gd name="T7" fmla="*/ 43 h 48"/>
                <a:gd name="T8" fmla="*/ 2 w 34"/>
                <a:gd name="T9" fmla="*/ 36 h 48"/>
                <a:gd name="T10" fmla="*/ 0 w 34"/>
                <a:gd name="T11" fmla="*/ 25 h 48"/>
                <a:gd name="T12" fmla="*/ 0 w 34"/>
                <a:gd name="T13" fmla="*/ 25 h 48"/>
                <a:gd name="T14" fmla="*/ 2 w 34"/>
                <a:gd name="T15" fmla="*/ 14 h 48"/>
                <a:gd name="T16" fmla="*/ 5 w 34"/>
                <a:gd name="T17" fmla="*/ 7 h 48"/>
                <a:gd name="T18" fmla="*/ 5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0 w 34"/>
                <a:gd name="T31" fmla="*/ 5 h 48"/>
                <a:gd name="T32" fmla="*/ 34 w 34"/>
                <a:gd name="T33" fmla="*/ 14 h 48"/>
                <a:gd name="T34" fmla="*/ 34 w 34"/>
                <a:gd name="T35" fmla="*/ 23 h 48"/>
                <a:gd name="T36" fmla="*/ 34 w 34"/>
                <a:gd name="T37" fmla="*/ 23 h 48"/>
                <a:gd name="T38" fmla="*/ 34 w 34"/>
                <a:gd name="T39" fmla="*/ 34 h 48"/>
                <a:gd name="T40" fmla="*/ 30 w 34"/>
                <a:gd name="T41" fmla="*/ 43 h 48"/>
                <a:gd name="T42" fmla="*/ 30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19 w 34"/>
                <a:gd name="T77" fmla="*/ 39 h 48"/>
                <a:gd name="T78" fmla="*/ 23 w 34"/>
                <a:gd name="T79" fmla="*/ 36 h 48"/>
                <a:gd name="T80" fmla="*/ 23 w 34"/>
                <a:gd name="T81" fmla="*/ 30 h 48"/>
                <a:gd name="T82" fmla="*/ 25 w 34"/>
                <a:gd name="T83" fmla="*/ 23 h 48"/>
                <a:gd name="T84" fmla="*/ 25 w 34"/>
                <a:gd name="T85" fmla="*/ 23 h 48"/>
                <a:gd name="T86" fmla="*/ 23 w 34"/>
                <a:gd name="T87" fmla="*/ 18 h 48"/>
                <a:gd name="T88" fmla="*/ 23 w 34"/>
                <a:gd name="T89" fmla="*/ 12 h 48"/>
                <a:gd name="T90" fmla="*/ 19 w 34"/>
                <a:gd name="T91" fmla="*/ 9 h 48"/>
                <a:gd name="T92" fmla="*/ 18 w 34"/>
                <a:gd name="T93" fmla="*/ 9 h 48"/>
                <a:gd name="T94" fmla="*/ 18 w 34"/>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8">
                  <a:moveTo>
                    <a:pt x="16" y="48"/>
                  </a:moveTo>
                  <a:lnTo>
                    <a:pt x="16" y="48"/>
                  </a:lnTo>
                  <a:lnTo>
                    <a:pt x="9" y="47"/>
                  </a:lnTo>
                  <a:lnTo>
                    <a:pt x="5" y="43"/>
                  </a:lnTo>
                  <a:lnTo>
                    <a:pt x="2" y="36"/>
                  </a:lnTo>
                  <a:lnTo>
                    <a:pt x="0" y="25"/>
                  </a:lnTo>
                  <a:lnTo>
                    <a:pt x="0" y="25"/>
                  </a:lnTo>
                  <a:lnTo>
                    <a:pt x="2" y="14"/>
                  </a:lnTo>
                  <a:lnTo>
                    <a:pt x="5" y="7"/>
                  </a:lnTo>
                  <a:lnTo>
                    <a:pt x="5" y="7"/>
                  </a:lnTo>
                  <a:lnTo>
                    <a:pt x="7" y="3"/>
                  </a:lnTo>
                  <a:lnTo>
                    <a:pt x="11" y="2"/>
                  </a:lnTo>
                  <a:lnTo>
                    <a:pt x="18" y="0"/>
                  </a:lnTo>
                  <a:lnTo>
                    <a:pt x="18" y="0"/>
                  </a:lnTo>
                  <a:lnTo>
                    <a:pt x="25" y="2"/>
                  </a:lnTo>
                  <a:lnTo>
                    <a:pt x="30" y="5"/>
                  </a:lnTo>
                  <a:lnTo>
                    <a:pt x="34" y="14"/>
                  </a:lnTo>
                  <a:lnTo>
                    <a:pt x="34" y="23"/>
                  </a:lnTo>
                  <a:lnTo>
                    <a:pt x="34" y="23"/>
                  </a:lnTo>
                  <a:lnTo>
                    <a:pt x="34" y="34"/>
                  </a:lnTo>
                  <a:lnTo>
                    <a:pt x="30" y="43"/>
                  </a:lnTo>
                  <a:lnTo>
                    <a:pt x="30" y="43"/>
                  </a:lnTo>
                  <a:lnTo>
                    <a:pt x="27" y="45"/>
                  </a:lnTo>
                  <a:lnTo>
                    <a:pt x="25"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19" y="39"/>
                  </a:lnTo>
                  <a:lnTo>
                    <a:pt x="23" y="36"/>
                  </a:lnTo>
                  <a:lnTo>
                    <a:pt x="23" y="30"/>
                  </a:lnTo>
                  <a:lnTo>
                    <a:pt x="25" y="23"/>
                  </a:lnTo>
                  <a:lnTo>
                    <a:pt x="25" y="23"/>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040"/>
            <p:cNvSpPr>
              <a:spLocks noEditPoints="1"/>
            </p:cNvSpPr>
            <p:nvPr/>
          </p:nvSpPr>
          <p:spPr bwMode="auto">
            <a:xfrm>
              <a:off x="10436225" y="892175"/>
              <a:ext cx="26988" cy="38100"/>
            </a:xfrm>
            <a:custGeom>
              <a:avLst/>
              <a:gdLst>
                <a:gd name="T0" fmla="*/ 17 w 35"/>
                <a:gd name="T1" fmla="*/ 49 h 49"/>
                <a:gd name="T2" fmla="*/ 17 w 35"/>
                <a:gd name="T3" fmla="*/ 49 h 49"/>
                <a:gd name="T4" fmla="*/ 9 w 35"/>
                <a:gd name="T5" fmla="*/ 47 h 49"/>
                <a:gd name="T6" fmla="*/ 4 w 35"/>
                <a:gd name="T7" fmla="*/ 43 h 49"/>
                <a:gd name="T8" fmla="*/ 2 w 35"/>
                <a:gd name="T9" fmla="*/ 36 h 49"/>
                <a:gd name="T10" fmla="*/ 0 w 35"/>
                <a:gd name="T11" fmla="*/ 25 h 49"/>
                <a:gd name="T12" fmla="*/ 0 w 35"/>
                <a:gd name="T13" fmla="*/ 25 h 49"/>
                <a:gd name="T14" fmla="*/ 2 w 35"/>
                <a:gd name="T15" fmla="*/ 14 h 49"/>
                <a:gd name="T16" fmla="*/ 6 w 35"/>
                <a:gd name="T17" fmla="*/ 5 h 49"/>
                <a:gd name="T18" fmla="*/ 6 w 35"/>
                <a:gd name="T19" fmla="*/ 5 h 49"/>
                <a:gd name="T20" fmla="*/ 11 w 35"/>
                <a:gd name="T21" fmla="*/ 2 h 49"/>
                <a:gd name="T22" fmla="*/ 18 w 35"/>
                <a:gd name="T23" fmla="*/ 0 h 49"/>
                <a:gd name="T24" fmla="*/ 18 w 35"/>
                <a:gd name="T25" fmla="*/ 0 h 49"/>
                <a:gd name="T26" fmla="*/ 26 w 35"/>
                <a:gd name="T27" fmla="*/ 2 h 49"/>
                <a:gd name="T28" fmla="*/ 31 w 35"/>
                <a:gd name="T29" fmla="*/ 5 h 49"/>
                <a:gd name="T30" fmla="*/ 33 w 35"/>
                <a:gd name="T31" fmla="*/ 13 h 49"/>
                <a:gd name="T32" fmla="*/ 35 w 35"/>
                <a:gd name="T33" fmla="*/ 23 h 49"/>
                <a:gd name="T34" fmla="*/ 35 w 35"/>
                <a:gd name="T35" fmla="*/ 23 h 49"/>
                <a:gd name="T36" fmla="*/ 33 w 35"/>
                <a:gd name="T37" fmla="*/ 34 h 49"/>
                <a:gd name="T38" fmla="*/ 29 w 35"/>
                <a:gd name="T39" fmla="*/ 41 h 49"/>
                <a:gd name="T40" fmla="*/ 29 w 35"/>
                <a:gd name="T41" fmla="*/ 41 h 49"/>
                <a:gd name="T42" fmla="*/ 27 w 35"/>
                <a:gd name="T43" fmla="*/ 45 h 49"/>
                <a:gd name="T44" fmla="*/ 24 w 35"/>
                <a:gd name="T45" fmla="*/ 47 h 49"/>
                <a:gd name="T46" fmla="*/ 17 w 35"/>
                <a:gd name="T47" fmla="*/ 49 h 49"/>
                <a:gd name="T48" fmla="*/ 17 w 35"/>
                <a:gd name="T49" fmla="*/ 49 h 49"/>
                <a:gd name="T50" fmla="*/ 18 w 35"/>
                <a:gd name="T51" fmla="*/ 7 h 49"/>
                <a:gd name="T52" fmla="*/ 18 w 35"/>
                <a:gd name="T53" fmla="*/ 7 h 49"/>
                <a:gd name="T54" fmla="*/ 15 w 35"/>
                <a:gd name="T55" fmla="*/ 9 h 49"/>
                <a:gd name="T56" fmla="*/ 13 w 35"/>
                <a:gd name="T57" fmla="*/ 11 h 49"/>
                <a:gd name="T58" fmla="*/ 11 w 35"/>
                <a:gd name="T59" fmla="*/ 16 h 49"/>
                <a:gd name="T60" fmla="*/ 11 w 35"/>
                <a:gd name="T61" fmla="*/ 23 h 49"/>
                <a:gd name="T62" fmla="*/ 11 w 35"/>
                <a:gd name="T63" fmla="*/ 23 h 49"/>
                <a:gd name="T64" fmla="*/ 11 w 35"/>
                <a:gd name="T65" fmla="*/ 32 h 49"/>
                <a:gd name="T66" fmla="*/ 13 w 35"/>
                <a:gd name="T67" fmla="*/ 36 h 49"/>
                <a:gd name="T68" fmla="*/ 15 w 35"/>
                <a:gd name="T69" fmla="*/ 40 h 49"/>
                <a:gd name="T70" fmla="*/ 18 w 35"/>
                <a:gd name="T71" fmla="*/ 41 h 49"/>
                <a:gd name="T72" fmla="*/ 18 w 35"/>
                <a:gd name="T73" fmla="*/ 41 h 49"/>
                <a:gd name="T74" fmla="*/ 20 w 35"/>
                <a:gd name="T75" fmla="*/ 40 h 49"/>
                <a:gd name="T76" fmla="*/ 22 w 35"/>
                <a:gd name="T77" fmla="*/ 36 h 49"/>
                <a:gd name="T78" fmla="*/ 24 w 35"/>
                <a:gd name="T79" fmla="*/ 32 h 49"/>
                <a:gd name="T80" fmla="*/ 24 w 35"/>
                <a:gd name="T81" fmla="*/ 23 h 49"/>
                <a:gd name="T82" fmla="*/ 24 w 35"/>
                <a:gd name="T83" fmla="*/ 23 h 49"/>
                <a:gd name="T84" fmla="*/ 24 w 35"/>
                <a:gd name="T85" fmla="*/ 16 h 49"/>
                <a:gd name="T86" fmla="*/ 22 w 35"/>
                <a:gd name="T87" fmla="*/ 11 h 49"/>
                <a:gd name="T88" fmla="*/ 20 w 35"/>
                <a:gd name="T89" fmla="*/ 9 h 49"/>
                <a:gd name="T90" fmla="*/ 18 w 35"/>
                <a:gd name="T91" fmla="*/ 7 h 49"/>
                <a:gd name="T92" fmla="*/ 18 w 35"/>
                <a:gd name="T9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9">
                  <a:moveTo>
                    <a:pt x="17" y="49"/>
                  </a:moveTo>
                  <a:lnTo>
                    <a:pt x="17" y="49"/>
                  </a:lnTo>
                  <a:lnTo>
                    <a:pt x="9" y="47"/>
                  </a:lnTo>
                  <a:lnTo>
                    <a:pt x="4" y="43"/>
                  </a:lnTo>
                  <a:lnTo>
                    <a:pt x="2" y="36"/>
                  </a:lnTo>
                  <a:lnTo>
                    <a:pt x="0" y="25"/>
                  </a:lnTo>
                  <a:lnTo>
                    <a:pt x="0" y="25"/>
                  </a:lnTo>
                  <a:lnTo>
                    <a:pt x="2" y="14"/>
                  </a:lnTo>
                  <a:lnTo>
                    <a:pt x="6" y="5"/>
                  </a:lnTo>
                  <a:lnTo>
                    <a:pt x="6" y="5"/>
                  </a:lnTo>
                  <a:lnTo>
                    <a:pt x="11" y="2"/>
                  </a:lnTo>
                  <a:lnTo>
                    <a:pt x="18" y="0"/>
                  </a:lnTo>
                  <a:lnTo>
                    <a:pt x="18" y="0"/>
                  </a:lnTo>
                  <a:lnTo>
                    <a:pt x="26" y="2"/>
                  </a:lnTo>
                  <a:lnTo>
                    <a:pt x="31" y="5"/>
                  </a:lnTo>
                  <a:lnTo>
                    <a:pt x="33" y="13"/>
                  </a:lnTo>
                  <a:lnTo>
                    <a:pt x="35" y="23"/>
                  </a:lnTo>
                  <a:lnTo>
                    <a:pt x="35" y="23"/>
                  </a:lnTo>
                  <a:lnTo>
                    <a:pt x="33" y="34"/>
                  </a:lnTo>
                  <a:lnTo>
                    <a:pt x="29" y="41"/>
                  </a:lnTo>
                  <a:lnTo>
                    <a:pt x="29" y="41"/>
                  </a:lnTo>
                  <a:lnTo>
                    <a:pt x="27" y="45"/>
                  </a:lnTo>
                  <a:lnTo>
                    <a:pt x="24" y="47"/>
                  </a:lnTo>
                  <a:lnTo>
                    <a:pt x="17" y="49"/>
                  </a:lnTo>
                  <a:lnTo>
                    <a:pt x="17"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32"/>
                  </a:lnTo>
                  <a:lnTo>
                    <a:pt x="24" y="23"/>
                  </a:lnTo>
                  <a:lnTo>
                    <a:pt x="24" y="23"/>
                  </a:lnTo>
                  <a:lnTo>
                    <a:pt x="24" y="16"/>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041"/>
            <p:cNvSpPr>
              <a:spLocks/>
            </p:cNvSpPr>
            <p:nvPr/>
          </p:nvSpPr>
          <p:spPr bwMode="auto">
            <a:xfrm>
              <a:off x="10439400" y="944563"/>
              <a:ext cx="15875" cy="39688"/>
            </a:xfrm>
            <a:custGeom>
              <a:avLst/>
              <a:gdLst>
                <a:gd name="T0" fmla="*/ 20 w 20"/>
                <a:gd name="T1" fmla="*/ 0 h 48"/>
                <a:gd name="T2" fmla="*/ 20 w 20"/>
                <a:gd name="T3" fmla="*/ 0 h 48"/>
                <a:gd name="T4" fmla="*/ 20 w 20"/>
                <a:gd name="T5" fmla="*/ 48 h 48"/>
                <a:gd name="T6" fmla="*/ 20 w 20"/>
                <a:gd name="T7" fmla="*/ 48 h 48"/>
                <a:gd name="T8" fmla="*/ 9 w 20"/>
                <a:gd name="T9" fmla="*/ 48 h 48"/>
                <a:gd name="T10" fmla="*/ 9 w 20"/>
                <a:gd name="T11" fmla="*/ 48 h 48"/>
                <a:gd name="T12" fmla="*/ 9 w 20"/>
                <a:gd name="T13" fmla="*/ 12 h 48"/>
                <a:gd name="T14" fmla="*/ 9 w 20"/>
                <a:gd name="T15" fmla="*/ 12 h 48"/>
                <a:gd name="T16" fmla="*/ 7 w 20"/>
                <a:gd name="T17" fmla="*/ 12 h 48"/>
                <a:gd name="T18" fmla="*/ 7 w 20"/>
                <a:gd name="T19" fmla="*/ 12 h 48"/>
                <a:gd name="T20" fmla="*/ 5 w 20"/>
                <a:gd name="T21" fmla="*/ 14 h 48"/>
                <a:gd name="T22" fmla="*/ 5 w 20"/>
                <a:gd name="T23" fmla="*/ 14 h 48"/>
                <a:gd name="T24" fmla="*/ 2 w 20"/>
                <a:gd name="T25" fmla="*/ 16 h 48"/>
                <a:gd name="T26" fmla="*/ 2 w 20"/>
                <a:gd name="T27" fmla="*/ 16 h 48"/>
                <a:gd name="T28" fmla="*/ 0 w 20"/>
                <a:gd name="T29" fmla="*/ 16 h 48"/>
                <a:gd name="T30" fmla="*/ 0 w 20"/>
                <a:gd name="T31" fmla="*/ 16 h 48"/>
                <a:gd name="T32" fmla="*/ 0 w 20"/>
                <a:gd name="T33" fmla="*/ 7 h 48"/>
                <a:gd name="T34" fmla="*/ 0 w 20"/>
                <a:gd name="T35" fmla="*/ 7 h 48"/>
                <a:gd name="T36" fmla="*/ 3 w 20"/>
                <a:gd name="T37" fmla="*/ 5 h 48"/>
                <a:gd name="T38" fmla="*/ 7 w 20"/>
                <a:gd name="T39" fmla="*/ 3 h 48"/>
                <a:gd name="T40" fmla="*/ 7 w 20"/>
                <a:gd name="T41" fmla="*/ 3 h 48"/>
                <a:gd name="T42" fmla="*/ 12 w 20"/>
                <a:gd name="T43" fmla="*/ 0 h 48"/>
                <a:gd name="T44" fmla="*/ 20 w 20"/>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8">
                  <a:moveTo>
                    <a:pt x="20" y="0"/>
                  </a:moveTo>
                  <a:lnTo>
                    <a:pt x="20" y="0"/>
                  </a:lnTo>
                  <a:lnTo>
                    <a:pt x="20" y="48"/>
                  </a:lnTo>
                  <a:lnTo>
                    <a:pt x="20" y="48"/>
                  </a:lnTo>
                  <a:lnTo>
                    <a:pt x="9" y="48"/>
                  </a:lnTo>
                  <a:lnTo>
                    <a:pt x="9" y="48"/>
                  </a:lnTo>
                  <a:lnTo>
                    <a:pt x="9" y="12"/>
                  </a:lnTo>
                  <a:lnTo>
                    <a:pt x="9" y="12"/>
                  </a:lnTo>
                  <a:lnTo>
                    <a:pt x="7" y="12"/>
                  </a:lnTo>
                  <a:lnTo>
                    <a:pt x="7" y="12"/>
                  </a:lnTo>
                  <a:lnTo>
                    <a:pt x="5" y="14"/>
                  </a:lnTo>
                  <a:lnTo>
                    <a:pt x="5" y="14"/>
                  </a:lnTo>
                  <a:lnTo>
                    <a:pt x="2" y="16"/>
                  </a:lnTo>
                  <a:lnTo>
                    <a:pt x="2" y="16"/>
                  </a:lnTo>
                  <a:lnTo>
                    <a:pt x="0" y="16"/>
                  </a:lnTo>
                  <a:lnTo>
                    <a:pt x="0" y="16"/>
                  </a:lnTo>
                  <a:lnTo>
                    <a:pt x="0" y="7"/>
                  </a:lnTo>
                  <a:lnTo>
                    <a:pt x="0" y="7"/>
                  </a:lnTo>
                  <a:lnTo>
                    <a:pt x="3" y="5"/>
                  </a:lnTo>
                  <a:lnTo>
                    <a:pt x="7" y="3"/>
                  </a:lnTo>
                  <a:lnTo>
                    <a:pt x="7" y="3"/>
                  </a:lnTo>
                  <a:lnTo>
                    <a:pt x="12"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042"/>
            <p:cNvSpPr>
              <a:spLocks noEditPoints="1"/>
            </p:cNvSpPr>
            <p:nvPr/>
          </p:nvSpPr>
          <p:spPr bwMode="auto">
            <a:xfrm>
              <a:off x="10436225" y="998538"/>
              <a:ext cx="26988" cy="39688"/>
            </a:xfrm>
            <a:custGeom>
              <a:avLst/>
              <a:gdLst>
                <a:gd name="T0" fmla="*/ 17 w 35"/>
                <a:gd name="T1" fmla="*/ 48 h 48"/>
                <a:gd name="T2" fmla="*/ 17 w 35"/>
                <a:gd name="T3" fmla="*/ 48 h 48"/>
                <a:gd name="T4" fmla="*/ 9 w 35"/>
                <a:gd name="T5" fmla="*/ 47 h 48"/>
                <a:gd name="T6" fmla="*/ 4 w 35"/>
                <a:gd name="T7" fmla="*/ 43 h 48"/>
                <a:gd name="T8" fmla="*/ 2 w 35"/>
                <a:gd name="T9" fmla="*/ 36 h 48"/>
                <a:gd name="T10" fmla="*/ 0 w 35"/>
                <a:gd name="T11" fmla="*/ 25 h 48"/>
                <a:gd name="T12" fmla="*/ 0 w 35"/>
                <a:gd name="T13" fmla="*/ 25 h 48"/>
                <a:gd name="T14" fmla="*/ 2 w 35"/>
                <a:gd name="T15" fmla="*/ 14 h 48"/>
                <a:gd name="T16" fmla="*/ 6 w 35"/>
                <a:gd name="T17" fmla="*/ 7 h 48"/>
                <a:gd name="T18" fmla="*/ 6 w 35"/>
                <a:gd name="T19" fmla="*/ 7 h 48"/>
                <a:gd name="T20" fmla="*/ 8 w 35"/>
                <a:gd name="T21" fmla="*/ 3 h 48"/>
                <a:gd name="T22" fmla="*/ 11 w 35"/>
                <a:gd name="T23" fmla="*/ 2 h 48"/>
                <a:gd name="T24" fmla="*/ 18 w 35"/>
                <a:gd name="T25" fmla="*/ 0 h 48"/>
                <a:gd name="T26" fmla="*/ 18 w 35"/>
                <a:gd name="T27" fmla="*/ 0 h 48"/>
                <a:gd name="T28" fmla="*/ 26 w 35"/>
                <a:gd name="T29" fmla="*/ 2 h 48"/>
                <a:gd name="T30" fmla="*/ 31 w 35"/>
                <a:gd name="T31" fmla="*/ 5 h 48"/>
                <a:gd name="T32" fmla="*/ 33 w 35"/>
                <a:gd name="T33" fmla="*/ 14 h 48"/>
                <a:gd name="T34" fmla="*/ 35 w 35"/>
                <a:gd name="T35" fmla="*/ 23 h 48"/>
                <a:gd name="T36" fmla="*/ 35 w 35"/>
                <a:gd name="T37" fmla="*/ 23 h 48"/>
                <a:gd name="T38" fmla="*/ 33 w 35"/>
                <a:gd name="T39" fmla="*/ 34 h 48"/>
                <a:gd name="T40" fmla="*/ 29 w 35"/>
                <a:gd name="T41" fmla="*/ 43 h 48"/>
                <a:gd name="T42" fmla="*/ 29 w 35"/>
                <a:gd name="T43" fmla="*/ 43 h 48"/>
                <a:gd name="T44" fmla="*/ 27 w 35"/>
                <a:gd name="T45" fmla="*/ 45 h 48"/>
                <a:gd name="T46" fmla="*/ 24 w 35"/>
                <a:gd name="T47" fmla="*/ 47 h 48"/>
                <a:gd name="T48" fmla="*/ 17 w 35"/>
                <a:gd name="T49" fmla="*/ 48 h 48"/>
                <a:gd name="T50" fmla="*/ 17 w 35"/>
                <a:gd name="T51" fmla="*/ 48 h 48"/>
                <a:gd name="T52" fmla="*/ 18 w 35"/>
                <a:gd name="T53" fmla="*/ 9 h 48"/>
                <a:gd name="T54" fmla="*/ 18 w 35"/>
                <a:gd name="T55" fmla="*/ 9 h 48"/>
                <a:gd name="T56" fmla="*/ 15 w 35"/>
                <a:gd name="T57" fmla="*/ 9 h 48"/>
                <a:gd name="T58" fmla="*/ 13 w 35"/>
                <a:gd name="T59" fmla="*/ 12 h 48"/>
                <a:gd name="T60" fmla="*/ 11 w 35"/>
                <a:gd name="T61" fmla="*/ 18 h 48"/>
                <a:gd name="T62" fmla="*/ 11 w 35"/>
                <a:gd name="T63" fmla="*/ 25 h 48"/>
                <a:gd name="T64" fmla="*/ 11 w 35"/>
                <a:gd name="T65" fmla="*/ 25 h 48"/>
                <a:gd name="T66" fmla="*/ 11 w 35"/>
                <a:gd name="T67" fmla="*/ 32 h 48"/>
                <a:gd name="T68" fmla="*/ 13 w 35"/>
                <a:gd name="T69" fmla="*/ 38 h 48"/>
                <a:gd name="T70" fmla="*/ 15 w 35"/>
                <a:gd name="T71" fmla="*/ 39 h 48"/>
                <a:gd name="T72" fmla="*/ 18 w 35"/>
                <a:gd name="T73" fmla="*/ 41 h 48"/>
                <a:gd name="T74" fmla="*/ 18 w 35"/>
                <a:gd name="T75" fmla="*/ 41 h 48"/>
                <a:gd name="T76" fmla="*/ 20 w 35"/>
                <a:gd name="T77" fmla="*/ 39 h 48"/>
                <a:gd name="T78" fmla="*/ 22 w 35"/>
                <a:gd name="T79" fmla="*/ 36 h 48"/>
                <a:gd name="T80" fmla="*/ 24 w 35"/>
                <a:gd name="T81" fmla="*/ 30 h 48"/>
                <a:gd name="T82" fmla="*/ 24 w 35"/>
                <a:gd name="T83" fmla="*/ 23 h 48"/>
                <a:gd name="T84" fmla="*/ 24 w 35"/>
                <a:gd name="T85" fmla="*/ 23 h 48"/>
                <a:gd name="T86" fmla="*/ 24 w 35"/>
                <a:gd name="T87" fmla="*/ 18 h 48"/>
                <a:gd name="T88" fmla="*/ 22 w 35"/>
                <a:gd name="T89" fmla="*/ 12 h 48"/>
                <a:gd name="T90" fmla="*/ 20 w 35"/>
                <a:gd name="T91" fmla="*/ 9 h 48"/>
                <a:gd name="T92" fmla="*/ 18 w 35"/>
                <a:gd name="T93" fmla="*/ 9 h 48"/>
                <a:gd name="T94" fmla="*/ 18 w 35"/>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 h="48">
                  <a:moveTo>
                    <a:pt x="17" y="48"/>
                  </a:moveTo>
                  <a:lnTo>
                    <a:pt x="17" y="48"/>
                  </a:lnTo>
                  <a:lnTo>
                    <a:pt x="9" y="47"/>
                  </a:lnTo>
                  <a:lnTo>
                    <a:pt x="4" y="43"/>
                  </a:lnTo>
                  <a:lnTo>
                    <a:pt x="2" y="36"/>
                  </a:lnTo>
                  <a:lnTo>
                    <a:pt x="0" y="25"/>
                  </a:lnTo>
                  <a:lnTo>
                    <a:pt x="0" y="25"/>
                  </a:lnTo>
                  <a:lnTo>
                    <a:pt x="2" y="14"/>
                  </a:lnTo>
                  <a:lnTo>
                    <a:pt x="6" y="7"/>
                  </a:lnTo>
                  <a:lnTo>
                    <a:pt x="6" y="7"/>
                  </a:lnTo>
                  <a:lnTo>
                    <a:pt x="8" y="3"/>
                  </a:lnTo>
                  <a:lnTo>
                    <a:pt x="11" y="2"/>
                  </a:lnTo>
                  <a:lnTo>
                    <a:pt x="18" y="0"/>
                  </a:lnTo>
                  <a:lnTo>
                    <a:pt x="18" y="0"/>
                  </a:lnTo>
                  <a:lnTo>
                    <a:pt x="26" y="2"/>
                  </a:lnTo>
                  <a:lnTo>
                    <a:pt x="31" y="5"/>
                  </a:lnTo>
                  <a:lnTo>
                    <a:pt x="33" y="14"/>
                  </a:lnTo>
                  <a:lnTo>
                    <a:pt x="35" y="23"/>
                  </a:lnTo>
                  <a:lnTo>
                    <a:pt x="35" y="23"/>
                  </a:lnTo>
                  <a:lnTo>
                    <a:pt x="33" y="34"/>
                  </a:lnTo>
                  <a:lnTo>
                    <a:pt x="29" y="43"/>
                  </a:lnTo>
                  <a:lnTo>
                    <a:pt x="29" y="43"/>
                  </a:lnTo>
                  <a:lnTo>
                    <a:pt x="27" y="45"/>
                  </a:lnTo>
                  <a:lnTo>
                    <a:pt x="24" y="47"/>
                  </a:lnTo>
                  <a:lnTo>
                    <a:pt x="17" y="48"/>
                  </a:lnTo>
                  <a:lnTo>
                    <a:pt x="17"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30"/>
                  </a:lnTo>
                  <a:lnTo>
                    <a:pt x="24" y="23"/>
                  </a:lnTo>
                  <a:lnTo>
                    <a:pt x="24" y="23"/>
                  </a:lnTo>
                  <a:lnTo>
                    <a:pt x="24" y="18"/>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043"/>
            <p:cNvSpPr>
              <a:spLocks noChangeArrowheads="1"/>
            </p:cNvSpPr>
            <p:nvPr/>
          </p:nvSpPr>
          <p:spPr bwMode="auto">
            <a:xfrm>
              <a:off x="10658475" y="1009650"/>
              <a:ext cx="103188" cy="101600"/>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044"/>
            <p:cNvSpPr>
              <a:spLocks/>
            </p:cNvSpPr>
            <p:nvPr/>
          </p:nvSpPr>
          <p:spPr bwMode="auto">
            <a:xfrm>
              <a:off x="10658475" y="1009650"/>
              <a:ext cx="103188" cy="101600"/>
            </a:xfrm>
            <a:custGeom>
              <a:avLst/>
              <a:gdLst>
                <a:gd name="T0" fmla="*/ 129 w 129"/>
                <a:gd name="T1" fmla="*/ 128 h 130"/>
                <a:gd name="T2" fmla="*/ 129 w 129"/>
                <a:gd name="T3" fmla="*/ 128 h 130"/>
                <a:gd name="T4" fmla="*/ 2 w 129"/>
                <a:gd name="T5" fmla="*/ 128 h 130"/>
                <a:gd name="T6" fmla="*/ 2 w 129"/>
                <a:gd name="T7" fmla="*/ 0 h 130"/>
                <a:gd name="T8" fmla="*/ 127 w 129"/>
                <a:gd name="T9" fmla="*/ 0 h 130"/>
                <a:gd name="T10" fmla="*/ 127 w 129"/>
                <a:gd name="T11" fmla="*/ 128 h 130"/>
                <a:gd name="T12" fmla="*/ 129 w 129"/>
                <a:gd name="T13" fmla="*/ 128 h 130"/>
                <a:gd name="T14" fmla="*/ 129 w 129"/>
                <a:gd name="T15" fmla="*/ 128 h 130"/>
                <a:gd name="T16" fmla="*/ 129 w 129"/>
                <a:gd name="T17" fmla="*/ 128 h 130"/>
                <a:gd name="T18" fmla="*/ 129 w 129"/>
                <a:gd name="T19" fmla="*/ 128 h 130"/>
                <a:gd name="T20" fmla="*/ 129 w 129"/>
                <a:gd name="T21" fmla="*/ 0 h 130"/>
                <a:gd name="T22" fmla="*/ 129 w 129"/>
                <a:gd name="T23" fmla="*/ 0 h 130"/>
                <a:gd name="T24" fmla="*/ 129 w 129"/>
                <a:gd name="T25" fmla="*/ 0 h 130"/>
                <a:gd name="T26" fmla="*/ 0 w 129"/>
                <a:gd name="T27" fmla="*/ 0 h 130"/>
                <a:gd name="T28" fmla="*/ 0 w 129"/>
                <a:gd name="T29" fmla="*/ 0 h 130"/>
                <a:gd name="T30" fmla="*/ 0 w 129"/>
                <a:gd name="T31" fmla="*/ 0 h 130"/>
                <a:gd name="T32" fmla="*/ 0 w 129"/>
                <a:gd name="T33" fmla="*/ 128 h 130"/>
                <a:gd name="T34" fmla="*/ 0 w 129"/>
                <a:gd name="T35" fmla="*/ 130 h 130"/>
                <a:gd name="T36" fmla="*/ 0 w 129"/>
                <a:gd name="T37" fmla="*/ 130 h 130"/>
                <a:gd name="T38" fmla="*/ 129 w 129"/>
                <a:gd name="T39" fmla="*/ 130 h 130"/>
                <a:gd name="T40" fmla="*/ 129 w 129"/>
                <a:gd name="T41" fmla="*/ 130 h 130"/>
                <a:gd name="T42" fmla="*/ 129 w 129"/>
                <a:gd name="T43" fmla="*/ 128 h 130"/>
                <a:gd name="T44" fmla="*/ 129 w 129"/>
                <a:gd name="T4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30">
                  <a:moveTo>
                    <a:pt x="129" y="128"/>
                  </a:moveTo>
                  <a:lnTo>
                    <a:pt x="129" y="128"/>
                  </a:lnTo>
                  <a:lnTo>
                    <a:pt x="2" y="128"/>
                  </a:lnTo>
                  <a:lnTo>
                    <a:pt x="2" y="0"/>
                  </a:lnTo>
                  <a:lnTo>
                    <a:pt x="127" y="0"/>
                  </a:lnTo>
                  <a:lnTo>
                    <a:pt x="127" y="128"/>
                  </a:lnTo>
                  <a:lnTo>
                    <a:pt x="129" y="128"/>
                  </a:lnTo>
                  <a:lnTo>
                    <a:pt x="129" y="128"/>
                  </a:lnTo>
                  <a:lnTo>
                    <a:pt x="129" y="128"/>
                  </a:lnTo>
                  <a:lnTo>
                    <a:pt x="129" y="128"/>
                  </a:lnTo>
                  <a:lnTo>
                    <a:pt x="129" y="0"/>
                  </a:lnTo>
                  <a:lnTo>
                    <a:pt x="129" y="0"/>
                  </a:lnTo>
                  <a:lnTo>
                    <a:pt x="129" y="0"/>
                  </a:lnTo>
                  <a:lnTo>
                    <a:pt x="0" y="0"/>
                  </a:lnTo>
                  <a:lnTo>
                    <a:pt x="0" y="0"/>
                  </a:lnTo>
                  <a:lnTo>
                    <a:pt x="0" y="0"/>
                  </a:lnTo>
                  <a:lnTo>
                    <a:pt x="0" y="128"/>
                  </a:lnTo>
                  <a:lnTo>
                    <a:pt x="0" y="130"/>
                  </a:lnTo>
                  <a:lnTo>
                    <a:pt x="0" y="130"/>
                  </a:lnTo>
                  <a:lnTo>
                    <a:pt x="129" y="130"/>
                  </a:lnTo>
                  <a:lnTo>
                    <a:pt x="129" y="130"/>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45"/>
            <p:cNvSpPr>
              <a:spLocks/>
            </p:cNvSpPr>
            <p:nvPr/>
          </p:nvSpPr>
          <p:spPr bwMode="auto">
            <a:xfrm>
              <a:off x="10677525" y="102711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2 w 9"/>
                <a:gd name="T17" fmla="*/ 7 h 21"/>
                <a:gd name="T18" fmla="*/ 2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6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4" y="21"/>
                  </a:lnTo>
                  <a:lnTo>
                    <a:pt x="4" y="21"/>
                  </a:lnTo>
                  <a:lnTo>
                    <a:pt x="4" y="5"/>
                  </a:lnTo>
                  <a:lnTo>
                    <a:pt x="4" y="5"/>
                  </a:lnTo>
                  <a:lnTo>
                    <a:pt x="2" y="7"/>
                  </a:lnTo>
                  <a:lnTo>
                    <a:pt x="2" y="7"/>
                  </a:lnTo>
                  <a:lnTo>
                    <a:pt x="2" y="7"/>
                  </a:lnTo>
                  <a:lnTo>
                    <a:pt x="2" y="7"/>
                  </a:lnTo>
                  <a:lnTo>
                    <a:pt x="0" y="7"/>
                  </a:lnTo>
                  <a:lnTo>
                    <a:pt x="0" y="7"/>
                  </a:lnTo>
                  <a:lnTo>
                    <a:pt x="0" y="3"/>
                  </a:lnTo>
                  <a:lnTo>
                    <a:pt x="0" y="3"/>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046"/>
            <p:cNvSpPr>
              <a:spLocks noEditPoints="1"/>
            </p:cNvSpPr>
            <p:nvPr/>
          </p:nvSpPr>
          <p:spPr bwMode="auto">
            <a:xfrm>
              <a:off x="10690225"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6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5 w 15"/>
                <a:gd name="T37" fmla="*/ 14 h 21"/>
                <a:gd name="T38" fmla="*/ 13 w 15"/>
                <a:gd name="T39" fmla="*/ 18 h 21"/>
                <a:gd name="T40" fmla="*/ 13 w 15"/>
                <a:gd name="T41" fmla="*/ 18 h 21"/>
                <a:gd name="T42" fmla="*/ 11 w 15"/>
                <a:gd name="T43" fmla="*/ 21 h 21"/>
                <a:gd name="T44" fmla="*/ 8 w 15"/>
                <a:gd name="T45" fmla="*/ 21 h 21"/>
                <a:gd name="T46" fmla="*/ 8 w 15"/>
                <a:gd name="T47" fmla="*/ 21 h 21"/>
                <a:gd name="T48" fmla="*/ 8 w 15"/>
                <a:gd name="T49" fmla="*/ 3 h 21"/>
                <a:gd name="T50" fmla="*/ 8 w 15"/>
                <a:gd name="T51" fmla="*/ 3 h 21"/>
                <a:gd name="T52" fmla="*/ 6 w 15"/>
                <a:gd name="T53" fmla="*/ 5 h 21"/>
                <a:gd name="T54" fmla="*/ 6 w 15"/>
                <a:gd name="T55" fmla="*/ 11 h 21"/>
                <a:gd name="T56" fmla="*/ 6 w 15"/>
                <a:gd name="T57" fmla="*/ 11 h 21"/>
                <a:gd name="T58" fmla="*/ 6 w 15"/>
                <a:gd name="T59" fmla="*/ 16 h 21"/>
                <a:gd name="T60" fmla="*/ 8 w 15"/>
                <a:gd name="T61" fmla="*/ 18 h 21"/>
                <a:gd name="T62" fmla="*/ 8 w 15"/>
                <a:gd name="T63" fmla="*/ 18 h 21"/>
                <a:gd name="T64" fmla="*/ 9 w 15"/>
                <a:gd name="T65" fmla="*/ 16 h 21"/>
                <a:gd name="T66" fmla="*/ 11 w 15"/>
                <a:gd name="T67" fmla="*/ 11 h 21"/>
                <a:gd name="T68" fmla="*/ 11 w 15"/>
                <a:gd name="T69" fmla="*/ 11 h 21"/>
                <a:gd name="T70" fmla="*/ 9 w 15"/>
                <a:gd name="T71" fmla="*/ 5 h 21"/>
                <a:gd name="T72" fmla="*/ 8 w 15"/>
                <a:gd name="T73" fmla="*/ 3 h 21"/>
                <a:gd name="T74" fmla="*/ 8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6" y="0"/>
                  </a:lnTo>
                  <a:lnTo>
                    <a:pt x="8" y="0"/>
                  </a:lnTo>
                  <a:lnTo>
                    <a:pt x="8" y="0"/>
                  </a:lnTo>
                  <a:lnTo>
                    <a:pt x="11" y="0"/>
                  </a:lnTo>
                  <a:lnTo>
                    <a:pt x="13" y="3"/>
                  </a:lnTo>
                  <a:lnTo>
                    <a:pt x="15" y="7"/>
                  </a:lnTo>
                  <a:lnTo>
                    <a:pt x="15" y="11"/>
                  </a:lnTo>
                  <a:lnTo>
                    <a:pt x="15" y="11"/>
                  </a:lnTo>
                  <a:lnTo>
                    <a:pt x="15" y="14"/>
                  </a:lnTo>
                  <a:lnTo>
                    <a:pt x="13" y="18"/>
                  </a:lnTo>
                  <a:lnTo>
                    <a:pt x="13" y="18"/>
                  </a:lnTo>
                  <a:lnTo>
                    <a:pt x="11" y="21"/>
                  </a:lnTo>
                  <a:lnTo>
                    <a:pt x="8" y="21"/>
                  </a:lnTo>
                  <a:lnTo>
                    <a:pt x="8" y="21"/>
                  </a:lnTo>
                  <a:close/>
                  <a:moveTo>
                    <a:pt x="8" y="3"/>
                  </a:moveTo>
                  <a:lnTo>
                    <a:pt x="8" y="3"/>
                  </a:lnTo>
                  <a:lnTo>
                    <a:pt x="6" y="5"/>
                  </a:lnTo>
                  <a:lnTo>
                    <a:pt x="6" y="11"/>
                  </a:lnTo>
                  <a:lnTo>
                    <a:pt x="6" y="11"/>
                  </a:lnTo>
                  <a:lnTo>
                    <a:pt x="6" y="16"/>
                  </a:lnTo>
                  <a:lnTo>
                    <a:pt x="8" y="18"/>
                  </a:lnTo>
                  <a:lnTo>
                    <a:pt x="8" y="18"/>
                  </a:lnTo>
                  <a:lnTo>
                    <a:pt x="9" y="16"/>
                  </a:lnTo>
                  <a:lnTo>
                    <a:pt x="11" y="11"/>
                  </a:lnTo>
                  <a:lnTo>
                    <a:pt x="11"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047"/>
            <p:cNvSpPr>
              <a:spLocks/>
            </p:cNvSpPr>
            <p:nvPr/>
          </p:nvSpPr>
          <p:spPr bwMode="auto">
            <a:xfrm>
              <a:off x="10706100"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6 w 9"/>
                <a:gd name="T15" fmla="*/ 5 h 21"/>
                <a:gd name="T16" fmla="*/ 4 w 9"/>
                <a:gd name="T17" fmla="*/ 5 h 21"/>
                <a:gd name="T18" fmla="*/ 4 w 9"/>
                <a:gd name="T19" fmla="*/ 5 h 21"/>
                <a:gd name="T20" fmla="*/ 2 w 9"/>
                <a:gd name="T21" fmla="*/ 7 h 21"/>
                <a:gd name="T22" fmla="*/ 2 w 9"/>
                <a:gd name="T23" fmla="*/ 7 h 21"/>
                <a:gd name="T24" fmla="*/ 0 w 9"/>
                <a:gd name="T25" fmla="*/ 7 h 21"/>
                <a:gd name="T26" fmla="*/ 0 w 9"/>
                <a:gd name="T27" fmla="*/ 7 h 21"/>
                <a:gd name="T28" fmla="*/ 0 w 9"/>
                <a:gd name="T29" fmla="*/ 7 h 21"/>
                <a:gd name="T30" fmla="*/ 0 w 9"/>
                <a:gd name="T31" fmla="*/ 3 h 21"/>
                <a:gd name="T32" fmla="*/ 0 w 9"/>
                <a:gd name="T33" fmla="*/ 3 h 21"/>
                <a:gd name="T34" fmla="*/ 2 w 9"/>
                <a:gd name="T35" fmla="*/ 2 h 21"/>
                <a:gd name="T36" fmla="*/ 2 w 9"/>
                <a:gd name="T37" fmla="*/ 2 h 21"/>
                <a:gd name="T38" fmla="*/ 7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6" y="5"/>
                  </a:lnTo>
                  <a:lnTo>
                    <a:pt x="4" y="5"/>
                  </a:lnTo>
                  <a:lnTo>
                    <a:pt x="4" y="5"/>
                  </a:lnTo>
                  <a:lnTo>
                    <a:pt x="2" y="7"/>
                  </a:lnTo>
                  <a:lnTo>
                    <a:pt x="2" y="7"/>
                  </a:lnTo>
                  <a:lnTo>
                    <a:pt x="0" y="7"/>
                  </a:lnTo>
                  <a:lnTo>
                    <a:pt x="0" y="7"/>
                  </a:lnTo>
                  <a:lnTo>
                    <a:pt x="0" y="7"/>
                  </a:lnTo>
                  <a:lnTo>
                    <a:pt x="0" y="3"/>
                  </a:lnTo>
                  <a:lnTo>
                    <a:pt x="0" y="3"/>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048"/>
            <p:cNvSpPr>
              <a:spLocks noEditPoints="1"/>
            </p:cNvSpPr>
            <p:nvPr/>
          </p:nvSpPr>
          <p:spPr bwMode="auto">
            <a:xfrm>
              <a:off x="1067593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9 w 15"/>
                <a:gd name="T67" fmla="*/ 11 h 22"/>
                <a:gd name="T68" fmla="*/ 9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9" y="11"/>
                  </a:lnTo>
                  <a:lnTo>
                    <a:pt x="9"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049"/>
            <p:cNvSpPr>
              <a:spLocks/>
            </p:cNvSpPr>
            <p:nvPr/>
          </p:nvSpPr>
          <p:spPr bwMode="auto">
            <a:xfrm>
              <a:off x="10691812" y="1052513"/>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6 h 20"/>
                <a:gd name="T14" fmla="*/ 6 w 9"/>
                <a:gd name="T15" fmla="*/ 6 h 20"/>
                <a:gd name="T16" fmla="*/ 4 w 9"/>
                <a:gd name="T17" fmla="*/ 6 h 20"/>
                <a:gd name="T18" fmla="*/ 4 w 9"/>
                <a:gd name="T19" fmla="*/ 6 h 20"/>
                <a:gd name="T20" fmla="*/ 4 w 9"/>
                <a:gd name="T21" fmla="*/ 6 h 20"/>
                <a:gd name="T22" fmla="*/ 2 w 9"/>
                <a:gd name="T23" fmla="*/ 8 h 20"/>
                <a:gd name="T24" fmla="*/ 2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6"/>
                  </a:lnTo>
                  <a:lnTo>
                    <a:pt x="6" y="6"/>
                  </a:lnTo>
                  <a:lnTo>
                    <a:pt x="4" y="6"/>
                  </a:lnTo>
                  <a:lnTo>
                    <a:pt x="4" y="6"/>
                  </a:lnTo>
                  <a:lnTo>
                    <a:pt x="4" y="6"/>
                  </a:lnTo>
                  <a:lnTo>
                    <a:pt x="2" y="8"/>
                  </a:lnTo>
                  <a:lnTo>
                    <a:pt x="2" y="8"/>
                  </a:lnTo>
                  <a:lnTo>
                    <a:pt x="0" y="8"/>
                  </a:lnTo>
                  <a:lnTo>
                    <a:pt x="0" y="8"/>
                  </a:lnTo>
                  <a:lnTo>
                    <a:pt x="0" y="4"/>
                  </a:lnTo>
                  <a:lnTo>
                    <a:pt x="0" y="4"/>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50"/>
            <p:cNvSpPr>
              <a:spLocks noEditPoints="1"/>
            </p:cNvSpPr>
            <p:nvPr/>
          </p:nvSpPr>
          <p:spPr bwMode="auto">
            <a:xfrm>
              <a:off x="10704512"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051"/>
            <p:cNvSpPr>
              <a:spLocks noEditPoints="1"/>
            </p:cNvSpPr>
            <p:nvPr/>
          </p:nvSpPr>
          <p:spPr bwMode="auto">
            <a:xfrm>
              <a:off x="1067593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052"/>
            <p:cNvSpPr>
              <a:spLocks noEditPoints="1"/>
            </p:cNvSpPr>
            <p:nvPr/>
          </p:nvSpPr>
          <p:spPr bwMode="auto">
            <a:xfrm>
              <a:off x="10690225"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6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6"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053"/>
            <p:cNvSpPr>
              <a:spLocks/>
            </p:cNvSpPr>
            <p:nvPr/>
          </p:nvSpPr>
          <p:spPr bwMode="auto">
            <a:xfrm>
              <a:off x="10706100" y="1076325"/>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4 h 20"/>
                <a:gd name="T14" fmla="*/ 6 w 9"/>
                <a:gd name="T15" fmla="*/ 4 h 20"/>
                <a:gd name="T16" fmla="*/ 4 w 9"/>
                <a:gd name="T17" fmla="*/ 5 h 20"/>
                <a:gd name="T18" fmla="*/ 4 w 9"/>
                <a:gd name="T19" fmla="*/ 5 h 20"/>
                <a:gd name="T20" fmla="*/ 2 w 9"/>
                <a:gd name="T21" fmla="*/ 5 h 20"/>
                <a:gd name="T22" fmla="*/ 2 w 9"/>
                <a:gd name="T23" fmla="*/ 5 h 20"/>
                <a:gd name="T24" fmla="*/ 0 w 9"/>
                <a:gd name="T25" fmla="*/ 5 h 20"/>
                <a:gd name="T26" fmla="*/ 0 w 9"/>
                <a:gd name="T27" fmla="*/ 5 h 20"/>
                <a:gd name="T28" fmla="*/ 0 w 9"/>
                <a:gd name="T29" fmla="*/ 5 h 20"/>
                <a:gd name="T30" fmla="*/ 0 w 9"/>
                <a:gd name="T31" fmla="*/ 2 h 20"/>
                <a:gd name="T32" fmla="*/ 0 w 9"/>
                <a:gd name="T33" fmla="*/ 2 h 20"/>
                <a:gd name="T34" fmla="*/ 2 w 9"/>
                <a:gd name="T35" fmla="*/ 2 h 20"/>
                <a:gd name="T36" fmla="*/ 2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4"/>
                  </a:lnTo>
                  <a:lnTo>
                    <a:pt x="6" y="4"/>
                  </a:lnTo>
                  <a:lnTo>
                    <a:pt x="4" y="5"/>
                  </a:lnTo>
                  <a:lnTo>
                    <a:pt x="4" y="5"/>
                  </a:lnTo>
                  <a:lnTo>
                    <a:pt x="2" y="5"/>
                  </a:lnTo>
                  <a:lnTo>
                    <a:pt x="2" y="5"/>
                  </a:lnTo>
                  <a:lnTo>
                    <a:pt x="0" y="5"/>
                  </a:lnTo>
                  <a:lnTo>
                    <a:pt x="0" y="5"/>
                  </a:lnTo>
                  <a:lnTo>
                    <a:pt x="0" y="5"/>
                  </a:lnTo>
                  <a:lnTo>
                    <a:pt x="0" y="2"/>
                  </a:lnTo>
                  <a:lnTo>
                    <a:pt x="0" y="2"/>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054"/>
            <p:cNvSpPr>
              <a:spLocks/>
            </p:cNvSpPr>
            <p:nvPr/>
          </p:nvSpPr>
          <p:spPr bwMode="auto">
            <a:xfrm>
              <a:off x="10734675"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7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0" y="7"/>
                  </a:lnTo>
                  <a:lnTo>
                    <a:pt x="0" y="7"/>
                  </a:lnTo>
                  <a:lnTo>
                    <a:pt x="0" y="3"/>
                  </a:lnTo>
                  <a:lnTo>
                    <a:pt x="0" y="3"/>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055"/>
            <p:cNvSpPr>
              <a:spLocks noEditPoints="1"/>
            </p:cNvSpPr>
            <p:nvPr/>
          </p:nvSpPr>
          <p:spPr bwMode="auto">
            <a:xfrm>
              <a:off x="1073308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6 w 15"/>
                <a:gd name="T55" fmla="*/ 11 h 22"/>
                <a:gd name="T56" fmla="*/ 6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6" y="11"/>
                  </a:lnTo>
                  <a:lnTo>
                    <a:pt x="6"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056"/>
            <p:cNvSpPr>
              <a:spLocks noEditPoints="1"/>
            </p:cNvSpPr>
            <p:nvPr/>
          </p:nvSpPr>
          <p:spPr bwMode="auto">
            <a:xfrm>
              <a:off x="1073308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057"/>
            <p:cNvSpPr>
              <a:spLocks noEditPoints="1"/>
            </p:cNvSpPr>
            <p:nvPr/>
          </p:nvSpPr>
          <p:spPr bwMode="auto">
            <a:xfrm>
              <a:off x="10718800"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4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3 w 15"/>
                <a:gd name="T37" fmla="*/ 18 h 21"/>
                <a:gd name="T38" fmla="*/ 13 w 15"/>
                <a:gd name="T39" fmla="*/ 18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4 w 15"/>
                <a:gd name="T53" fmla="*/ 11 h 21"/>
                <a:gd name="T54" fmla="*/ 4 w 15"/>
                <a:gd name="T55" fmla="*/ 11 h 21"/>
                <a:gd name="T56" fmla="*/ 6 w 15"/>
                <a:gd name="T57" fmla="*/ 16 h 21"/>
                <a:gd name="T58" fmla="*/ 8 w 15"/>
                <a:gd name="T59" fmla="*/ 18 h 21"/>
                <a:gd name="T60" fmla="*/ 8 w 15"/>
                <a:gd name="T61" fmla="*/ 18 h 21"/>
                <a:gd name="T62" fmla="*/ 9 w 15"/>
                <a:gd name="T63" fmla="*/ 16 h 21"/>
                <a:gd name="T64" fmla="*/ 9 w 15"/>
                <a:gd name="T65" fmla="*/ 11 h 21"/>
                <a:gd name="T66" fmla="*/ 9 w 15"/>
                <a:gd name="T67" fmla="*/ 11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4" y="0"/>
                  </a:lnTo>
                  <a:lnTo>
                    <a:pt x="8" y="0"/>
                  </a:lnTo>
                  <a:lnTo>
                    <a:pt x="8" y="0"/>
                  </a:lnTo>
                  <a:lnTo>
                    <a:pt x="11" y="0"/>
                  </a:lnTo>
                  <a:lnTo>
                    <a:pt x="13" y="3"/>
                  </a:lnTo>
                  <a:lnTo>
                    <a:pt x="15" y="7"/>
                  </a:lnTo>
                  <a:lnTo>
                    <a:pt x="15" y="11"/>
                  </a:lnTo>
                  <a:lnTo>
                    <a:pt x="15" y="11"/>
                  </a:lnTo>
                  <a:lnTo>
                    <a:pt x="13" y="18"/>
                  </a:lnTo>
                  <a:lnTo>
                    <a:pt x="13" y="18"/>
                  </a:lnTo>
                  <a:lnTo>
                    <a:pt x="11" y="21"/>
                  </a:lnTo>
                  <a:lnTo>
                    <a:pt x="8" y="21"/>
                  </a:lnTo>
                  <a:lnTo>
                    <a:pt x="8" y="21"/>
                  </a:lnTo>
                  <a:close/>
                  <a:moveTo>
                    <a:pt x="8" y="3"/>
                  </a:moveTo>
                  <a:lnTo>
                    <a:pt x="8" y="3"/>
                  </a:lnTo>
                  <a:lnTo>
                    <a:pt x="6" y="5"/>
                  </a:lnTo>
                  <a:lnTo>
                    <a:pt x="4" y="11"/>
                  </a:lnTo>
                  <a:lnTo>
                    <a:pt x="4" y="11"/>
                  </a:lnTo>
                  <a:lnTo>
                    <a:pt x="6" y="16"/>
                  </a:lnTo>
                  <a:lnTo>
                    <a:pt x="8" y="18"/>
                  </a:lnTo>
                  <a:lnTo>
                    <a:pt x="8" y="18"/>
                  </a:lnTo>
                  <a:lnTo>
                    <a:pt x="9" y="16"/>
                  </a:lnTo>
                  <a:lnTo>
                    <a:pt x="9" y="11"/>
                  </a:lnTo>
                  <a:lnTo>
                    <a:pt x="9"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058"/>
            <p:cNvSpPr>
              <a:spLocks/>
            </p:cNvSpPr>
            <p:nvPr/>
          </p:nvSpPr>
          <p:spPr bwMode="auto">
            <a:xfrm>
              <a:off x="10720387" y="1052513"/>
              <a:ext cx="6350" cy="15875"/>
            </a:xfrm>
            <a:custGeom>
              <a:avLst/>
              <a:gdLst>
                <a:gd name="T0" fmla="*/ 9 w 9"/>
                <a:gd name="T1" fmla="*/ 0 h 20"/>
                <a:gd name="T2" fmla="*/ 9 w 9"/>
                <a:gd name="T3" fmla="*/ 0 h 20"/>
                <a:gd name="T4" fmla="*/ 9 w 9"/>
                <a:gd name="T5" fmla="*/ 20 h 20"/>
                <a:gd name="T6" fmla="*/ 9 w 9"/>
                <a:gd name="T7" fmla="*/ 20 h 20"/>
                <a:gd name="T8" fmla="*/ 4 w 9"/>
                <a:gd name="T9" fmla="*/ 20 h 20"/>
                <a:gd name="T10" fmla="*/ 4 w 9"/>
                <a:gd name="T11" fmla="*/ 20 h 20"/>
                <a:gd name="T12" fmla="*/ 4 w 9"/>
                <a:gd name="T13" fmla="*/ 6 h 20"/>
                <a:gd name="T14" fmla="*/ 4 w 9"/>
                <a:gd name="T15" fmla="*/ 6 h 20"/>
                <a:gd name="T16" fmla="*/ 4 w 9"/>
                <a:gd name="T17" fmla="*/ 6 h 20"/>
                <a:gd name="T18" fmla="*/ 4 w 9"/>
                <a:gd name="T19" fmla="*/ 6 h 20"/>
                <a:gd name="T20" fmla="*/ 2 w 9"/>
                <a:gd name="T21" fmla="*/ 6 h 20"/>
                <a:gd name="T22" fmla="*/ 2 w 9"/>
                <a:gd name="T23" fmla="*/ 6 h 20"/>
                <a:gd name="T24" fmla="*/ 0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6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4" y="20"/>
                  </a:lnTo>
                  <a:lnTo>
                    <a:pt x="4" y="20"/>
                  </a:lnTo>
                  <a:lnTo>
                    <a:pt x="4" y="6"/>
                  </a:lnTo>
                  <a:lnTo>
                    <a:pt x="4" y="6"/>
                  </a:lnTo>
                  <a:lnTo>
                    <a:pt x="4" y="6"/>
                  </a:lnTo>
                  <a:lnTo>
                    <a:pt x="4" y="6"/>
                  </a:lnTo>
                  <a:lnTo>
                    <a:pt x="2" y="6"/>
                  </a:lnTo>
                  <a:lnTo>
                    <a:pt x="2" y="6"/>
                  </a:lnTo>
                  <a:lnTo>
                    <a:pt x="0" y="8"/>
                  </a:lnTo>
                  <a:lnTo>
                    <a:pt x="0" y="8"/>
                  </a:lnTo>
                  <a:lnTo>
                    <a:pt x="0" y="8"/>
                  </a:lnTo>
                  <a:lnTo>
                    <a:pt x="0" y="4"/>
                  </a:lnTo>
                  <a:lnTo>
                    <a:pt x="0" y="4"/>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059"/>
            <p:cNvSpPr>
              <a:spLocks noEditPoints="1"/>
            </p:cNvSpPr>
            <p:nvPr/>
          </p:nvSpPr>
          <p:spPr bwMode="auto">
            <a:xfrm>
              <a:off x="10718800"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1060"/>
            <p:cNvSpPr>
              <a:spLocks noChangeArrowheads="1"/>
            </p:cNvSpPr>
            <p:nvPr/>
          </p:nvSpPr>
          <p:spPr bwMode="auto">
            <a:xfrm>
              <a:off x="10410825" y="1092200"/>
              <a:ext cx="147638" cy="1476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061"/>
            <p:cNvSpPr>
              <a:spLocks/>
            </p:cNvSpPr>
            <p:nvPr/>
          </p:nvSpPr>
          <p:spPr bwMode="auto">
            <a:xfrm>
              <a:off x="10410825" y="1092200"/>
              <a:ext cx="149225" cy="149225"/>
            </a:xfrm>
            <a:custGeom>
              <a:avLst/>
              <a:gdLst>
                <a:gd name="T0" fmla="*/ 187 w 189"/>
                <a:gd name="T1" fmla="*/ 187 h 189"/>
                <a:gd name="T2" fmla="*/ 187 w 189"/>
                <a:gd name="T3" fmla="*/ 187 h 189"/>
                <a:gd name="T4" fmla="*/ 2 w 189"/>
                <a:gd name="T5" fmla="*/ 187 h 189"/>
                <a:gd name="T6" fmla="*/ 2 w 189"/>
                <a:gd name="T7" fmla="*/ 2 h 189"/>
                <a:gd name="T8" fmla="*/ 187 w 189"/>
                <a:gd name="T9" fmla="*/ 2 h 189"/>
                <a:gd name="T10" fmla="*/ 187 w 189"/>
                <a:gd name="T11" fmla="*/ 187 h 189"/>
                <a:gd name="T12" fmla="*/ 187 w 189"/>
                <a:gd name="T13" fmla="*/ 187 h 189"/>
                <a:gd name="T14" fmla="*/ 187 w 189"/>
                <a:gd name="T15" fmla="*/ 187 h 189"/>
                <a:gd name="T16" fmla="*/ 187 w 189"/>
                <a:gd name="T17" fmla="*/ 187 h 189"/>
                <a:gd name="T18" fmla="*/ 189 w 189"/>
                <a:gd name="T19" fmla="*/ 187 h 189"/>
                <a:gd name="T20" fmla="*/ 189 w 189"/>
                <a:gd name="T21" fmla="*/ 0 h 189"/>
                <a:gd name="T22" fmla="*/ 187 w 189"/>
                <a:gd name="T23" fmla="*/ 0 h 189"/>
                <a:gd name="T24" fmla="*/ 187 w 189"/>
                <a:gd name="T25" fmla="*/ 0 h 189"/>
                <a:gd name="T26" fmla="*/ 0 w 189"/>
                <a:gd name="T27" fmla="*/ 0 h 189"/>
                <a:gd name="T28" fmla="*/ 0 w 189"/>
                <a:gd name="T29" fmla="*/ 0 h 189"/>
                <a:gd name="T30" fmla="*/ 0 w 189"/>
                <a:gd name="T31" fmla="*/ 0 h 189"/>
                <a:gd name="T32" fmla="*/ 0 w 189"/>
                <a:gd name="T33" fmla="*/ 187 h 189"/>
                <a:gd name="T34" fmla="*/ 0 w 189"/>
                <a:gd name="T35" fmla="*/ 187 h 189"/>
                <a:gd name="T36" fmla="*/ 0 w 189"/>
                <a:gd name="T37" fmla="*/ 189 h 189"/>
                <a:gd name="T38" fmla="*/ 187 w 189"/>
                <a:gd name="T39" fmla="*/ 189 h 189"/>
                <a:gd name="T40" fmla="*/ 187 w 189"/>
                <a:gd name="T41" fmla="*/ 187 h 189"/>
                <a:gd name="T42" fmla="*/ 189 w 189"/>
                <a:gd name="T43" fmla="*/ 187 h 189"/>
                <a:gd name="T44" fmla="*/ 187 w 189"/>
                <a:gd name="T45"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9">
                  <a:moveTo>
                    <a:pt x="187" y="187"/>
                  </a:moveTo>
                  <a:lnTo>
                    <a:pt x="187" y="187"/>
                  </a:lnTo>
                  <a:lnTo>
                    <a:pt x="2" y="187"/>
                  </a:lnTo>
                  <a:lnTo>
                    <a:pt x="2" y="2"/>
                  </a:lnTo>
                  <a:lnTo>
                    <a:pt x="187" y="2"/>
                  </a:lnTo>
                  <a:lnTo>
                    <a:pt x="187" y="187"/>
                  </a:lnTo>
                  <a:lnTo>
                    <a:pt x="187" y="187"/>
                  </a:lnTo>
                  <a:lnTo>
                    <a:pt x="187" y="187"/>
                  </a:lnTo>
                  <a:lnTo>
                    <a:pt x="187" y="187"/>
                  </a:lnTo>
                  <a:lnTo>
                    <a:pt x="189" y="187"/>
                  </a:lnTo>
                  <a:lnTo>
                    <a:pt x="189" y="0"/>
                  </a:lnTo>
                  <a:lnTo>
                    <a:pt x="187" y="0"/>
                  </a:lnTo>
                  <a:lnTo>
                    <a:pt x="187" y="0"/>
                  </a:lnTo>
                  <a:lnTo>
                    <a:pt x="0" y="0"/>
                  </a:lnTo>
                  <a:lnTo>
                    <a:pt x="0" y="0"/>
                  </a:lnTo>
                  <a:lnTo>
                    <a:pt x="0" y="0"/>
                  </a:lnTo>
                  <a:lnTo>
                    <a:pt x="0" y="187"/>
                  </a:lnTo>
                  <a:lnTo>
                    <a:pt x="0" y="187"/>
                  </a:lnTo>
                  <a:lnTo>
                    <a:pt x="0" y="189"/>
                  </a:lnTo>
                  <a:lnTo>
                    <a:pt x="187" y="189"/>
                  </a:lnTo>
                  <a:lnTo>
                    <a:pt x="187" y="187"/>
                  </a:lnTo>
                  <a:lnTo>
                    <a:pt x="189"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062"/>
            <p:cNvSpPr>
              <a:spLocks/>
            </p:cNvSpPr>
            <p:nvPr/>
          </p:nvSpPr>
          <p:spPr bwMode="auto">
            <a:xfrm>
              <a:off x="10436225"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8 w 15"/>
                <a:gd name="T17" fmla="*/ 9 h 32"/>
                <a:gd name="T18" fmla="*/ 8 w 15"/>
                <a:gd name="T19" fmla="*/ 9 h 32"/>
                <a:gd name="T20" fmla="*/ 6 w 15"/>
                <a:gd name="T21" fmla="*/ 9 h 32"/>
                <a:gd name="T22" fmla="*/ 6 w 15"/>
                <a:gd name="T23" fmla="*/ 9 h 32"/>
                <a:gd name="T24" fmla="*/ 4 w 15"/>
                <a:gd name="T25" fmla="*/ 11 h 32"/>
                <a:gd name="T26" fmla="*/ 4 w 15"/>
                <a:gd name="T27" fmla="*/ 11 h 32"/>
                <a:gd name="T28" fmla="*/ 4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8" y="9"/>
                  </a:lnTo>
                  <a:lnTo>
                    <a:pt x="8" y="9"/>
                  </a:lnTo>
                  <a:lnTo>
                    <a:pt x="6" y="9"/>
                  </a:lnTo>
                  <a:lnTo>
                    <a:pt x="6" y="9"/>
                  </a:lnTo>
                  <a:lnTo>
                    <a:pt x="4" y="11"/>
                  </a:lnTo>
                  <a:lnTo>
                    <a:pt x="4" y="11"/>
                  </a:lnTo>
                  <a:lnTo>
                    <a:pt x="4"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063"/>
            <p:cNvSpPr>
              <a:spLocks noEditPoints="1"/>
            </p:cNvSpPr>
            <p:nvPr/>
          </p:nvSpPr>
          <p:spPr bwMode="auto">
            <a:xfrm>
              <a:off x="10455275" y="1119188"/>
              <a:ext cx="17463" cy="25400"/>
            </a:xfrm>
            <a:custGeom>
              <a:avLst/>
              <a:gdLst>
                <a:gd name="T0" fmla="*/ 10 w 21"/>
                <a:gd name="T1" fmla="*/ 32 h 32"/>
                <a:gd name="T2" fmla="*/ 10 w 21"/>
                <a:gd name="T3" fmla="*/ 32 h 32"/>
                <a:gd name="T4" fmla="*/ 5 w 21"/>
                <a:gd name="T5" fmla="*/ 32 h 32"/>
                <a:gd name="T6" fmla="*/ 1 w 21"/>
                <a:gd name="T7" fmla="*/ 29 h 32"/>
                <a:gd name="T8" fmla="*/ 0 w 21"/>
                <a:gd name="T9" fmla="*/ 23 h 32"/>
                <a:gd name="T10" fmla="*/ 0 w 21"/>
                <a:gd name="T11" fmla="*/ 16 h 32"/>
                <a:gd name="T12" fmla="*/ 0 w 21"/>
                <a:gd name="T13" fmla="*/ 16 h 32"/>
                <a:gd name="T14" fmla="*/ 0 w 21"/>
                <a:gd name="T15" fmla="*/ 9 h 32"/>
                <a:gd name="T16" fmla="*/ 1 w 21"/>
                <a:gd name="T17" fmla="*/ 5 h 32"/>
                <a:gd name="T18" fmla="*/ 1 w 21"/>
                <a:gd name="T19" fmla="*/ 5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3 h 32"/>
                <a:gd name="T38" fmla="*/ 19 w 21"/>
                <a:gd name="T39" fmla="*/ 29 h 32"/>
                <a:gd name="T40" fmla="*/ 19 w 21"/>
                <a:gd name="T41" fmla="*/ 29 h 32"/>
                <a:gd name="T42" fmla="*/ 16 w 21"/>
                <a:gd name="T43" fmla="*/ 30 h 32"/>
                <a:gd name="T44" fmla="*/ 10 w 21"/>
                <a:gd name="T45" fmla="*/ 32 h 32"/>
                <a:gd name="T46" fmla="*/ 10 w 21"/>
                <a:gd name="T47" fmla="*/ 32 h 32"/>
                <a:gd name="T48" fmla="*/ 10 w 21"/>
                <a:gd name="T49" fmla="*/ 5 h 32"/>
                <a:gd name="T50" fmla="*/ 10 w 21"/>
                <a:gd name="T51" fmla="*/ 5 h 32"/>
                <a:gd name="T52" fmla="*/ 9 w 21"/>
                <a:gd name="T53" fmla="*/ 7 h 32"/>
                <a:gd name="T54" fmla="*/ 7 w 21"/>
                <a:gd name="T55" fmla="*/ 9 h 32"/>
                <a:gd name="T56" fmla="*/ 7 w 21"/>
                <a:gd name="T57" fmla="*/ 16 h 32"/>
                <a:gd name="T58" fmla="*/ 7 w 21"/>
                <a:gd name="T59" fmla="*/ 16 h 32"/>
                <a:gd name="T60" fmla="*/ 7 w 21"/>
                <a:gd name="T61" fmla="*/ 25 h 32"/>
                <a:gd name="T62" fmla="*/ 9 w 21"/>
                <a:gd name="T63" fmla="*/ 27 h 32"/>
                <a:gd name="T64" fmla="*/ 10 w 21"/>
                <a:gd name="T65" fmla="*/ 27 h 32"/>
                <a:gd name="T66" fmla="*/ 10 w 21"/>
                <a:gd name="T67" fmla="*/ 27 h 32"/>
                <a:gd name="T68" fmla="*/ 12 w 21"/>
                <a:gd name="T69" fmla="*/ 27 h 32"/>
                <a:gd name="T70" fmla="*/ 14 w 21"/>
                <a:gd name="T71" fmla="*/ 25 h 32"/>
                <a:gd name="T72" fmla="*/ 16 w 21"/>
                <a:gd name="T73" fmla="*/ 16 h 32"/>
                <a:gd name="T74" fmla="*/ 16 w 21"/>
                <a:gd name="T75" fmla="*/ 16 h 32"/>
                <a:gd name="T76" fmla="*/ 14 w 21"/>
                <a:gd name="T77" fmla="*/ 9 h 32"/>
                <a:gd name="T78" fmla="*/ 12 w 21"/>
                <a:gd name="T79" fmla="*/ 7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2"/>
                  </a:lnTo>
                  <a:lnTo>
                    <a:pt x="1" y="29"/>
                  </a:lnTo>
                  <a:lnTo>
                    <a:pt x="0" y="23"/>
                  </a:lnTo>
                  <a:lnTo>
                    <a:pt x="0" y="16"/>
                  </a:lnTo>
                  <a:lnTo>
                    <a:pt x="0" y="16"/>
                  </a:lnTo>
                  <a:lnTo>
                    <a:pt x="0" y="9"/>
                  </a:lnTo>
                  <a:lnTo>
                    <a:pt x="1" y="5"/>
                  </a:lnTo>
                  <a:lnTo>
                    <a:pt x="1" y="5"/>
                  </a:lnTo>
                  <a:lnTo>
                    <a:pt x="5" y="2"/>
                  </a:lnTo>
                  <a:lnTo>
                    <a:pt x="12" y="0"/>
                  </a:lnTo>
                  <a:lnTo>
                    <a:pt x="12" y="0"/>
                  </a:lnTo>
                  <a:lnTo>
                    <a:pt x="16" y="2"/>
                  </a:lnTo>
                  <a:lnTo>
                    <a:pt x="19" y="4"/>
                  </a:lnTo>
                  <a:lnTo>
                    <a:pt x="21" y="9"/>
                  </a:lnTo>
                  <a:lnTo>
                    <a:pt x="21" y="16"/>
                  </a:lnTo>
                  <a:lnTo>
                    <a:pt x="21" y="16"/>
                  </a:lnTo>
                  <a:lnTo>
                    <a:pt x="21" y="23"/>
                  </a:lnTo>
                  <a:lnTo>
                    <a:pt x="19" y="29"/>
                  </a:lnTo>
                  <a:lnTo>
                    <a:pt x="19" y="29"/>
                  </a:lnTo>
                  <a:lnTo>
                    <a:pt x="16" y="30"/>
                  </a:lnTo>
                  <a:lnTo>
                    <a:pt x="10" y="32"/>
                  </a:lnTo>
                  <a:lnTo>
                    <a:pt x="10" y="32"/>
                  </a:lnTo>
                  <a:close/>
                  <a:moveTo>
                    <a:pt x="10" y="5"/>
                  </a:moveTo>
                  <a:lnTo>
                    <a:pt x="10" y="5"/>
                  </a:lnTo>
                  <a:lnTo>
                    <a:pt x="9" y="7"/>
                  </a:lnTo>
                  <a:lnTo>
                    <a:pt x="7" y="9"/>
                  </a:lnTo>
                  <a:lnTo>
                    <a:pt x="7" y="16"/>
                  </a:lnTo>
                  <a:lnTo>
                    <a:pt x="7" y="16"/>
                  </a:lnTo>
                  <a:lnTo>
                    <a:pt x="7" y="25"/>
                  </a:lnTo>
                  <a:lnTo>
                    <a:pt x="9" y="27"/>
                  </a:lnTo>
                  <a:lnTo>
                    <a:pt x="10" y="27"/>
                  </a:lnTo>
                  <a:lnTo>
                    <a:pt x="10" y="27"/>
                  </a:lnTo>
                  <a:lnTo>
                    <a:pt x="12" y="27"/>
                  </a:lnTo>
                  <a:lnTo>
                    <a:pt x="14" y="25"/>
                  </a:lnTo>
                  <a:lnTo>
                    <a:pt x="16" y="16"/>
                  </a:lnTo>
                  <a:lnTo>
                    <a:pt x="16" y="16"/>
                  </a:lnTo>
                  <a:lnTo>
                    <a:pt x="14" y="9"/>
                  </a:lnTo>
                  <a:lnTo>
                    <a:pt x="12" y="7"/>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064"/>
            <p:cNvSpPr>
              <a:spLocks/>
            </p:cNvSpPr>
            <p:nvPr/>
          </p:nvSpPr>
          <p:spPr bwMode="auto">
            <a:xfrm>
              <a:off x="10479087" y="1119188"/>
              <a:ext cx="9525" cy="25400"/>
            </a:xfrm>
            <a:custGeom>
              <a:avLst/>
              <a:gdLst>
                <a:gd name="T0" fmla="*/ 13 w 13"/>
                <a:gd name="T1" fmla="*/ 0 h 32"/>
                <a:gd name="T2" fmla="*/ 13 w 13"/>
                <a:gd name="T3" fmla="*/ 0 h 32"/>
                <a:gd name="T4" fmla="*/ 13 w 13"/>
                <a:gd name="T5" fmla="*/ 32 h 32"/>
                <a:gd name="T6" fmla="*/ 13 w 13"/>
                <a:gd name="T7" fmla="*/ 32 h 32"/>
                <a:gd name="T8" fmla="*/ 7 w 13"/>
                <a:gd name="T9" fmla="*/ 32 h 32"/>
                <a:gd name="T10" fmla="*/ 7 w 13"/>
                <a:gd name="T11" fmla="*/ 32 h 32"/>
                <a:gd name="T12" fmla="*/ 7 w 13"/>
                <a:gd name="T13" fmla="*/ 7 h 32"/>
                <a:gd name="T14" fmla="*/ 7 w 13"/>
                <a:gd name="T15" fmla="*/ 7 h 32"/>
                <a:gd name="T16" fmla="*/ 4 w 13"/>
                <a:gd name="T17" fmla="*/ 9 h 32"/>
                <a:gd name="T18" fmla="*/ 4 w 13"/>
                <a:gd name="T19" fmla="*/ 9 h 32"/>
                <a:gd name="T20" fmla="*/ 4 w 13"/>
                <a:gd name="T21" fmla="*/ 9 h 32"/>
                <a:gd name="T22" fmla="*/ 2 w 13"/>
                <a:gd name="T23" fmla="*/ 9 h 32"/>
                <a:gd name="T24" fmla="*/ 2 w 13"/>
                <a:gd name="T25" fmla="*/ 9 h 32"/>
                <a:gd name="T26" fmla="*/ 2 w 13"/>
                <a:gd name="T27" fmla="*/ 11 h 32"/>
                <a:gd name="T28" fmla="*/ 0 w 13"/>
                <a:gd name="T29" fmla="*/ 11 h 32"/>
                <a:gd name="T30" fmla="*/ 0 w 13"/>
                <a:gd name="T31" fmla="*/ 11 h 32"/>
                <a:gd name="T32" fmla="*/ 0 w 13"/>
                <a:gd name="T33" fmla="*/ 11 h 32"/>
                <a:gd name="T34" fmla="*/ 0 w 13"/>
                <a:gd name="T35" fmla="*/ 5 h 32"/>
                <a:gd name="T36" fmla="*/ 0 w 13"/>
                <a:gd name="T37" fmla="*/ 5 h 32"/>
                <a:gd name="T38" fmla="*/ 4 w 13"/>
                <a:gd name="T39" fmla="*/ 4 h 32"/>
                <a:gd name="T40" fmla="*/ 4 w 13"/>
                <a:gd name="T41" fmla="*/ 4 h 32"/>
                <a:gd name="T42" fmla="*/ 9 w 13"/>
                <a:gd name="T43" fmla="*/ 0 h 32"/>
                <a:gd name="T44" fmla="*/ 13 w 13"/>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2">
                  <a:moveTo>
                    <a:pt x="13" y="0"/>
                  </a:moveTo>
                  <a:lnTo>
                    <a:pt x="13" y="0"/>
                  </a:lnTo>
                  <a:lnTo>
                    <a:pt x="13" y="32"/>
                  </a:lnTo>
                  <a:lnTo>
                    <a:pt x="13" y="32"/>
                  </a:lnTo>
                  <a:lnTo>
                    <a:pt x="7" y="32"/>
                  </a:lnTo>
                  <a:lnTo>
                    <a:pt x="7" y="32"/>
                  </a:lnTo>
                  <a:lnTo>
                    <a:pt x="7" y="7"/>
                  </a:lnTo>
                  <a:lnTo>
                    <a:pt x="7" y="7"/>
                  </a:lnTo>
                  <a:lnTo>
                    <a:pt x="4" y="9"/>
                  </a:lnTo>
                  <a:lnTo>
                    <a:pt x="4" y="9"/>
                  </a:lnTo>
                  <a:lnTo>
                    <a:pt x="4" y="9"/>
                  </a:lnTo>
                  <a:lnTo>
                    <a:pt x="2" y="9"/>
                  </a:lnTo>
                  <a:lnTo>
                    <a:pt x="2" y="9"/>
                  </a:lnTo>
                  <a:lnTo>
                    <a:pt x="2" y="11"/>
                  </a:lnTo>
                  <a:lnTo>
                    <a:pt x="0" y="11"/>
                  </a:lnTo>
                  <a:lnTo>
                    <a:pt x="0" y="11"/>
                  </a:lnTo>
                  <a:lnTo>
                    <a:pt x="0" y="11"/>
                  </a:lnTo>
                  <a:lnTo>
                    <a:pt x="0" y="5"/>
                  </a:lnTo>
                  <a:lnTo>
                    <a:pt x="0" y="5"/>
                  </a:lnTo>
                  <a:lnTo>
                    <a:pt x="4" y="4"/>
                  </a:lnTo>
                  <a:lnTo>
                    <a:pt x="4" y="4"/>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065"/>
            <p:cNvSpPr>
              <a:spLocks noEditPoints="1"/>
            </p:cNvSpPr>
            <p:nvPr/>
          </p:nvSpPr>
          <p:spPr bwMode="auto">
            <a:xfrm>
              <a:off x="10434637" y="1154113"/>
              <a:ext cx="17463" cy="25400"/>
            </a:xfrm>
            <a:custGeom>
              <a:avLst/>
              <a:gdLst>
                <a:gd name="T0" fmla="*/ 10 w 21"/>
                <a:gd name="T1" fmla="*/ 30 h 30"/>
                <a:gd name="T2" fmla="*/ 10 w 21"/>
                <a:gd name="T3" fmla="*/ 30 h 30"/>
                <a:gd name="T4" fmla="*/ 5 w 21"/>
                <a:gd name="T5" fmla="*/ 30 h 30"/>
                <a:gd name="T6" fmla="*/ 1 w 21"/>
                <a:gd name="T7" fmla="*/ 27 h 30"/>
                <a:gd name="T8" fmla="*/ 0 w 21"/>
                <a:gd name="T9" fmla="*/ 21 h 30"/>
                <a:gd name="T10" fmla="*/ 0 w 21"/>
                <a:gd name="T11" fmla="*/ 16 h 30"/>
                <a:gd name="T12" fmla="*/ 0 w 21"/>
                <a:gd name="T13" fmla="*/ 16 h 30"/>
                <a:gd name="T14" fmla="*/ 0 w 21"/>
                <a:gd name="T15" fmla="*/ 9 h 30"/>
                <a:gd name="T16" fmla="*/ 1 w 21"/>
                <a:gd name="T17" fmla="*/ 3 h 30"/>
                <a:gd name="T18" fmla="*/ 1 w 21"/>
                <a:gd name="T19" fmla="*/ 3 h 30"/>
                <a:gd name="T20" fmla="*/ 5 w 21"/>
                <a:gd name="T21" fmla="*/ 0 h 30"/>
                <a:gd name="T22" fmla="*/ 10 w 21"/>
                <a:gd name="T23" fmla="*/ 0 h 30"/>
                <a:gd name="T24" fmla="*/ 10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4 w 21"/>
                <a:gd name="T73" fmla="*/ 16 h 30"/>
                <a:gd name="T74" fmla="*/ 14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1" y="27"/>
                  </a:lnTo>
                  <a:lnTo>
                    <a:pt x="0" y="21"/>
                  </a:lnTo>
                  <a:lnTo>
                    <a:pt x="0" y="16"/>
                  </a:lnTo>
                  <a:lnTo>
                    <a:pt x="0" y="16"/>
                  </a:lnTo>
                  <a:lnTo>
                    <a:pt x="0" y="9"/>
                  </a:lnTo>
                  <a:lnTo>
                    <a:pt x="1" y="3"/>
                  </a:lnTo>
                  <a:lnTo>
                    <a:pt x="1" y="3"/>
                  </a:lnTo>
                  <a:lnTo>
                    <a:pt x="5" y="0"/>
                  </a:lnTo>
                  <a:lnTo>
                    <a:pt x="10" y="0"/>
                  </a:lnTo>
                  <a:lnTo>
                    <a:pt x="10"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4" y="16"/>
                  </a:lnTo>
                  <a:lnTo>
                    <a:pt x="14"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066"/>
            <p:cNvSpPr>
              <a:spLocks/>
            </p:cNvSpPr>
            <p:nvPr/>
          </p:nvSpPr>
          <p:spPr bwMode="auto">
            <a:xfrm>
              <a:off x="10456862"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8 w 15"/>
                <a:gd name="T17" fmla="*/ 9 h 32"/>
                <a:gd name="T18" fmla="*/ 8 w 15"/>
                <a:gd name="T19" fmla="*/ 9 h 32"/>
                <a:gd name="T20" fmla="*/ 6 w 15"/>
                <a:gd name="T21" fmla="*/ 9 h 32"/>
                <a:gd name="T22" fmla="*/ 6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8" y="9"/>
                  </a:lnTo>
                  <a:lnTo>
                    <a:pt x="8" y="9"/>
                  </a:lnTo>
                  <a:lnTo>
                    <a:pt x="6" y="9"/>
                  </a:lnTo>
                  <a:lnTo>
                    <a:pt x="6" y="9"/>
                  </a:lnTo>
                  <a:lnTo>
                    <a:pt x="4" y="11"/>
                  </a:lnTo>
                  <a:lnTo>
                    <a:pt x="2" y="11"/>
                  </a:lnTo>
                  <a:lnTo>
                    <a:pt x="2"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067"/>
            <p:cNvSpPr>
              <a:spLocks noEditPoints="1"/>
            </p:cNvSpPr>
            <p:nvPr/>
          </p:nvSpPr>
          <p:spPr bwMode="auto">
            <a:xfrm>
              <a:off x="10475912" y="1154113"/>
              <a:ext cx="17463" cy="25400"/>
            </a:xfrm>
            <a:custGeom>
              <a:avLst/>
              <a:gdLst>
                <a:gd name="T0" fmla="*/ 10 w 21"/>
                <a:gd name="T1" fmla="*/ 30 h 30"/>
                <a:gd name="T2" fmla="*/ 10 w 21"/>
                <a:gd name="T3" fmla="*/ 30 h 30"/>
                <a:gd name="T4" fmla="*/ 5 w 21"/>
                <a:gd name="T5" fmla="*/ 30 h 30"/>
                <a:gd name="T6" fmla="*/ 2 w 21"/>
                <a:gd name="T7" fmla="*/ 27 h 30"/>
                <a:gd name="T8" fmla="*/ 0 w 21"/>
                <a:gd name="T9" fmla="*/ 21 h 30"/>
                <a:gd name="T10" fmla="*/ 0 w 21"/>
                <a:gd name="T11" fmla="*/ 16 h 30"/>
                <a:gd name="T12" fmla="*/ 0 w 21"/>
                <a:gd name="T13" fmla="*/ 16 h 30"/>
                <a:gd name="T14" fmla="*/ 0 w 21"/>
                <a:gd name="T15" fmla="*/ 9 h 30"/>
                <a:gd name="T16" fmla="*/ 2 w 21"/>
                <a:gd name="T17" fmla="*/ 3 h 30"/>
                <a:gd name="T18" fmla="*/ 2 w 21"/>
                <a:gd name="T19" fmla="*/ 3 h 30"/>
                <a:gd name="T20" fmla="*/ 7 w 21"/>
                <a:gd name="T21" fmla="*/ 0 h 30"/>
                <a:gd name="T22" fmla="*/ 12 w 21"/>
                <a:gd name="T23" fmla="*/ 0 h 30"/>
                <a:gd name="T24" fmla="*/ 12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6 w 21"/>
                <a:gd name="T73" fmla="*/ 16 h 30"/>
                <a:gd name="T74" fmla="*/ 16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2" y="27"/>
                  </a:lnTo>
                  <a:lnTo>
                    <a:pt x="0" y="21"/>
                  </a:lnTo>
                  <a:lnTo>
                    <a:pt x="0" y="16"/>
                  </a:lnTo>
                  <a:lnTo>
                    <a:pt x="0" y="16"/>
                  </a:lnTo>
                  <a:lnTo>
                    <a:pt x="0" y="9"/>
                  </a:lnTo>
                  <a:lnTo>
                    <a:pt x="2" y="3"/>
                  </a:lnTo>
                  <a:lnTo>
                    <a:pt x="2" y="3"/>
                  </a:lnTo>
                  <a:lnTo>
                    <a:pt x="7" y="0"/>
                  </a:lnTo>
                  <a:lnTo>
                    <a:pt x="12" y="0"/>
                  </a:lnTo>
                  <a:lnTo>
                    <a:pt x="12"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6" y="16"/>
                  </a:lnTo>
                  <a:lnTo>
                    <a:pt x="16"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068"/>
            <p:cNvSpPr>
              <a:spLocks noEditPoints="1"/>
            </p:cNvSpPr>
            <p:nvPr/>
          </p:nvSpPr>
          <p:spPr bwMode="auto">
            <a:xfrm>
              <a:off x="10434637"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0 w 21"/>
                <a:gd name="T23" fmla="*/ 0 h 32"/>
                <a:gd name="T24" fmla="*/ 10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0" y="0"/>
                  </a:lnTo>
                  <a:lnTo>
                    <a:pt x="10"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4" y="16"/>
                  </a:lnTo>
                  <a:lnTo>
                    <a:pt x="14"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069"/>
            <p:cNvSpPr>
              <a:spLocks noEditPoints="1"/>
            </p:cNvSpPr>
            <p:nvPr/>
          </p:nvSpPr>
          <p:spPr bwMode="auto">
            <a:xfrm>
              <a:off x="10455275"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6 w 21"/>
                <a:gd name="T73" fmla="*/ 16 h 32"/>
                <a:gd name="T74" fmla="*/ 16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2" y="0"/>
                  </a:lnTo>
                  <a:lnTo>
                    <a:pt x="12"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6" y="16"/>
                  </a:lnTo>
                  <a:lnTo>
                    <a:pt x="16"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070"/>
            <p:cNvSpPr>
              <a:spLocks/>
            </p:cNvSpPr>
            <p:nvPr/>
          </p:nvSpPr>
          <p:spPr bwMode="auto">
            <a:xfrm>
              <a:off x="10479087" y="1189038"/>
              <a:ext cx="9525" cy="23813"/>
            </a:xfrm>
            <a:custGeom>
              <a:avLst/>
              <a:gdLst>
                <a:gd name="T0" fmla="*/ 13 w 13"/>
                <a:gd name="T1" fmla="*/ 0 h 31"/>
                <a:gd name="T2" fmla="*/ 13 w 13"/>
                <a:gd name="T3" fmla="*/ 0 h 31"/>
                <a:gd name="T4" fmla="*/ 13 w 13"/>
                <a:gd name="T5" fmla="*/ 31 h 31"/>
                <a:gd name="T6" fmla="*/ 13 w 13"/>
                <a:gd name="T7" fmla="*/ 31 h 31"/>
                <a:gd name="T8" fmla="*/ 7 w 13"/>
                <a:gd name="T9" fmla="*/ 31 h 31"/>
                <a:gd name="T10" fmla="*/ 7 w 13"/>
                <a:gd name="T11" fmla="*/ 31 h 31"/>
                <a:gd name="T12" fmla="*/ 7 w 13"/>
                <a:gd name="T13" fmla="*/ 7 h 31"/>
                <a:gd name="T14" fmla="*/ 7 w 13"/>
                <a:gd name="T15" fmla="*/ 7 h 31"/>
                <a:gd name="T16" fmla="*/ 4 w 13"/>
                <a:gd name="T17" fmla="*/ 9 h 31"/>
                <a:gd name="T18" fmla="*/ 4 w 13"/>
                <a:gd name="T19" fmla="*/ 9 h 31"/>
                <a:gd name="T20" fmla="*/ 2 w 13"/>
                <a:gd name="T21" fmla="*/ 9 h 31"/>
                <a:gd name="T22" fmla="*/ 2 w 13"/>
                <a:gd name="T23" fmla="*/ 9 h 31"/>
                <a:gd name="T24" fmla="*/ 0 w 13"/>
                <a:gd name="T25" fmla="*/ 9 h 31"/>
                <a:gd name="T26" fmla="*/ 0 w 13"/>
                <a:gd name="T27" fmla="*/ 11 h 31"/>
                <a:gd name="T28" fmla="*/ 0 w 13"/>
                <a:gd name="T29" fmla="*/ 11 h 31"/>
                <a:gd name="T30" fmla="*/ 0 w 13"/>
                <a:gd name="T31" fmla="*/ 4 h 31"/>
                <a:gd name="T32" fmla="*/ 0 w 13"/>
                <a:gd name="T33" fmla="*/ 4 h 31"/>
                <a:gd name="T34" fmla="*/ 4 w 13"/>
                <a:gd name="T35" fmla="*/ 2 h 31"/>
                <a:gd name="T36" fmla="*/ 4 w 13"/>
                <a:gd name="T37" fmla="*/ 2 h 31"/>
                <a:gd name="T38" fmla="*/ 7 w 13"/>
                <a:gd name="T39" fmla="*/ 2 h 31"/>
                <a:gd name="T40" fmla="*/ 9 w 13"/>
                <a:gd name="T41" fmla="*/ 0 h 31"/>
                <a:gd name="T42" fmla="*/ 13 w 13"/>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1">
                  <a:moveTo>
                    <a:pt x="13" y="0"/>
                  </a:moveTo>
                  <a:lnTo>
                    <a:pt x="13" y="0"/>
                  </a:lnTo>
                  <a:lnTo>
                    <a:pt x="13" y="31"/>
                  </a:lnTo>
                  <a:lnTo>
                    <a:pt x="13" y="31"/>
                  </a:lnTo>
                  <a:lnTo>
                    <a:pt x="7" y="31"/>
                  </a:lnTo>
                  <a:lnTo>
                    <a:pt x="7" y="31"/>
                  </a:lnTo>
                  <a:lnTo>
                    <a:pt x="7" y="7"/>
                  </a:lnTo>
                  <a:lnTo>
                    <a:pt x="7" y="7"/>
                  </a:lnTo>
                  <a:lnTo>
                    <a:pt x="4" y="9"/>
                  </a:lnTo>
                  <a:lnTo>
                    <a:pt x="4" y="9"/>
                  </a:lnTo>
                  <a:lnTo>
                    <a:pt x="2" y="9"/>
                  </a:lnTo>
                  <a:lnTo>
                    <a:pt x="2" y="9"/>
                  </a:lnTo>
                  <a:lnTo>
                    <a:pt x="0" y="9"/>
                  </a:lnTo>
                  <a:lnTo>
                    <a:pt x="0" y="11"/>
                  </a:lnTo>
                  <a:lnTo>
                    <a:pt x="0" y="11"/>
                  </a:lnTo>
                  <a:lnTo>
                    <a:pt x="0" y="4"/>
                  </a:lnTo>
                  <a:lnTo>
                    <a:pt x="0" y="4"/>
                  </a:lnTo>
                  <a:lnTo>
                    <a:pt x="4" y="2"/>
                  </a:lnTo>
                  <a:lnTo>
                    <a:pt x="4" y="2"/>
                  </a:lnTo>
                  <a:lnTo>
                    <a:pt x="7" y="2"/>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071"/>
            <p:cNvSpPr>
              <a:spLocks/>
            </p:cNvSpPr>
            <p:nvPr/>
          </p:nvSpPr>
          <p:spPr bwMode="auto">
            <a:xfrm>
              <a:off x="10520362"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6 w 15"/>
                <a:gd name="T17" fmla="*/ 9 h 32"/>
                <a:gd name="T18" fmla="*/ 6 w 15"/>
                <a:gd name="T19" fmla="*/ 9 h 32"/>
                <a:gd name="T20" fmla="*/ 6 w 15"/>
                <a:gd name="T21" fmla="*/ 9 h 32"/>
                <a:gd name="T22" fmla="*/ 4 w 15"/>
                <a:gd name="T23" fmla="*/ 9 h 32"/>
                <a:gd name="T24" fmla="*/ 4 w 15"/>
                <a:gd name="T25" fmla="*/ 9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6" y="9"/>
                  </a:lnTo>
                  <a:lnTo>
                    <a:pt x="6" y="9"/>
                  </a:lnTo>
                  <a:lnTo>
                    <a:pt x="6" y="9"/>
                  </a:lnTo>
                  <a:lnTo>
                    <a:pt x="4" y="9"/>
                  </a:lnTo>
                  <a:lnTo>
                    <a:pt x="4" y="9"/>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072"/>
            <p:cNvSpPr>
              <a:spLocks noEditPoints="1"/>
            </p:cNvSpPr>
            <p:nvPr/>
          </p:nvSpPr>
          <p:spPr bwMode="auto">
            <a:xfrm>
              <a:off x="10517187" y="1154113"/>
              <a:ext cx="19050" cy="25400"/>
            </a:xfrm>
            <a:custGeom>
              <a:avLst/>
              <a:gdLst>
                <a:gd name="T0" fmla="*/ 11 w 23"/>
                <a:gd name="T1" fmla="*/ 30 h 30"/>
                <a:gd name="T2" fmla="*/ 11 w 23"/>
                <a:gd name="T3" fmla="*/ 30 h 30"/>
                <a:gd name="T4" fmla="*/ 7 w 23"/>
                <a:gd name="T5" fmla="*/ 30 h 30"/>
                <a:gd name="T6" fmla="*/ 3 w 23"/>
                <a:gd name="T7" fmla="*/ 27 h 30"/>
                <a:gd name="T8" fmla="*/ 2 w 23"/>
                <a:gd name="T9" fmla="*/ 21 h 30"/>
                <a:gd name="T10" fmla="*/ 0 w 23"/>
                <a:gd name="T11" fmla="*/ 16 h 30"/>
                <a:gd name="T12" fmla="*/ 0 w 23"/>
                <a:gd name="T13" fmla="*/ 16 h 30"/>
                <a:gd name="T14" fmla="*/ 2 w 23"/>
                <a:gd name="T15" fmla="*/ 9 h 30"/>
                <a:gd name="T16" fmla="*/ 3 w 23"/>
                <a:gd name="T17" fmla="*/ 3 h 30"/>
                <a:gd name="T18" fmla="*/ 3 w 23"/>
                <a:gd name="T19" fmla="*/ 3 h 30"/>
                <a:gd name="T20" fmla="*/ 7 w 23"/>
                <a:gd name="T21" fmla="*/ 0 h 30"/>
                <a:gd name="T22" fmla="*/ 12 w 23"/>
                <a:gd name="T23" fmla="*/ 0 h 30"/>
                <a:gd name="T24" fmla="*/ 12 w 23"/>
                <a:gd name="T25" fmla="*/ 0 h 30"/>
                <a:gd name="T26" fmla="*/ 16 w 23"/>
                <a:gd name="T27" fmla="*/ 0 h 30"/>
                <a:gd name="T28" fmla="*/ 20 w 23"/>
                <a:gd name="T29" fmla="*/ 3 h 30"/>
                <a:gd name="T30" fmla="*/ 21 w 23"/>
                <a:gd name="T31" fmla="*/ 7 h 30"/>
                <a:gd name="T32" fmla="*/ 23 w 23"/>
                <a:gd name="T33" fmla="*/ 14 h 30"/>
                <a:gd name="T34" fmla="*/ 23 w 23"/>
                <a:gd name="T35" fmla="*/ 14 h 30"/>
                <a:gd name="T36" fmla="*/ 21 w 23"/>
                <a:gd name="T37" fmla="*/ 21 h 30"/>
                <a:gd name="T38" fmla="*/ 20 w 23"/>
                <a:gd name="T39" fmla="*/ 27 h 30"/>
                <a:gd name="T40" fmla="*/ 20 w 23"/>
                <a:gd name="T41" fmla="*/ 27 h 30"/>
                <a:gd name="T42" fmla="*/ 16 w 23"/>
                <a:gd name="T43" fmla="*/ 30 h 30"/>
                <a:gd name="T44" fmla="*/ 11 w 23"/>
                <a:gd name="T45" fmla="*/ 30 h 30"/>
                <a:gd name="T46" fmla="*/ 11 w 23"/>
                <a:gd name="T47" fmla="*/ 30 h 30"/>
                <a:gd name="T48" fmla="*/ 11 w 23"/>
                <a:gd name="T49" fmla="*/ 3 h 30"/>
                <a:gd name="T50" fmla="*/ 11 w 23"/>
                <a:gd name="T51" fmla="*/ 3 h 30"/>
                <a:gd name="T52" fmla="*/ 9 w 23"/>
                <a:gd name="T53" fmla="*/ 5 h 30"/>
                <a:gd name="T54" fmla="*/ 9 w 23"/>
                <a:gd name="T55" fmla="*/ 7 h 30"/>
                <a:gd name="T56" fmla="*/ 7 w 23"/>
                <a:gd name="T57" fmla="*/ 16 h 30"/>
                <a:gd name="T58" fmla="*/ 7 w 23"/>
                <a:gd name="T59" fmla="*/ 16 h 30"/>
                <a:gd name="T60" fmla="*/ 9 w 23"/>
                <a:gd name="T61" fmla="*/ 23 h 30"/>
                <a:gd name="T62" fmla="*/ 9 w 23"/>
                <a:gd name="T63" fmla="*/ 25 h 30"/>
                <a:gd name="T64" fmla="*/ 11 w 23"/>
                <a:gd name="T65" fmla="*/ 25 h 30"/>
                <a:gd name="T66" fmla="*/ 11 w 23"/>
                <a:gd name="T67" fmla="*/ 25 h 30"/>
                <a:gd name="T68" fmla="*/ 14 w 23"/>
                <a:gd name="T69" fmla="*/ 25 h 30"/>
                <a:gd name="T70" fmla="*/ 14 w 23"/>
                <a:gd name="T71" fmla="*/ 23 h 30"/>
                <a:gd name="T72" fmla="*/ 16 w 23"/>
                <a:gd name="T73" fmla="*/ 16 h 30"/>
                <a:gd name="T74" fmla="*/ 16 w 23"/>
                <a:gd name="T75" fmla="*/ 16 h 30"/>
                <a:gd name="T76" fmla="*/ 14 w 23"/>
                <a:gd name="T77" fmla="*/ 7 h 30"/>
                <a:gd name="T78" fmla="*/ 14 w 23"/>
                <a:gd name="T79" fmla="*/ 5 h 30"/>
                <a:gd name="T80" fmla="*/ 11 w 23"/>
                <a:gd name="T81" fmla="*/ 3 h 30"/>
                <a:gd name="T82" fmla="*/ 11 w 23"/>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0">
                  <a:moveTo>
                    <a:pt x="11" y="30"/>
                  </a:moveTo>
                  <a:lnTo>
                    <a:pt x="11" y="30"/>
                  </a:lnTo>
                  <a:lnTo>
                    <a:pt x="7" y="30"/>
                  </a:lnTo>
                  <a:lnTo>
                    <a:pt x="3" y="27"/>
                  </a:lnTo>
                  <a:lnTo>
                    <a:pt x="2" y="21"/>
                  </a:lnTo>
                  <a:lnTo>
                    <a:pt x="0" y="16"/>
                  </a:lnTo>
                  <a:lnTo>
                    <a:pt x="0" y="16"/>
                  </a:lnTo>
                  <a:lnTo>
                    <a:pt x="2" y="9"/>
                  </a:lnTo>
                  <a:lnTo>
                    <a:pt x="3" y="3"/>
                  </a:lnTo>
                  <a:lnTo>
                    <a:pt x="3" y="3"/>
                  </a:lnTo>
                  <a:lnTo>
                    <a:pt x="7" y="0"/>
                  </a:lnTo>
                  <a:lnTo>
                    <a:pt x="12" y="0"/>
                  </a:lnTo>
                  <a:lnTo>
                    <a:pt x="12" y="0"/>
                  </a:lnTo>
                  <a:lnTo>
                    <a:pt x="16" y="0"/>
                  </a:lnTo>
                  <a:lnTo>
                    <a:pt x="20" y="3"/>
                  </a:lnTo>
                  <a:lnTo>
                    <a:pt x="21" y="7"/>
                  </a:lnTo>
                  <a:lnTo>
                    <a:pt x="23" y="14"/>
                  </a:lnTo>
                  <a:lnTo>
                    <a:pt x="23" y="14"/>
                  </a:lnTo>
                  <a:lnTo>
                    <a:pt x="21" y="21"/>
                  </a:lnTo>
                  <a:lnTo>
                    <a:pt x="20" y="27"/>
                  </a:lnTo>
                  <a:lnTo>
                    <a:pt x="20" y="27"/>
                  </a:lnTo>
                  <a:lnTo>
                    <a:pt x="16" y="30"/>
                  </a:lnTo>
                  <a:lnTo>
                    <a:pt x="11" y="30"/>
                  </a:lnTo>
                  <a:lnTo>
                    <a:pt x="11" y="30"/>
                  </a:lnTo>
                  <a:close/>
                  <a:moveTo>
                    <a:pt x="11" y="3"/>
                  </a:moveTo>
                  <a:lnTo>
                    <a:pt x="11" y="3"/>
                  </a:lnTo>
                  <a:lnTo>
                    <a:pt x="9" y="5"/>
                  </a:lnTo>
                  <a:lnTo>
                    <a:pt x="9" y="7"/>
                  </a:lnTo>
                  <a:lnTo>
                    <a:pt x="7" y="16"/>
                  </a:lnTo>
                  <a:lnTo>
                    <a:pt x="7" y="16"/>
                  </a:lnTo>
                  <a:lnTo>
                    <a:pt x="9" y="23"/>
                  </a:lnTo>
                  <a:lnTo>
                    <a:pt x="9" y="25"/>
                  </a:lnTo>
                  <a:lnTo>
                    <a:pt x="11" y="25"/>
                  </a:lnTo>
                  <a:lnTo>
                    <a:pt x="11" y="25"/>
                  </a:lnTo>
                  <a:lnTo>
                    <a:pt x="14" y="25"/>
                  </a:lnTo>
                  <a:lnTo>
                    <a:pt x="14" y="23"/>
                  </a:lnTo>
                  <a:lnTo>
                    <a:pt x="16" y="16"/>
                  </a:lnTo>
                  <a:lnTo>
                    <a:pt x="16" y="16"/>
                  </a:lnTo>
                  <a:lnTo>
                    <a:pt x="14" y="7"/>
                  </a:lnTo>
                  <a:lnTo>
                    <a:pt x="14" y="5"/>
                  </a:lnTo>
                  <a:lnTo>
                    <a:pt x="11" y="3"/>
                  </a:lnTo>
                  <a:lnTo>
                    <a:pt x="11"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073"/>
            <p:cNvSpPr>
              <a:spLocks noEditPoints="1"/>
            </p:cNvSpPr>
            <p:nvPr/>
          </p:nvSpPr>
          <p:spPr bwMode="auto">
            <a:xfrm>
              <a:off x="10517187"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9 w 23"/>
                <a:gd name="T53" fmla="*/ 5 h 32"/>
                <a:gd name="T54" fmla="*/ 9 w 23"/>
                <a:gd name="T55" fmla="*/ 7 h 32"/>
                <a:gd name="T56" fmla="*/ 7 w 23"/>
                <a:gd name="T57" fmla="*/ 16 h 32"/>
                <a:gd name="T58" fmla="*/ 7 w 23"/>
                <a:gd name="T59" fmla="*/ 16 h 32"/>
                <a:gd name="T60" fmla="*/ 9 w 23"/>
                <a:gd name="T61" fmla="*/ 23 h 32"/>
                <a:gd name="T62" fmla="*/ 9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9" y="5"/>
                  </a:lnTo>
                  <a:lnTo>
                    <a:pt x="9" y="7"/>
                  </a:lnTo>
                  <a:lnTo>
                    <a:pt x="7" y="16"/>
                  </a:lnTo>
                  <a:lnTo>
                    <a:pt x="7" y="16"/>
                  </a:lnTo>
                  <a:lnTo>
                    <a:pt x="9" y="23"/>
                  </a:lnTo>
                  <a:lnTo>
                    <a:pt x="9"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074"/>
            <p:cNvSpPr>
              <a:spLocks noEditPoints="1"/>
            </p:cNvSpPr>
            <p:nvPr/>
          </p:nvSpPr>
          <p:spPr bwMode="auto">
            <a:xfrm>
              <a:off x="10494962" y="1119188"/>
              <a:ext cx="19050" cy="25400"/>
            </a:xfrm>
            <a:custGeom>
              <a:avLst/>
              <a:gdLst>
                <a:gd name="T0" fmla="*/ 11 w 23"/>
                <a:gd name="T1" fmla="*/ 32 h 32"/>
                <a:gd name="T2" fmla="*/ 11 w 23"/>
                <a:gd name="T3" fmla="*/ 32 h 32"/>
                <a:gd name="T4" fmla="*/ 7 w 23"/>
                <a:gd name="T5" fmla="*/ 32 h 32"/>
                <a:gd name="T6" fmla="*/ 3 w 23"/>
                <a:gd name="T7" fmla="*/ 29 h 32"/>
                <a:gd name="T8" fmla="*/ 2 w 23"/>
                <a:gd name="T9" fmla="*/ 23 h 32"/>
                <a:gd name="T10" fmla="*/ 0 w 23"/>
                <a:gd name="T11" fmla="*/ 16 h 32"/>
                <a:gd name="T12" fmla="*/ 0 w 23"/>
                <a:gd name="T13" fmla="*/ 16 h 32"/>
                <a:gd name="T14" fmla="*/ 2 w 23"/>
                <a:gd name="T15" fmla="*/ 9 h 32"/>
                <a:gd name="T16" fmla="*/ 3 w 23"/>
                <a:gd name="T17" fmla="*/ 5 h 32"/>
                <a:gd name="T18" fmla="*/ 3 w 23"/>
                <a:gd name="T19" fmla="*/ 5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3 h 32"/>
                <a:gd name="T38" fmla="*/ 20 w 23"/>
                <a:gd name="T39" fmla="*/ 29 h 32"/>
                <a:gd name="T40" fmla="*/ 20 w 23"/>
                <a:gd name="T41" fmla="*/ 29 h 32"/>
                <a:gd name="T42" fmla="*/ 16 w 23"/>
                <a:gd name="T43" fmla="*/ 30 h 32"/>
                <a:gd name="T44" fmla="*/ 11 w 23"/>
                <a:gd name="T45" fmla="*/ 32 h 32"/>
                <a:gd name="T46" fmla="*/ 11 w 23"/>
                <a:gd name="T47" fmla="*/ 32 h 32"/>
                <a:gd name="T48" fmla="*/ 11 w 23"/>
                <a:gd name="T49" fmla="*/ 5 h 32"/>
                <a:gd name="T50" fmla="*/ 11 w 23"/>
                <a:gd name="T51" fmla="*/ 5 h 32"/>
                <a:gd name="T52" fmla="*/ 11 w 23"/>
                <a:gd name="T53" fmla="*/ 7 h 32"/>
                <a:gd name="T54" fmla="*/ 9 w 23"/>
                <a:gd name="T55" fmla="*/ 9 h 32"/>
                <a:gd name="T56" fmla="*/ 7 w 23"/>
                <a:gd name="T57" fmla="*/ 16 h 32"/>
                <a:gd name="T58" fmla="*/ 7 w 23"/>
                <a:gd name="T59" fmla="*/ 16 h 32"/>
                <a:gd name="T60" fmla="*/ 9 w 23"/>
                <a:gd name="T61" fmla="*/ 25 h 32"/>
                <a:gd name="T62" fmla="*/ 11 w 23"/>
                <a:gd name="T63" fmla="*/ 27 h 32"/>
                <a:gd name="T64" fmla="*/ 11 w 23"/>
                <a:gd name="T65" fmla="*/ 27 h 32"/>
                <a:gd name="T66" fmla="*/ 11 w 23"/>
                <a:gd name="T67" fmla="*/ 27 h 32"/>
                <a:gd name="T68" fmla="*/ 14 w 23"/>
                <a:gd name="T69" fmla="*/ 27 h 32"/>
                <a:gd name="T70" fmla="*/ 14 w 23"/>
                <a:gd name="T71" fmla="*/ 25 h 32"/>
                <a:gd name="T72" fmla="*/ 16 w 23"/>
                <a:gd name="T73" fmla="*/ 16 h 32"/>
                <a:gd name="T74" fmla="*/ 16 w 23"/>
                <a:gd name="T75" fmla="*/ 16 h 32"/>
                <a:gd name="T76" fmla="*/ 14 w 23"/>
                <a:gd name="T77" fmla="*/ 9 h 32"/>
                <a:gd name="T78" fmla="*/ 14 w 23"/>
                <a:gd name="T79" fmla="*/ 7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2"/>
                  </a:lnTo>
                  <a:lnTo>
                    <a:pt x="3" y="29"/>
                  </a:lnTo>
                  <a:lnTo>
                    <a:pt x="2" y="23"/>
                  </a:lnTo>
                  <a:lnTo>
                    <a:pt x="0" y="16"/>
                  </a:lnTo>
                  <a:lnTo>
                    <a:pt x="0" y="16"/>
                  </a:lnTo>
                  <a:lnTo>
                    <a:pt x="2" y="9"/>
                  </a:lnTo>
                  <a:lnTo>
                    <a:pt x="3" y="5"/>
                  </a:lnTo>
                  <a:lnTo>
                    <a:pt x="3" y="5"/>
                  </a:lnTo>
                  <a:lnTo>
                    <a:pt x="7" y="2"/>
                  </a:lnTo>
                  <a:lnTo>
                    <a:pt x="12" y="0"/>
                  </a:lnTo>
                  <a:lnTo>
                    <a:pt x="12" y="0"/>
                  </a:lnTo>
                  <a:lnTo>
                    <a:pt x="16" y="2"/>
                  </a:lnTo>
                  <a:lnTo>
                    <a:pt x="20" y="4"/>
                  </a:lnTo>
                  <a:lnTo>
                    <a:pt x="21" y="9"/>
                  </a:lnTo>
                  <a:lnTo>
                    <a:pt x="23" y="16"/>
                  </a:lnTo>
                  <a:lnTo>
                    <a:pt x="23" y="16"/>
                  </a:lnTo>
                  <a:lnTo>
                    <a:pt x="21" y="23"/>
                  </a:lnTo>
                  <a:lnTo>
                    <a:pt x="20" y="29"/>
                  </a:lnTo>
                  <a:lnTo>
                    <a:pt x="20" y="29"/>
                  </a:lnTo>
                  <a:lnTo>
                    <a:pt x="16" y="30"/>
                  </a:lnTo>
                  <a:lnTo>
                    <a:pt x="11" y="32"/>
                  </a:lnTo>
                  <a:lnTo>
                    <a:pt x="11" y="32"/>
                  </a:lnTo>
                  <a:close/>
                  <a:moveTo>
                    <a:pt x="11" y="5"/>
                  </a:moveTo>
                  <a:lnTo>
                    <a:pt x="11" y="5"/>
                  </a:lnTo>
                  <a:lnTo>
                    <a:pt x="11" y="7"/>
                  </a:lnTo>
                  <a:lnTo>
                    <a:pt x="9" y="9"/>
                  </a:lnTo>
                  <a:lnTo>
                    <a:pt x="7" y="16"/>
                  </a:lnTo>
                  <a:lnTo>
                    <a:pt x="7" y="16"/>
                  </a:lnTo>
                  <a:lnTo>
                    <a:pt x="9" y="25"/>
                  </a:lnTo>
                  <a:lnTo>
                    <a:pt x="11" y="27"/>
                  </a:lnTo>
                  <a:lnTo>
                    <a:pt x="11" y="27"/>
                  </a:lnTo>
                  <a:lnTo>
                    <a:pt x="11" y="27"/>
                  </a:lnTo>
                  <a:lnTo>
                    <a:pt x="14" y="27"/>
                  </a:lnTo>
                  <a:lnTo>
                    <a:pt x="14" y="25"/>
                  </a:lnTo>
                  <a:lnTo>
                    <a:pt x="16" y="16"/>
                  </a:lnTo>
                  <a:lnTo>
                    <a:pt x="16" y="16"/>
                  </a:lnTo>
                  <a:lnTo>
                    <a:pt x="14" y="9"/>
                  </a:lnTo>
                  <a:lnTo>
                    <a:pt x="14" y="7"/>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075"/>
            <p:cNvSpPr>
              <a:spLocks/>
            </p:cNvSpPr>
            <p:nvPr/>
          </p:nvSpPr>
          <p:spPr bwMode="auto">
            <a:xfrm>
              <a:off x="10498137"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6 w 15"/>
                <a:gd name="T17" fmla="*/ 9 h 32"/>
                <a:gd name="T18" fmla="*/ 6 w 15"/>
                <a:gd name="T19" fmla="*/ 9 h 32"/>
                <a:gd name="T20" fmla="*/ 4 w 15"/>
                <a:gd name="T21" fmla="*/ 9 h 32"/>
                <a:gd name="T22" fmla="*/ 4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6" y="9"/>
                  </a:lnTo>
                  <a:lnTo>
                    <a:pt x="6" y="9"/>
                  </a:lnTo>
                  <a:lnTo>
                    <a:pt x="4" y="9"/>
                  </a:lnTo>
                  <a:lnTo>
                    <a:pt x="4" y="9"/>
                  </a:lnTo>
                  <a:lnTo>
                    <a:pt x="4" y="11"/>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076"/>
            <p:cNvSpPr>
              <a:spLocks noEditPoints="1"/>
            </p:cNvSpPr>
            <p:nvPr/>
          </p:nvSpPr>
          <p:spPr bwMode="auto">
            <a:xfrm>
              <a:off x="10494962"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11 w 23"/>
                <a:gd name="T53" fmla="*/ 5 h 32"/>
                <a:gd name="T54" fmla="*/ 9 w 23"/>
                <a:gd name="T55" fmla="*/ 7 h 32"/>
                <a:gd name="T56" fmla="*/ 7 w 23"/>
                <a:gd name="T57" fmla="*/ 16 h 32"/>
                <a:gd name="T58" fmla="*/ 7 w 23"/>
                <a:gd name="T59" fmla="*/ 16 h 32"/>
                <a:gd name="T60" fmla="*/ 9 w 23"/>
                <a:gd name="T61" fmla="*/ 23 h 32"/>
                <a:gd name="T62" fmla="*/ 11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11" y="5"/>
                  </a:lnTo>
                  <a:lnTo>
                    <a:pt x="9" y="7"/>
                  </a:lnTo>
                  <a:lnTo>
                    <a:pt x="7" y="16"/>
                  </a:lnTo>
                  <a:lnTo>
                    <a:pt x="7" y="16"/>
                  </a:lnTo>
                  <a:lnTo>
                    <a:pt x="9" y="23"/>
                  </a:lnTo>
                  <a:lnTo>
                    <a:pt x="11"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1077"/>
            <p:cNvSpPr>
              <a:spLocks noChangeArrowheads="1"/>
            </p:cNvSpPr>
            <p:nvPr/>
          </p:nvSpPr>
          <p:spPr bwMode="auto">
            <a:xfrm>
              <a:off x="10621962" y="1181100"/>
              <a:ext cx="146050" cy="14763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078"/>
            <p:cNvSpPr>
              <a:spLocks/>
            </p:cNvSpPr>
            <p:nvPr/>
          </p:nvSpPr>
          <p:spPr bwMode="auto">
            <a:xfrm>
              <a:off x="10620375" y="1181100"/>
              <a:ext cx="147638" cy="147638"/>
            </a:xfrm>
            <a:custGeom>
              <a:avLst/>
              <a:gdLst>
                <a:gd name="T0" fmla="*/ 187 w 187"/>
                <a:gd name="T1" fmla="*/ 187 h 187"/>
                <a:gd name="T2" fmla="*/ 187 w 187"/>
                <a:gd name="T3" fmla="*/ 185 h 187"/>
                <a:gd name="T4" fmla="*/ 2 w 187"/>
                <a:gd name="T5" fmla="*/ 185 h 187"/>
                <a:gd name="T6" fmla="*/ 2 w 187"/>
                <a:gd name="T7" fmla="*/ 0 h 187"/>
                <a:gd name="T8" fmla="*/ 185 w 187"/>
                <a:gd name="T9" fmla="*/ 0 h 187"/>
                <a:gd name="T10" fmla="*/ 185 w 187"/>
                <a:gd name="T11" fmla="*/ 187 h 187"/>
                <a:gd name="T12" fmla="*/ 187 w 187"/>
                <a:gd name="T13" fmla="*/ 187 h 187"/>
                <a:gd name="T14" fmla="*/ 187 w 187"/>
                <a:gd name="T15" fmla="*/ 185 h 187"/>
                <a:gd name="T16" fmla="*/ 187 w 187"/>
                <a:gd name="T17" fmla="*/ 187 h 187"/>
                <a:gd name="T18" fmla="*/ 187 w 187"/>
                <a:gd name="T19" fmla="*/ 187 h 187"/>
                <a:gd name="T20" fmla="*/ 187 w 187"/>
                <a:gd name="T21" fmla="*/ 0 h 187"/>
                <a:gd name="T22" fmla="*/ 187 w 187"/>
                <a:gd name="T23" fmla="*/ 0 h 187"/>
                <a:gd name="T24" fmla="*/ 187 w 187"/>
                <a:gd name="T25" fmla="*/ 0 h 187"/>
                <a:gd name="T26" fmla="*/ 2 w 187"/>
                <a:gd name="T27" fmla="*/ 0 h 187"/>
                <a:gd name="T28" fmla="*/ 0 w 187"/>
                <a:gd name="T29" fmla="*/ 0 h 187"/>
                <a:gd name="T30" fmla="*/ 0 w 187"/>
                <a:gd name="T31" fmla="*/ 0 h 187"/>
                <a:gd name="T32" fmla="*/ 0 w 187"/>
                <a:gd name="T33" fmla="*/ 187 h 187"/>
                <a:gd name="T34" fmla="*/ 0 w 187"/>
                <a:gd name="T35" fmla="*/ 187 h 187"/>
                <a:gd name="T36" fmla="*/ 2 w 187"/>
                <a:gd name="T37" fmla="*/ 187 h 187"/>
                <a:gd name="T38" fmla="*/ 187 w 187"/>
                <a:gd name="T39" fmla="*/ 187 h 187"/>
                <a:gd name="T40" fmla="*/ 187 w 187"/>
                <a:gd name="T41" fmla="*/ 187 h 187"/>
                <a:gd name="T42" fmla="*/ 187 w 187"/>
                <a:gd name="T43" fmla="*/ 187 h 187"/>
                <a:gd name="T44" fmla="*/ 187 w 187"/>
                <a:gd name="T4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 h="187">
                  <a:moveTo>
                    <a:pt x="187" y="187"/>
                  </a:moveTo>
                  <a:lnTo>
                    <a:pt x="187" y="185"/>
                  </a:lnTo>
                  <a:lnTo>
                    <a:pt x="2" y="185"/>
                  </a:lnTo>
                  <a:lnTo>
                    <a:pt x="2" y="0"/>
                  </a:lnTo>
                  <a:lnTo>
                    <a:pt x="185" y="0"/>
                  </a:lnTo>
                  <a:lnTo>
                    <a:pt x="185" y="187"/>
                  </a:lnTo>
                  <a:lnTo>
                    <a:pt x="187" y="187"/>
                  </a:lnTo>
                  <a:lnTo>
                    <a:pt x="187" y="185"/>
                  </a:lnTo>
                  <a:lnTo>
                    <a:pt x="187" y="187"/>
                  </a:lnTo>
                  <a:lnTo>
                    <a:pt x="187" y="187"/>
                  </a:lnTo>
                  <a:lnTo>
                    <a:pt x="187" y="0"/>
                  </a:lnTo>
                  <a:lnTo>
                    <a:pt x="187" y="0"/>
                  </a:lnTo>
                  <a:lnTo>
                    <a:pt x="187" y="0"/>
                  </a:lnTo>
                  <a:lnTo>
                    <a:pt x="2" y="0"/>
                  </a:lnTo>
                  <a:lnTo>
                    <a:pt x="0" y="0"/>
                  </a:lnTo>
                  <a:lnTo>
                    <a:pt x="0" y="0"/>
                  </a:lnTo>
                  <a:lnTo>
                    <a:pt x="0" y="187"/>
                  </a:lnTo>
                  <a:lnTo>
                    <a:pt x="0" y="187"/>
                  </a:lnTo>
                  <a:lnTo>
                    <a:pt x="2" y="187"/>
                  </a:lnTo>
                  <a:lnTo>
                    <a:pt x="187" y="187"/>
                  </a:lnTo>
                  <a:lnTo>
                    <a:pt x="187" y="187"/>
                  </a:lnTo>
                  <a:lnTo>
                    <a:pt x="187"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079"/>
            <p:cNvSpPr>
              <a:spLocks/>
            </p:cNvSpPr>
            <p:nvPr/>
          </p:nvSpPr>
          <p:spPr bwMode="auto">
            <a:xfrm>
              <a:off x="10645775" y="1206500"/>
              <a:ext cx="11113" cy="25400"/>
            </a:xfrm>
            <a:custGeom>
              <a:avLst/>
              <a:gdLst>
                <a:gd name="T0" fmla="*/ 14 w 14"/>
                <a:gd name="T1" fmla="*/ 0 h 32"/>
                <a:gd name="T2" fmla="*/ 14 w 14"/>
                <a:gd name="T3" fmla="*/ 0 h 32"/>
                <a:gd name="T4" fmla="*/ 14 w 14"/>
                <a:gd name="T5" fmla="*/ 32 h 32"/>
                <a:gd name="T6" fmla="*/ 14 w 14"/>
                <a:gd name="T7" fmla="*/ 32 h 32"/>
                <a:gd name="T8" fmla="*/ 7 w 14"/>
                <a:gd name="T9" fmla="*/ 32 h 32"/>
                <a:gd name="T10" fmla="*/ 7 w 14"/>
                <a:gd name="T11" fmla="*/ 32 h 32"/>
                <a:gd name="T12" fmla="*/ 7 w 14"/>
                <a:gd name="T13" fmla="*/ 9 h 32"/>
                <a:gd name="T14" fmla="*/ 7 w 14"/>
                <a:gd name="T15" fmla="*/ 9 h 32"/>
                <a:gd name="T16" fmla="*/ 5 w 14"/>
                <a:gd name="T17" fmla="*/ 9 h 32"/>
                <a:gd name="T18" fmla="*/ 5 w 14"/>
                <a:gd name="T19" fmla="*/ 9 h 32"/>
                <a:gd name="T20" fmla="*/ 3 w 14"/>
                <a:gd name="T21" fmla="*/ 10 h 32"/>
                <a:gd name="T22" fmla="*/ 3 w 14"/>
                <a:gd name="T23" fmla="*/ 10 h 32"/>
                <a:gd name="T24" fmla="*/ 1 w 14"/>
                <a:gd name="T25" fmla="*/ 10 h 32"/>
                <a:gd name="T26" fmla="*/ 1 w 14"/>
                <a:gd name="T27" fmla="*/ 10 h 32"/>
                <a:gd name="T28" fmla="*/ 0 w 14"/>
                <a:gd name="T29" fmla="*/ 10 h 32"/>
                <a:gd name="T30" fmla="*/ 0 w 14"/>
                <a:gd name="T31" fmla="*/ 10 h 32"/>
                <a:gd name="T32" fmla="*/ 0 w 14"/>
                <a:gd name="T33" fmla="*/ 5 h 32"/>
                <a:gd name="T34" fmla="*/ 0 w 14"/>
                <a:gd name="T35" fmla="*/ 5 h 32"/>
                <a:gd name="T36" fmla="*/ 5 w 14"/>
                <a:gd name="T37" fmla="*/ 3 h 32"/>
                <a:gd name="T38" fmla="*/ 5 w 14"/>
                <a:gd name="T39" fmla="*/ 3 h 32"/>
                <a:gd name="T40" fmla="*/ 9 w 14"/>
                <a:gd name="T41" fmla="*/ 0 h 32"/>
                <a:gd name="T42" fmla="*/ 14 w 1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2">
                  <a:moveTo>
                    <a:pt x="14" y="0"/>
                  </a:moveTo>
                  <a:lnTo>
                    <a:pt x="14" y="0"/>
                  </a:lnTo>
                  <a:lnTo>
                    <a:pt x="14" y="32"/>
                  </a:lnTo>
                  <a:lnTo>
                    <a:pt x="14" y="32"/>
                  </a:lnTo>
                  <a:lnTo>
                    <a:pt x="7" y="32"/>
                  </a:lnTo>
                  <a:lnTo>
                    <a:pt x="7" y="32"/>
                  </a:lnTo>
                  <a:lnTo>
                    <a:pt x="7" y="9"/>
                  </a:lnTo>
                  <a:lnTo>
                    <a:pt x="7" y="9"/>
                  </a:lnTo>
                  <a:lnTo>
                    <a:pt x="5" y="9"/>
                  </a:lnTo>
                  <a:lnTo>
                    <a:pt x="5" y="9"/>
                  </a:lnTo>
                  <a:lnTo>
                    <a:pt x="3" y="10"/>
                  </a:lnTo>
                  <a:lnTo>
                    <a:pt x="3" y="10"/>
                  </a:lnTo>
                  <a:lnTo>
                    <a:pt x="1" y="10"/>
                  </a:lnTo>
                  <a:lnTo>
                    <a:pt x="1" y="10"/>
                  </a:lnTo>
                  <a:lnTo>
                    <a:pt x="0" y="10"/>
                  </a:lnTo>
                  <a:lnTo>
                    <a:pt x="0" y="10"/>
                  </a:lnTo>
                  <a:lnTo>
                    <a:pt x="0" y="5"/>
                  </a:lnTo>
                  <a:lnTo>
                    <a:pt x="0" y="5"/>
                  </a:lnTo>
                  <a:lnTo>
                    <a:pt x="5" y="3"/>
                  </a:lnTo>
                  <a:lnTo>
                    <a:pt x="5" y="3"/>
                  </a:lnTo>
                  <a:lnTo>
                    <a:pt x="9" y="0"/>
                  </a:ln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080"/>
            <p:cNvSpPr>
              <a:spLocks noEditPoints="1"/>
            </p:cNvSpPr>
            <p:nvPr/>
          </p:nvSpPr>
          <p:spPr bwMode="auto">
            <a:xfrm>
              <a:off x="10664825" y="1206500"/>
              <a:ext cx="17463" cy="25400"/>
            </a:xfrm>
            <a:custGeom>
              <a:avLst/>
              <a:gdLst>
                <a:gd name="T0" fmla="*/ 11 w 21"/>
                <a:gd name="T1" fmla="*/ 32 h 32"/>
                <a:gd name="T2" fmla="*/ 11 w 21"/>
                <a:gd name="T3" fmla="*/ 32 h 32"/>
                <a:gd name="T4" fmla="*/ 5 w 21"/>
                <a:gd name="T5" fmla="*/ 32 h 32"/>
                <a:gd name="T6" fmla="*/ 2 w 21"/>
                <a:gd name="T7" fmla="*/ 28 h 32"/>
                <a:gd name="T8" fmla="*/ 0 w 21"/>
                <a:gd name="T9" fmla="*/ 23 h 32"/>
                <a:gd name="T10" fmla="*/ 0 w 21"/>
                <a:gd name="T11" fmla="*/ 18 h 32"/>
                <a:gd name="T12" fmla="*/ 0 w 21"/>
                <a:gd name="T13" fmla="*/ 18 h 32"/>
                <a:gd name="T14" fmla="*/ 0 w 21"/>
                <a:gd name="T15" fmla="*/ 10 h 32"/>
                <a:gd name="T16" fmla="*/ 2 w 21"/>
                <a:gd name="T17" fmla="*/ 5 h 32"/>
                <a:gd name="T18" fmla="*/ 2 w 21"/>
                <a:gd name="T19" fmla="*/ 5 h 32"/>
                <a:gd name="T20" fmla="*/ 5 w 21"/>
                <a:gd name="T21" fmla="*/ 1 h 32"/>
                <a:gd name="T22" fmla="*/ 11 w 21"/>
                <a:gd name="T23" fmla="*/ 0 h 32"/>
                <a:gd name="T24" fmla="*/ 11 w 21"/>
                <a:gd name="T25" fmla="*/ 0 h 32"/>
                <a:gd name="T26" fmla="*/ 16 w 21"/>
                <a:gd name="T27" fmla="*/ 1 h 32"/>
                <a:gd name="T28" fmla="*/ 18 w 21"/>
                <a:gd name="T29" fmla="*/ 5 h 32"/>
                <a:gd name="T30" fmla="*/ 21 w 21"/>
                <a:gd name="T31" fmla="*/ 10 h 32"/>
                <a:gd name="T32" fmla="*/ 21 w 21"/>
                <a:gd name="T33" fmla="*/ 16 h 32"/>
                <a:gd name="T34" fmla="*/ 21 w 21"/>
                <a:gd name="T35" fmla="*/ 16 h 32"/>
                <a:gd name="T36" fmla="*/ 21 w 21"/>
                <a:gd name="T37" fmla="*/ 23 h 32"/>
                <a:gd name="T38" fmla="*/ 18 w 21"/>
                <a:gd name="T39" fmla="*/ 28 h 32"/>
                <a:gd name="T40" fmla="*/ 18 w 21"/>
                <a:gd name="T41" fmla="*/ 28 h 32"/>
                <a:gd name="T42" fmla="*/ 14 w 21"/>
                <a:gd name="T43" fmla="*/ 32 h 32"/>
                <a:gd name="T44" fmla="*/ 11 w 21"/>
                <a:gd name="T45" fmla="*/ 32 h 32"/>
                <a:gd name="T46" fmla="*/ 11 w 21"/>
                <a:gd name="T47" fmla="*/ 32 h 32"/>
                <a:gd name="T48" fmla="*/ 11 w 21"/>
                <a:gd name="T49" fmla="*/ 7 h 32"/>
                <a:gd name="T50" fmla="*/ 11 w 21"/>
                <a:gd name="T51" fmla="*/ 7 h 32"/>
                <a:gd name="T52" fmla="*/ 9 w 21"/>
                <a:gd name="T53" fmla="*/ 7 h 32"/>
                <a:gd name="T54" fmla="*/ 7 w 21"/>
                <a:gd name="T55" fmla="*/ 9 h 32"/>
                <a:gd name="T56" fmla="*/ 7 w 21"/>
                <a:gd name="T57" fmla="*/ 18 h 32"/>
                <a:gd name="T58" fmla="*/ 7 w 21"/>
                <a:gd name="T59" fmla="*/ 18 h 32"/>
                <a:gd name="T60" fmla="*/ 7 w 21"/>
                <a:gd name="T61" fmla="*/ 25 h 32"/>
                <a:gd name="T62" fmla="*/ 9 w 21"/>
                <a:gd name="T63" fmla="*/ 27 h 32"/>
                <a:gd name="T64" fmla="*/ 11 w 21"/>
                <a:gd name="T65" fmla="*/ 27 h 32"/>
                <a:gd name="T66" fmla="*/ 11 w 21"/>
                <a:gd name="T67" fmla="*/ 27 h 32"/>
                <a:gd name="T68" fmla="*/ 12 w 21"/>
                <a:gd name="T69" fmla="*/ 27 h 32"/>
                <a:gd name="T70" fmla="*/ 14 w 21"/>
                <a:gd name="T71" fmla="*/ 25 h 32"/>
                <a:gd name="T72" fmla="*/ 14 w 21"/>
                <a:gd name="T73" fmla="*/ 16 h 32"/>
                <a:gd name="T74" fmla="*/ 14 w 21"/>
                <a:gd name="T75" fmla="*/ 16 h 32"/>
                <a:gd name="T76" fmla="*/ 14 w 21"/>
                <a:gd name="T77" fmla="*/ 9 h 32"/>
                <a:gd name="T78" fmla="*/ 12 w 21"/>
                <a:gd name="T79" fmla="*/ 7 h 32"/>
                <a:gd name="T80" fmla="*/ 11 w 21"/>
                <a:gd name="T81" fmla="*/ 7 h 32"/>
                <a:gd name="T82" fmla="*/ 11 w 21"/>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2"/>
                  </a:lnTo>
                  <a:lnTo>
                    <a:pt x="2" y="28"/>
                  </a:lnTo>
                  <a:lnTo>
                    <a:pt x="0" y="23"/>
                  </a:lnTo>
                  <a:lnTo>
                    <a:pt x="0" y="18"/>
                  </a:lnTo>
                  <a:lnTo>
                    <a:pt x="0" y="18"/>
                  </a:lnTo>
                  <a:lnTo>
                    <a:pt x="0" y="10"/>
                  </a:lnTo>
                  <a:lnTo>
                    <a:pt x="2" y="5"/>
                  </a:lnTo>
                  <a:lnTo>
                    <a:pt x="2" y="5"/>
                  </a:lnTo>
                  <a:lnTo>
                    <a:pt x="5" y="1"/>
                  </a:lnTo>
                  <a:lnTo>
                    <a:pt x="11" y="0"/>
                  </a:lnTo>
                  <a:lnTo>
                    <a:pt x="11" y="0"/>
                  </a:lnTo>
                  <a:lnTo>
                    <a:pt x="16" y="1"/>
                  </a:lnTo>
                  <a:lnTo>
                    <a:pt x="18" y="5"/>
                  </a:lnTo>
                  <a:lnTo>
                    <a:pt x="21" y="10"/>
                  </a:lnTo>
                  <a:lnTo>
                    <a:pt x="21" y="16"/>
                  </a:lnTo>
                  <a:lnTo>
                    <a:pt x="21" y="16"/>
                  </a:lnTo>
                  <a:lnTo>
                    <a:pt x="21" y="23"/>
                  </a:lnTo>
                  <a:lnTo>
                    <a:pt x="18" y="28"/>
                  </a:lnTo>
                  <a:lnTo>
                    <a:pt x="18" y="28"/>
                  </a:lnTo>
                  <a:lnTo>
                    <a:pt x="14" y="32"/>
                  </a:lnTo>
                  <a:lnTo>
                    <a:pt x="11" y="32"/>
                  </a:lnTo>
                  <a:lnTo>
                    <a:pt x="11" y="32"/>
                  </a:lnTo>
                  <a:close/>
                  <a:moveTo>
                    <a:pt x="11" y="7"/>
                  </a:moveTo>
                  <a:lnTo>
                    <a:pt x="11" y="7"/>
                  </a:lnTo>
                  <a:lnTo>
                    <a:pt x="9" y="7"/>
                  </a:lnTo>
                  <a:lnTo>
                    <a:pt x="7" y="9"/>
                  </a:lnTo>
                  <a:lnTo>
                    <a:pt x="7" y="18"/>
                  </a:lnTo>
                  <a:lnTo>
                    <a:pt x="7" y="18"/>
                  </a:lnTo>
                  <a:lnTo>
                    <a:pt x="7" y="25"/>
                  </a:lnTo>
                  <a:lnTo>
                    <a:pt x="9" y="27"/>
                  </a:lnTo>
                  <a:lnTo>
                    <a:pt x="11" y="27"/>
                  </a:lnTo>
                  <a:lnTo>
                    <a:pt x="11" y="27"/>
                  </a:lnTo>
                  <a:lnTo>
                    <a:pt x="12" y="27"/>
                  </a:lnTo>
                  <a:lnTo>
                    <a:pt x="14" y="25"/>
                  </a:lnTo>
                  <a:lnTo>
                    <a:pt x="14" y="16"/>
                  </a:lnTo>
                  <a:lnTo>
                    <a:pt x="14" y="16"/>
                  </a:lnTo>
                  <a:lnTo>
                    <a:pt x="14" y="9"/>
                  </a:lnTo>
                  <a:lnTo>
                    <a:pt x="12"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081"/>
            <p:cNvSpPr>
              <a:spLocks/>
            </p:cNvSpPr>
            <p:nvPr/>
          </p:nvSpPr>
          <p:spPr bwMode="auto">
            <a:xfrm>
              <a:off x="10688637" y="120650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10 h 32"/>
                <a:gd name="T22" fmla="*/ 3 w 12"/>
                <a:gd name="T23" fmla="*/ 10 h 32"/>
                <a:gd name="T24" fmla="*/ 1 w 12"/>
                <a:gd name="T25" fmla="*/ 10 h 32"/>
                <a:gd name="T26" fmla="*/ 1 w 12"/>
                <a:gd name="T27" fmla="*/ 10 h 32"/>
                <a:gd name="T28" fmla="*/ 0 w 12"/>
                <a:gd name="T29" fmla="*/ 10 h 32"/>
                <a:gd name="T30" fmla="*/ 0 w 12"/>
                <a:gd name="T31" fmla="*/ 10 h 32"/>
                <a:gd name="T32" fmla="*/ 0 w 12"/>
                <a:gd name="T33" fmla="*/ 5 h 32"/>
                <a:gd name="T34" fmla="*/ 0 w 12"/>
                <a:gd name="T35" fmla="*/ 5 h 32"/>
                <a:gd name="T36" fmla="*/ 3 w 12"/>
                <a:gd name="T37" fmla="*/ 3 h 32"/>
                <a:gd name="T38" fmla="*/ 3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10"/>
                  </a:lnTo>
                  <a:lnTo>
                    <a:pt x="3" y="10"/>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082"/>
            <p:cNvSpPr>
              <a:spLocks noEditPoints="1"/>
            </p:cNvSpPr>
            <p:nvPr/>
          </p:nvSpPr>
          <p:spPr bwMode="auto">
            <a:xfrm>
              <a:off x="10644187" y="1241425"/>
              <a:ext cx="17463" cy="25400"/>
            </a:xfrm>
            <a:custGeom>
              <a:avLst/>
              <a:gdLst>
                <a:gd name="T0" fmla="*/ 11 w 21"/>
                <a:gd name="T1" fmla="*/ 32 h 32"/>
                <a:gd name="T2" fmla="*/ 11 w 21"/>
                <a:gd name="T3" fmla="*/ 32 h 32"/>
                <a:gd name="T4" fmla="*/ 5 w 21"/>
                <a:gd name="T5" fmla="*/ 30 h 32"/>
                <a:gd name="T6" fmla="*/ 2 w 21"/>
                <a:gd name="T7" fmla="*/ 28 h 32"/>
                <a:gd name="T8" fmla="*/ 0 w 21"/>
                <a:gd name="T9" fmla="*/ 23 h 32"/>
                <a:gd name="T10" fmla="*/ 0 w 21"/>
                <a:gd name="T11" fmla="*/ 16 h 32"/>
                <a:gd name="T12" fmla="*/ 0 w 21"/>
                <a:gd name="T13" fmla="*/ 16 h 32"/>
                <a:gd name="T14" fmla="*/ 0 w 21"/>
                <a:gd name="T15" fmla="*/ 9 h 32"/>
                <a:gd name="T16" fmla="*/ 2 w 21"/>
                <a:gd name="T17" fmla="*/ 3 h 32"/>
                <a:gd name="T18" fmla="*/ 2 w 21"/>
                <a:gd name="T19" fmla="*/ 3 h 32"/>
                <a:gd name="T20" fmla="*/ 5 w 21"/>
                <a:gd name="T21" fmla="*/ 0 h 32"/>
                <a:gd name="T22" fmla="*/ 11 w 21"/>
                <a:gd name="T23" fmla="*/ 0 h 32"/>
                <a:gd name="T24" fmla="*/ 11 w 21"/>
                <a:gd name="T25" fmla="*/ 0 h 32"/>
                <a:gd name="T26" fmla="*/ 16 w 21"/>
                <a:gd name="T27" fmla="*/ 0 h 32"/>
                <a:gd name="T28" fmla="*/ 18 w 21"/>
                <a:gd name="T29" fmla="*/ 3 h 32"/>
                <a:gd name="T30" fmla="*/ 21 w 21"/>
                <a:gd name="T31" fmla="*/ 9 h 32"/>
                <a:gd name="T32" fmla="*/ 21 w 21"/>
                <a:gd name="T33" fmla="*/ 16 h 32"/>
                <a:gd name="T34" fmla="*/ 21 w 21"/>
                <a:gd name="T35" fmla="*/ 16 h 32"/>
                <a:gd name="T36" fmla="*/ 21 w 21"/>
                <a:gd name="T37" fmla="*/ 21 h 32"/>
                <a:gd name="T38" fmla="*/ 18 w 21"/>
                <a:gd name="T39" fmla="*/ 27 h 32"/>
                <a:gd name="T40" fmla="*/ 18 w 21"/>
                <a:gd name="T41" fmla="*/ 27 h 32"/>
                <a:gd name="T42" fmla="*/ 14 w 21"/>
                <a:gd name="T43" fmla="*/ 30 h 32"/>
                <a:gd name="T44" fmla="*/ 11 w 21"/>
                <a:gd name="T45" fmla="*/ 32 h 32"/>
                <a:gd name="T46" fmla="*/ 11 w 21"/>
                <a:gd name="T47" fmla="*/ 32 h 32"/>
                <a:gd name="T48" fmla="*/ 11 w 21"/>
                <a:gd name="T49" fmla="*/ 5 h 32"/>
                <a:gd name="T50" fmla="*/ 11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1 w 21"/>
                <a:gd name="T65" fmla="*/ 27 h 32"/>
                <a:gd name="T66" fmla="*/ 11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1 w 21"/>
                <a:gd name="T81" fmla="*/ 5 h 32"/>
                <a:gd name="T82" fmla="*/ 11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0"/>
                  </a:lnTo>
                  <a:lnTo>
                    <a:pt x="2" y="28"/>
                  </a:lnTo>
                  <a:lnTo>
                    <a:pt x="0" y="23"/>
                  </a:lnTo>
                  <a:lnTo>
                    <a:pt x="0" y="16"/>
                  </a:lnTo>
                  <a:lnTo>
                    <a:pt x="0" y="16"/>
                  </a:lnTo>
                  <a:lnTo>
                    <a:pt x="0" y="9"/>
                  </a:lnTo>
                  <a:lnTo>
                    <a:pt x="2" y="3"/>
                  </a:lnTo>
                  <a:lnTo>
                    <a:pt x="2" y="3"/>
                  </a:lnTo>
                  <a:lnTo>
                    <a:pt x="5" y="0"/>
                  </a:lnTo>
                  <a:lnTo>
                    <a:pt x="11" y="0"/>
                  </a:lnTo>
                  <a:lnTo>
                    <a:pt x="11" y="0"/>
                  </a:lnTo>
                  <a:lnTo>
                    <a:pt x="16" y="0"/>
                  </a:lnTo>
                  <a:lnTo>
                    <a:pt x="18" y="3"/>
                  </a:lnTo>
                  <a:lnTo>
                    <a:pt x="21" y="9"/>
                  </a:lnTo>
                  <a:lnTo>
                    <a:pt x="21" y="16"/>
                  </a:lnTo>
                  <a:lnTo>
                    <a:pt x="21" y="16"/>
                  </a:lnTo>
                  <a:lnTo>
                    <a:pt x="21" y="21"/>
                  </a:lnTo>
                  <a:lnTo>
                    <a:pt x="18" y="27"/>
                  </a:lnTo>
                  <a:lnTo>
                    <a:pt x="18" y="27"/>
                  </a:lnTo>
                  <a:lnTo>
                    <a:pt x="14" y="30"/>
                  </a:lnTo>
                  <a:lnTo>
                    <a:pt x="11" y="32"/>
                  </a:lnTo>
                  <a:lnTo>
                    <a:pt x="11" y="32"/>
                  </a:lnTo>
                  <a:close/>
                  <a:moveTo>
                    <a:pt x="11" y="5"/>
                  </a:moveTo>
                  <a:lnTo>
                    <a:pt x="11" y="5"/>
                  </a:lnTo>
                  <a:lnTo>
                    <a:pt x="9" y="5"/>
                  </a:lnTo>
                  <a:lnTo>
                    <a:pt x="7" y="7"/>
                  </a:lnTo>
                  <a:lnTo>
                    <a:pt x="7" y="16"/>
                  </a:lnTo>
                  <a:lnTo>
                    <a:pt x="7" y="16"/>
                  </a:lnTo>
                  <a:lnTo>
                    <a:pt x="7" y="23"/>
                  </a:lnTo>
                  <a:lnTo>
                    <a:pt x="9" y="25"/>
                  </a:lnTo>
                  <a:lnTo>
                    <a:pt x="11" y="27"/>
                  </a:lnTo>
                  <a:lnTo>
                    <a:pt x="11" y="27"/>
                  </a:lnTo>
                  <a:lnTo>
                    <a:pt x="12" y="25"/>
                  </a:lnTo>
                  <a:lnTo>
                    <a:pt x="14" y="23"/>
                  </a:lnTo>
                  <a:lnTo>
                    <a:pt x="14" y="16"/>
                  </a:lnTo>
                  <a:lnTo>
                    <a:pt x="14" y="16"/>
                  </a:lnTo>
                  <a:lnTo>
                    <a:pt x="14" y="7"/>
                  </a:lnTo>
                  <a:lnTo>
                    <a:pt x="12" y="5"/>
                  </a:lnTo>
                  <a:lnTo>
                    <a:pt x="11" y="5"/>
                  </a:lnTo>
                  <a:lnTo>
                    <a:pt x="11"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083"/>
            <p:cNvSpPr>
              <a:spLocks/>
            </p:cNvSpPr>
            <p:nvPr/>
          </p:nvSpPr>
          <p:spPr bwMode="auto">
            <a:xfrm>
              <a:off x="10668000" y="1241425"/>
              <a:ext cx="11113" cy="25400"/>
            </a:xfrm>
            <a:custGeom>
              <a:avLst/>
              <a:gdLst>
                <a:gd name="T0" fmla="*/ 13 w 13"/>
                <a:gd name="T1" fmla="*/ 0 h 30"/>
                <a:gd name="T2" fmla="*/ 13 w 13"/>
                <a:gd name="T3" fmla="*/ 0 h 30"/>
                <a:gd name="T4" fmla="*/ 13 w 13"/>
                <a:gd name="T5" fmla="*/ 30 h 30"/>
                <a:gd name="T6" fmla="*/ 13 w 13"/>
                <a:gd name="T7" fmla="*/ 30 h 30"/>
                <a:gd name="T8" fmla="*/ 6 w 13"/>
                <a:gd name="T9" fmla="*/ 30 h 30"/>
                <a:gd name="T10" fmla="*/ 6 w 13"/>
                <a:gd name="T11" fmla="*/ 30 h 30"/>
                <a:gd name="T12" fmla="*/ 6 w 13"/>
                <a:gd name="T13" fmla="*/ 7 h 30"/>
                <a:gd name="T14" fmla="*/ 6 w 13"/>
                <a:gd name="T15" fmla="*/ 7 h 30"/>
                <a:gd name="T16" fmla="*/ 4 w 13"/>
                <a:gd name="T17" fmla="*/ 7 h 30"/>
                <a:gd name="T18" fmla="*/ 4 w 13"/>
                <a:gd name="T19" fmla="*/ 7 h 30"/>
                <a:gd name="T20" fmla="*/ 4 w 13"/>
                <a:gd name="T21" fmla="*/ 9 h 30"/>
                <a:gd name="T22" fmla="*/ 2 w 13"/>
                <a:gd name="T23" fmla="*/ 9 h 30"/>
                <a:gd name="T24" fmla="*/ 2 w 13"/>
                <a:gd name="T25" fmla="*/ 9 h 30"/>
                <a:gd name="T26" fmla="*/ 2 w 13"/>
                <a:gd name="T27" fmla="*/ 9 h 30"/>
                <a:gd name="T28" fmla="*/ 2 w 13"/>
                <a:gd name="T29" fmla="*/ 9 h 30"/>
                <a:gd name="T30" fmla="*/ 0 w 13"/>
                <a:gd name="T31" fmla="*/ 9 h 30"/>
                <a:gd name="T32" fmla="*/ 0 w 13"/>
                <a:gd name="T33" fmla="*/ 9 h 30"/>
                <a:gd name="T34" fmla="*/ 0 w 13"/>
                <a:gd name="T35" fmla="*/ 3 h 30"/>
                <a:gd name="T36" fmla="*/ 0 w 13"/>
                <a:gd name="T37" fmla="*/ 3 h 30"/>
                <a:gd name="T38" fmla="*/ 4 w 13"/>
                <a:gd name="T39" fmla="*/ 1 h 30"/>
                <a:gd name="T40" fmla="*/ 4 w 13"/>
                <a:gd name="T41" fmla="*/ 1 h 30"/>
                <a:gd name="T42" fmla="*/ 8 w 13"/>
                <a:gd name="T43" fmla="*/ 0 h 30"/>
                <a:gd name="T44" fmla="*/ 13 w 13"/>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0">
                  <a:moveTo>
                    <a:pt x="13" y="0"/>
                  </a:moveTo>
                  <a:lnTo>
                    <a:pt x="13" y="0"/>
                  </a:lnTo>
                  <a:lnTo>
                    <a:pt x="13" y="30"/>
                  </a:lnTo>
                  <a:lnTo>
                    <a:pt x="13" y="30"/>
                  </a:lnTo>
                  <a:lnTo>
                    <a:pt x="6" y="30"/>
                  </a:lnTo>
                  <a:lnTo>
                    <a:pt x="6" y="30"/>
                  </a:lnTo>
                  <a:lnTo>
                    <a:pt x="6" y="7"/>
                  </a:lnTo>
                  <a:lnTo>
                    <a:pt x="6" y="7"/>
                  </a:lnTo>
                  <a:lnTo>
                    <a:pt x="4" y="7"/>
                  </a:lnTo>
                  <a:lnTo>
                    <a:pt x="4" y="7"/>
                  </a:lnTo>
                  <a:lnTo>
                    <a:pt x="4" y="9"/>
                  </a:lnTo>
                  <a:lnTo>
                    <a:pt x="2" y="9"/>
                  </a:lnTo>
                  <a:lnTo>
                    <a:pt x="2" y="9"/>
                  </a:lnTo>
                  <a:lnTo>
                    <a:pt x="2" y="9"/>
                  </a:lnTo>
                  <a:lnTo>
                    <a:pt x="2" y="9"/>
                  </a:lnTo>
                  <a:lnTo>
                    <a:pt x="0" y="9"/>
                  </a:lnTo>
                  <a:lnTo>
                    <a:pt x="0" y="9"/>
                  </a:lnTo>
                  <a:lnTo>
                    <a:pt x="0" y="3"/>
                  </a:lnTo>
                  <a:lnTo>
                    <a:pt x="0" y="3"/>
                  </a:lnTo>
                  <a:lnTo>
                    <a:pt x="4" y="1"/>
                  </a:lnTo>
                  <a:lnTo>
                    <a:pt x="4" y="1"/>
                  </a:lnTo>
                  <a:lnTo>
                    <a:pt x="8" y="0"/>
                  </a:ln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084"/>
            <p:cNvSpPr>
              <a:spLocks noEditPoints="1"/>
            </p:cNvSpPr>
            <p:nvPr/>
          </p:nvSpPr>
          <p:spPr bwMode="auto">
            <a:xfrm>
              <a:off x="10683875" y="1241425"/>
              <a:ext cx="19050" cy="25400"/>
            </a:xfrm>
            <a:custGeom>
              <a:avLst/>
              <a:gdLst>
                <a:gd name="T0" fmla="*/ 13 w 24"/>
                <a:gd name="T1" fmla="*/ 32 h 32"/>
                <a:gd name="T2" fmla="*/ 13 w 24"/>
                <a:gd name="T3" fmla="*/ 32 h 32"/>
                <a:gd name="T4" fmla="*/ 7 w 24"/>
                <a:gd name="T5" fmla="*/ 30 h 32"/>
                <a:gd name="T6" fmla="*/ 4 w 24"/>
                <a:gd name="T7" fmla="*/ 28 h 32"/>
                <a:gd name="T8" fmla="*/ 2 w 24"/>
                <a:gd name="T9" fmla="*/ 23 h 32"/>
                <a:gd name="T10" fmla="*/ 0 w 24"/>
                <a:gd name="T11" fmla="*/ 16 h 32"/>
                <a:gd name="T12" fmla="*/ 0 w 24"/>
                <a:gd name="T13" fmla="*/ 16 h 32"/>
                <a:gd name="T14" fmla="*/ 2 w 24"/>
                <a:gd name="T15" fmla="*/ 9 h 32"/>
                <a:gd name="T16" fmla="*/ 6 w 24"/>
                <a:gd name="T17" fmla="*/ 3 h 32"/>
                <a:gd name="T18" fmla="*/ 6 w 24"/>
                <a:gd name="T19" fmla="*/ 3 h 32"/>
                <a:gd name="T20" fmla="*/ 7 w 24"/>
                <a:gd name="T21" fmla="*/ 0 h 32"/>
                <a:gd name="T22" fmla="*/ 13 w 24"/>
                <a:gd name="T23" fmla="*/ 0 h 32"/>
                <a:gd name="T24" fmla="*/ 13 w 24"/>
                <a:gd name="T25" fmla="*/ 0 h 32"/>
                <a:gd name="T26" fmla="*/ 18 w 24"/>
                <a:gd name="T27" fmla="*/ 0 h 32"/>
                <a:gd name="T28" fmla="*/ 20 w 24"/>
                <a:gd name="T29" fmla="*/ 3 h 32"/>
                <a:gd name="T30" fmla="*/ 22 w 24"/>
                <a:gd name="T31" fmla="*/ 9 h 32"/>
                <a:gd name="T32" fmla="*/ 24 w 24"/>
                <a:gd name="T33" fmla="*/ 16 h 32"/>
                <a:gd name="T34" fmla="*/ 24 w 24"/>
                <a:gd name="T35" fmla="*/ 16 h 32"/>
                <a:gd name="T36" fmla="*/ 22 w 24"/>
                <a:gd name="T37" fmla="*/ 21 h 32"/>
                <a:gd name="T38" fmla="*/ 20 w 24"/>
                <a:gd name="T39" fmla="*/ 27 h 32"/>
                <a:gd name="T40" fmla="*/ 20 w 24"/>
                <a:gd name="T41" fmla="*/ 27 h 32"/>
                <a:gd name="T42" fmla="*/ 16 w 24"/>
                <a:gd name="T43" fmla="*/ 30 h 32"/>
                <a:gd name="T44" fmla="*/ 13 w 24"/>
                <a:gd name="T45" fmla="*/ 32 h 32"/>
                <a:gd name="T46" fmla="*/ 13 w 24"/>
                <a:gd name="T47" fmla="*/ 32 h 32"/>
                <a:gd name="T48" fmla="*/ 13 w 24"/>
                <a:gd name="T49" fmla="*/ 5 h 32"/>
                <a:gd name="T50" fmla="*/ 13 w 24"/>
                <a:gd name="T51" fmla="*/ 5 h 32"/>
                <a:gd name="T52" fmla="*/ 11 w 24"/>
                <a:gd name="T53" fmla="*/ 5 h 32"/>
                <a:gd name="T54" fmla="*/ 9 w 24"/>
                <a:gd name="T55" fmla="*/ 7 h 32"/>
                <a:gd name="T56" fmla="*/ 9 w 24"/>
                <a:gd name="T57" fmla="*/ 16 h 32"/>
                <a:gd name="T58" fmla="*/ 9 w 24"/>
                <a:gd name="T59" fmla="*/ 16 h 32"/>
                <a:gd name="T60" fmla="*/ 9 w 24"/>
                <a:gd name="T61" fmla="*/ 23 h 32"/>
                <a:gd name="T62" fmla="*/ 11 w 24"/>
                <a:gd name="T63" fmla="*/ 25 h 32"/>
                <a:gd name="T64" fmla="*/ 13 w 24"/>
                <a:gd name="T65" fmla="*/ 27 h 32"/>
                <a:gd name="T66" fmla="*/ 13 w 24"/>
                <a:gd name="T67" fmla="*/ 27 h 32"/>
                <a:gd name="T68" fmla="*/ 15 w 24"/>
                <a:gd name="T69" fmla="*/ 25 h 32"/>
                <a:gd name="T70" fmla="*/ 16 w 24"/>
                <a:gd name="T71" fmla="*/ 23 h 32"/>
                <a:gd name="T72" fmla="*/ 16 w 24"/>
                <a:gd name="T73" fmla="*/ 16 h 32"/>
                <a:gd name="T74" fmla="*/ 16 w 24"/>
                <a:gd name="T75" fmla="*/ 16 h 32"/>
                <a:gd name="T76" fmla="*/ 16 w 24"/>
                <a:gd name="T77" fmla="*/ 7 h 32"/>
                <a:gd name="T78" fmla="*/ 15 w 24"/>
                <a:gd name="T79" fmla="*/ 5 h 32"/>
                <a:gd name="T80" fmla="*/ 13 w 24"/>
                <a:gd name="T81" fmla="*/ 5 h 32"/>
                <a:gd name="T82" fmla="*/ 13 w 24"/>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32">
                  <a:moveTo>
                    <a:pt x="13" y="32"/>
                  </a:moveTo>
                  <a:lnTo>
                    <a:pt x="13" y="32"/>
                  </a:lnTo>
                  <a:lnTo>
                    <a:pt x="7" y="30"/>
                  </a:lnTo>
                  <a:lnTo>
                    <a:pt x="4" y="28"/>
                  </a:lnTo>
                  <a:lnTo>
                    <a:pt x="2" y="23"/>
                  </a:lnTo>
                  <a:lnTo>
                    <a:pt x="0" y="16"/>
                  </a:lnTo>
                  <a:lnTo>
                    <a:pt x="0" y="16"/>
                  </a:lnTo>
                  <a:lnTo>
                    <a:pt x="2" y="9"/>
                  </a:lnTo>
                  <a:lnTo>
                    <a:pt x="6" y="3"/>
                  </a:lnTo>
                  <a:lnTo>
                    <a:pt x="6" y="3"/>
                  </a:lnTo>
                  <a:lnTo>
                    <a:pt x="7" y="0"/>
                  </a:lnTo>
                  <a:lnTo>
                    <a:pt x="13" y="0"/>
                  </a:lnTo>
                  <a:lnTo>
                    <a:pt x="13" y="0"/>
                  </a:lnTo>
                  <a:lnTo>
                    <a:pt x="18" y="0"/>
                  </a:lnTo>
                  <a:lnTo>
                    <a:pt x="20" y="3"/>
                  </a:lnTo>
                  <a:lnTo>
                    <a:pt x="22" y="9"/>
                  </a:lnTo>
                  <a:lnTo>
                    <a:pt x="24" y="16"/>
                  </a:lnTo>
                  <a:lnTo>
                    <a:pt x="24" y="16"/>
                  </a:lnTo>
                  <a:lnTo>
                    <a:pt x="22" y="21"/>
                  </a:lnTo>
                  <a:lnTo>
                    <a:pt x="20" y="27"/>
                  </a:lnTo>
                  <a:lnTo>
                    <a:pt x="20" y="27"/>
                  </a:lnTo>
                  <a:lnTo>
                    <a:pt x="16" y="30"/>
                  </a:lnTo>
                  <a:lnTo>
                    <a:pt x="13" y="32"/>
                  </a:lnTo>
                  <a:lnTo>
                    <a:pt x="13" y="32"/>
                  </a:lnTo>
                  <a:close/>
                  <a:moveTo>
                    <a:pt x="13" y="5"/>
                  </a:moveTo>
                  <a:lnTo>
                    <a:pt x="13" y="5"/>
                  </a:lnTo>
                  <a:lnTo>
                    <a:pt x="11" y="5"/>
                  </a:lnTo>
                  <a:lnTo>
                    <a:pt x="9" y="7"/>
                  </a:lnTo>
                  <a:lnTo>
                    <a:pt x="9" y="16"/>
                  </a:lnTo>
                  <a:lnTo>
                    <a:pt x="9" y="16"/>
                  </a:lnTo>
                  <a:lnTo>
                    <a:pt x="9" y="23"/>
                  </a:lnTo>
                  <a:lnTo>
                    <a:pt x="11" y="25"/>
                  </a:lnTo>
                  <a:lnTo>
                    <a:pt x="13" y="27"/>
                  </a:lnTo>
                  <a:lnTo>
                    <a:pt x="13" y="27"/>
                  </a:lnTo>
                  <a:lnTo>
                    <a:pt x="15" y="25"/>
                  </a:lnTo>
                  <a:lnTo>
                    <a:pt x="16" y="23"/>
                  </a:lnTo>
                  <a:lnTo>
                    <a:pt x="16" y="16"/>
                  </a:lnTo>
                  <a:lnTo>
                    <a:pt x="16" y="16"/>
                  </a:lnTo>
                  <a:lnTo>
                    <a:pt x="16"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085"/>
            <p:cNvSpPr>
              <a:spLocks noEditPoints="1"/>
            </p:cNvSpPr>
            <p:nvPr/>
          </p:nvSpPr>
          <p:spPr bwMode="auto">
            <a:xfrm>
              <a:off x="10644187"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086"/>
            <p:cNvSpPr>
              <a:spLocks noEditPoints="1"/>
            </p:cNvSpPr>
            <p:nvPr/>
          </p:nvSpPr>
          <p:spPr bwMode="auto">
            <a:xfrm>
              <a:off x="10664825"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087"/>
            <p:cNvSpPr>
              <a:spLocks/>
            </p:cNvSpPr>
            <p:nvPr/>
          </p:nvSpPr>
          <p:spPr bwMode="auto">
            <a:xfrm>
              <a:off x="10688637" y="127635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9 h 32"/>
                <a:gd name="T22" fmla="*/ 1 w 12"/>
                <a:gd name="T23" fmla="*/ 10 h 32"/>
                <a:gd name="T24" fmla="*/ 1 w 12"/>
                <a:gd name="T25" fmla="*/ 10 h 32"/>
                <a:gd name="T26" fmla="*/ 0 w 12"/>
                <a:gd name="T27" fmla="*/ 10 h 32"/>
                <a:gd name="T28" fmla="*/ 0 w 12"/>
                <a:gd name="T29" fmla="*/ 10 h 32"/>
                <a:gd name="T30" fmla="*/ 0 w 12"/>
                <a:gd name="T31" fmla="*/ 5 h 32"/>
                <a:gd name="T32" fmla="*/ 0 w 12"/>
                <a:gd name="T33" fmla="*/ 5 h 32"/>
                <a:gd name="T34" fmla="*/ 3 w 12"/>
                <a:gd name="T35" fmla="*/ 3 h 32"/>
                <a:gd name="T36" fmla="*/ 3 w 12"/>
                <a:gd name="T37" fmla="*/ 3 h 32"/>
                <a:gd name="T38" fmla="*/ 9 w 12"/>
                <a:gd name="T39" fmla="*/ 0 h 32"/>
                <a:gd name="T40" fmla="*/ 12 w 1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9"/>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088"/>
            <p:cNvSpPr>
              <a:spLocks/>
            </p:cNvSpPr>
            <p:nvPr/>
          </p:nvSpPr>
          <p:spPr bwMode="auto">
            <a:xfrm>
              <a:off x="10729912" y="1206500"/>
              <a:ext cx="9525" cy="25400"/>
            </a:xfrm>
            <a:custGeom>
              <a:avLst/>
              <a:gdLst>
                <a:gd name="T0" fmla="*/ 12 w 12"/>
                <a:gd name="T1" fmla="*/ 0 h 32"/>
                <a:gd name="T2" fmla="*/ 12 w 12"/>
                <a:gd name="T3" fmla="*/ 0 h 32"/>
                <a:gd name="T4" fmla="*/ 12 w 12"/>
                <a:gd name="T5" fmla="*/ 32 h 32"/>
                <a:gd name="T6" fmla="*/ 12 w 12"/>
                <a:gd name="T7" fmla="*/ 32 h 32"/>
                <a:gd name="T8" fmla="*/ 7 w 12"/>
                <a:gd name="T9" fmla="*/ 32 h 32"/>
                <a:gd name="T10" fmla="*/ 7 w 12"/>
                <a:gd name="T11" fmla="*/ 32 h 32"/>
                <a:gd name="T12" fmla="*/ 7 w 12"/>
                <a:gd name="T13" fmla="*/ 9 h 32"/>
                <a:gd name="T14" fmla="*/ 7 w 12"/>
                <a:gd name="T15" fmla="*/ 9 h 32"/>
                <a:gd name="T16" fmla="*/ 5 w 12"/>
                <a:gd name="T17" fmla="*/ 9 h 32"/>
                <a:gd name="T18" fmla="*/ 5 w 12"/>
                <a:gd name="T19" fmla="*/ 9 h 32"/>
                <a:gd name="T20" fmla="*/ 3 w 12"/>
                <a:gd name="T21" fmla="*/ 10 h 32"/>
                <a:gd name="T22" fmla="*/ 3 w 12"/>
                <a:gd name="T23" fmla="*/ 10 h 32"/>
                <a:gd name="T24" fmla="*/ 2 w 12"/>
                <a:gd name="T25" fmla="*/ 10 h 32"/>
                <a:gd name="T26" fmla="*/ 2 w 12"/>
                <a:gd name="T27" fmla="*/ 10 h 32"/>
                <a:gd name="T28" fmla="*/ 0 w 12"/>
                <a:gd name="T29" fmla="*/ 10 h 32"/>
                <a:gd name="T30" fmla="*/ 0 w 12"/>
                <a:gd name="T31" fmla="*/ 10 h 32"/>
                <a:gd name="T32" fmla="*/ 0 w 12"/>
                <a:gd name="T33" fmla="*/ 5 h 32"/>
                <a:gd name="T34" fmla="*/ 0 w 12"/>
                <a:gd name="T35" fmla="*/ 5 h 32"/>
                <a:gd name="T36" fmla="*/ 5 w 12"/>
                <a:gd name="T37" fmla="*/ 3 h 32"/>
                <a:gd name="T38" fmla="*/ 5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7" y="32"/>
                  </a:lnTo>
                  <a:lnTo>
                    <a:pt x="7" y="32"/>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089"/>
            <p:cNvSpPr>
              <a:spLocks noEditPoints="1"/>
            </p:cNvSpPr>
            <p:nvPr/>
          </p:nvSpPr>
          <p:spPr bwMode="auto">
            <a:xfrm>
              <a:off x="10726737" y="1241425"/>
              <a:ext cx="17463" cy="25400"/>
            </a:xfrm>
            <a:custGeom>
              <a:avLst/>
              <a:gdLst>
                <a:gd name="T0" fmla="*/ 11 w 22"/>
                <a:gd name="T1" fmla="*/ 32 h 32"/>
                <a:gd name="T2" fmla="*/ 11 w 22"/>
                <a:gd name="T3" fmla="*/ 32 h 32"/>
                <a:gd name="T4" fmla="*/ 6 w 22"/>
                <a:gd name="T5" fmla="*/ 30 h 32"/>
                <a:gd name="T6" fmla="*/ 4 w 22"/>
                <a:gd name="T7" fmla="*/ 28 h 32"/>
                <a:gd name="T8" fmla="*/ 2 w 22"/>
                <a:gd name="T9" fmla="*/ 23 h 32"/>
                <a:gd name="T10" fmla="*/ 0 w 22"/>
                <a:gd name="T11" fmla="*/ 16 h 32"/>
                <a:gd name="T12" fmla="*/ 0 w 22"/>
                <a:gd name="T13" fmla="*/ 16 h 32"/>
                <a:gd name="T14" fmla="*/ 2 w 22"/>
                <a:gd name="T15" fmla="*/ 9 h 32"/>
                <a:gd name="T16" fmla="*/ 4 w 22"/>
                <a:gd name="T17" fmla="*/ 3 h 32"/>
                <a:gd name="T18" fmla="*/ 4 w 22"/>
                <a:gd name="T19" fmla="*/ 3 h 32"/>
                <a:gd name="T20" fmla="*/ 7 w 22"/>
                <a:gd name="T21" fmla="*/ 0 h 32"/>
                <a:gd name="T22" fmla="*/ 13 w 22"/>
                <a:gd name="T23" fmla="*/ 0 h 32"/>
                <a:gd name="T24" fmla="*/ 13 w 22"/>
                <a:gd name="T25" fmla="*/ 0 h 32"/>
                <a:gd name="T26" fmla="*/ 16 w 22"/>
                <a:gd name="T27" fmla="*/ 0 h 32"/>
                <a:gd name="T28" fmla="*/ 20 w 22"/>
                <a:gd name="T29" fmla="*/ 3 h 32"/>
                <a:gd name="T30" fmla="*/ 22 w 22"/>
                <a:gd name="T31" fmla="*/ 9 h 32"/>
                <a:gd name="T32" fmla="*/ 22 w 22"/>
                <a:gd name="T33" fmla="*/ 16 h 32"/>
                <a:gd name="T34" fmla="*/ 22 w 22"/>
                <a:gd name="T35" fmla="*/ 16 h 32"/>
                <a:gd name="T36" fmla="*/ 22 w 22"/>
                <a:gd name="T37" fmla="*/ 21 h 32"/>
                <a:gd name="T38" fmla="*/ 20 w 22"/>
                <a:gd name="T39" fmla="*/ 27 h 32"/>
                <a:gd name="T40" fmla="*/ 20 w 22"/>
                <a:gd name="T41" fmla="*/ 27 h 32"/>
                <a:gd name="T42" fmla="*/ 16 w 22"/>
                <a:gd name="T43" fmla="*/ 30 h 32"/>
                <a:gd name="T44" fmla="*/ 11 w 22"/>
                <a:gd name="T45" fmla="*/ 32 h 32"/>
                <a:gd name="T46" fmla="*/ 11 w 22"/>
                <a:gd name="T47" fmla="*/ 32 h 32"/>
                <a:gd name="T48" fmla="*/ 13 w 22"/>
                <a:gd name="T49" fmla="*/ 5 h 32"/>
                <a:gd name="T50" fmla="*/ 13 w 22"/>
                <a:gd name="T51" fmla="*/ 5 h 32"/>
                <a:gd name="T52" fmla="*/ 9 w 22"/>
                <a:gd name="T53" fmla="*/ 5 h 32"/>
                <a:gd name="T54" fmla="*/ 9 w 22"/>
                <a:gd name="T55" fmla="*/ 7 h 32"/>
                <a:gd name="T56" fmla="*/ 7 w 22"/>
                <a:gd name="T57" fmla="*/ 16 h 32"/>
                <a:gd name="T58" fmla="*/ 7 w 22"/>
                <a:gd name="T59" fmla="*/ 16 h 32"/>
                <a:gd name="T60" fmla="*/ 9 w 22"/>
                <a:gd name="T61" fmla="*/ 23 h 32"/>
                <a:gd name="T62" fmla="*/ 9 w 22"/>
                <a:gd name="T63" fmla="*/ 25 h 32"/>
                <a:gd name="T64" fmla="*/ 13 w 22"/>
                <a:gd name="T65" fmla="*/ 27 h 32"/>
                <a:gd name="T66" fmla="*/ 13 w 22"/>
                <a:gd name="T67" fmla="*/ 27 h 32"/>
                <a:gd name="T68" fmla="*/ 15 w 22"/>
                <a:gd name="T69" fmla="*/ 25 h 32"/>
                <a:gd name="T70" fmla="*/ 15 w 22"/>
                <a:gd name="T71" fmla="*/ 23 h 32"/>
                <a:gd name="T72" fmla="*/ 16 w 22"/>
                <a:gd name="T73" fmla="*/ 16 h 32"/>
                <a:gd name="T74" fmla="*/ 16 w 22"/>
                <a:gd name="T75" fmla="*/ 16 h 32"/>
                <a:gd name="T76" fmla="*/ 15 w 22"/>
                <a:gd name="T77" fmla="*/ 7 h 32"/>
                <a:gd name="T78" fmla="*/ 15 w 22"/>
                <a:gd name="T79" fmla="*/ 5 h 32"/>
                <a:gd name="T80" fmla="*/ 13 w 22"/>
                <a:gd name="T81" fmla="*/ 5 h 32"/>
                <a:gd name="T82" fmla="*/ 13 w 22"/>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0"/>
                  </a:lnTo>
                  <a:lnTo>
                    <a:pt x="4" y="28"/>
                  </a:lnTo>
                  <a:lnTo>
                    <a:pt x="2" y="23"/>
                  </a:lnTo>
                  <a:lnTo>
                    <a:pt x="0" y="16"/>
                  </a:lnTo>
                  <a:lnTo>
                    <a:pt x="0" y="16"/>
                  </a:lnTo>
                  <a:lnTo>
                    <a:pt x="2" y="9"/>
                  </a:lnTo>
                  <a:lnTo>
                    <a:pt x="4" y="3"/>
                  </a:lnTo>
                  <a:lnTo>
                    <a:pt x="4" y="3"/>
                  </a:lnTo>
                  <a:lnTo>
                    <a:pt x="7" y="0"/>
                  </a:lnTo>
                  <a:lnTo>
                    <a:pt x="13" y="0"/>
                  </a:lnTo>
                  <a:lnTo>
                    <a:pt x="13" y="0"/>
                  </a:lnTo>
                  <a:lnTo>
                    <a:pt x="16" y="0"/>
                  </a:lnTo>
                  <a:lnTo>
                    <a:pt x="20" y="3"/>
                  </a:lnTo>
                  <a:lnTo>
                    <a:pt x="22" y="9"/>
                  </a:lnTo>
                  <a:lnTo>
                    <a:pt x="22" y="16"/>
                  </a:lnTo>
                  <a:lnTo>
                    <a:pt x="22" y="16"/>
                  </a:lnTo>
                  <a:lnTo>
                    <a:pt x="22" y="21"/>
                  </a:lnTo>
                  <a:lnTo>
                    <a:pt x="20" y="27"/>
                  </a:lnTo>
                  <a:lnTo>
                    <a:pt x="20" y="27"/>
                  </a:lnTo>
                  <a:lnTo>
                    <a:pt x="16" y="30"/>
                  </a:lnTo>
                  <a:lnTo>
                    <a:pt x="11" y="32"/>
                  </a:lnTo>
                  <a:lnTo>
                    <a:pt x="11" y="32"/>
                  </a:lnTo>
                  <a:close/>
                  <a:moveTo>
                    <a:pt x="13" y="5"/>
                  </a:moveTo>
                  <a:lnTo>
                    <a:pt x="13" y="5"/>
                  </a:lnTo>
                  <a:lnTo>
                    <a:pt x="9" y="5"/>
                  </a:lnTo>
                  <a:lnTo>
                    <a:pt x="9" y="7"/>
                  </a:lnTo>
                  <a:lnTo>
                    <a:pt x="7" y="16"/>
                  </a:lnTo>
                  <a:lnTo>
                    <a:pt x="7" y="16"/>
                  </a:lnTo>
                  <a:lnTo>
                    <a:pt x="9" y="23"/>
                  </a:lnTo>
                  <a:lnTo>
                    <a:pt x="9" y="25"/>
                  </a:lnTo>
                  <a:lnTo>
                    <a:pt x="13" y="27"/>
                  </a:lnTo>
                  <a:lnTo>
                    <a:pt x="13" y="27"/>
                  </a:lnTo>
                  <a:lnTo>
                    <a:pt x="15" y="25"/>
                  </a:lnTo>
                  <a:lnTo>
                    <a:pt x="15" y="23"/>
                  </a:lnTo>
                  <a:lnTo>
                    <a:pt x="16" y="16"/>
                  </a:lnTo>
                  <a:lnTo>
                    <a:pt x="16" y="16"/>
                  </a:lnTo>
                  <a:lnTo>
                    <a:pt x="15"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090"/>
            <p:cNvSpPr>
              <a:spLocks noEditPoints="1"/>
            </p:cNvSpPr>
            <p:nvPr/>
          </p:nvSpPr>
          <p:spPr bwMode="auto">
            <a:xfrm>
              <a:off x="10726737" y="1277938"/>
              <a:ext cx="17463" cy="23813"/>
            </a:xfrm>
            <a:custGeom>
              <a:avLst/>
              <a:gdLst>
                <a:gd name="T0" fmla="*/ 11 w 22"/>
                <a:gd name="T1" fmla="*/ 31 h 31"/>
                <a:gd name="T2" fmla="*/ 11 w 22"/>
                <a:gd name="T3" fmla="*/ 31 h 31"/>
                <a:gd name="T4" fmla="*/ 6 w 22"/>
                <a:gd name="T5" fmla="*/ 31 h 31"/>
                <a:gd name="T6" fmla="*/ 4 w 22"/>
                <a:gd name="T7" fmla="*/ 27 h 31"/>
                <a:gd name="T8" fmla="*/ 2 w 22"/>
                <a:gd name="T9" fmla="*/ 22 h 31"/>
                <a:gd name="T10" fmla="*/ 0 w 22"/>
                <a:gd name="T11" fmla="*/ 15 h 31"/>
                <a:gd name="T12" fmla="*/ 0 w 22"/>
                <a:gd name="T13" fmla="*/ 15 h 31"/>
                <a:gd name="T14" fmla="*/ 2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3 w 22"/>
                <a:gd name="T49" fmla="*/ 4 h 31"/>
                <a:gd name="T50" fmla="*/ 13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3 w 22"/>
                <a:gd name="T65" fmla="*/ 26 h 31"/>
                <a:gd name="T66" fmla="*/ 13 w 22"/>
                <a:gd name="T67" fmla="*/ 26 h 31"/>
                <a:gd name="T68" fmla="*/ 15 w 22"/>
                <a:gd name="T69" fmla="*/ 26 h 31"/>
                <a:gd name="T70" fmla="*/ 15 w 22"/>
                <a:gd name="T71" fmla="*/ 24 h 31"/>
                <a:gd name="T72" fmla="*/ 16 w 22"/>
                <a:gd name="T73" fmla="*/ 15 h 31"/>
                <a:gd name="T74" fmla="*/ 16 w 22"/>
                <a:gd name="T75" fmla="*/ 15 h 31"/>
                <a:gd name="T76" fmla="*/ 15 w 22"/>
                <a:gd name="T77" fmla="*/ 8 h 31"/>
                <a:gd name="T78" fmla="*/ 15 w 22"/>
                <a:gd name="T79" fmla="*/ 6 h 31"/>
                <a:gd name="T80" fmla="*/ 13 w 22"/>
                <a:gd name="T81" fmla="*/ 4 h 31"/>
                <a:gd name="T82" fmla="*/ 13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4" y="27"/>
                  </a:lnTo>
                  <a:lnTo>
                    <a:pt x="2" y="22"/>
                  </a:lnTo>
                  <a:lnTo>
                    <a:pt x="0" y="15"/>
                  </a:lnTo>
                  <a:lnTo>
                    <a:pt x="0" y="15"/>
                  </a:lnTo>
                  <a:lnTo>
                    <a:pt x="2"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3" y="4"/>
                  </a:moveTo>
                  <a:lnTo>
                    <a:pt x="13" y="4"/>
                  </a:lnTo>
                  <a:lnTo>
                    <a:pt x="9" y="6"/>
                  </a:lnTo>
                  <a:lnTo>
                    <a:pt x="9" y="8"/>
                  </a:lnTo>
                  <a:lnTo>
                    <a:pt x="7" y="15"/>
                  </a:lnTo>
                  <a:lnTo>
                    <a:pt x="7" y="15"/>
                  </a:lnTo>
                  <a:lnTo>
                    <a:pt x="9" y="24"/>
                  </a:lnTo>
                  <a:lnTo>
                    <a:pt x="9" y="26"/>
                  </a:lnTo>
                  <a:lnTo>
                    <a:pt x="13" y="26"/>
                  </a:lnTo>
                  <a:lnTo>
                    <a:pt x="13" y="26"/>
                  </a:lnTo>
                  <a:lnTo>
                    <a:pt x="15" y="26"/>
                  </a:lnTo>
                  <a:lnTo>
                    <a:pt x="15" y="24"/>
                  </a:lnTo>
                  <a:lnTo>
                    <a:pt x="16" y="15"/>
                  </a:lnTo>
                  <a:lnTo>
                    <a:pt x="16" y="15"/>
                  </a:lnTo>
                  <a:lnTo>
                    <a:pt x="15" y="8"/>
                  </a:lnTo>
                  <a:lnTo>
                    <a:pt x="15" y="6"/>
                  </a:lnTo>
                  <a:lnTo>
                    <a:pt x="13" y="4"/>
                  </a:lnTo>
                  <a:lnTo>
                    <a:pt x="13"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091"/>
            <p:cNvSpPr>
              <a:spLocks noEditPoints="1"/>
            </p:cNvSpPr>
            <p:nvPr/>
          </p:nvSpPr>
          <p:spPr bwMode="auto">
            <a:xfrm>
              <a:off x="10706100" y="1206500"/>
              <a:ext cx="15875" cy="25400"/>
            </a:xfrm>
            <a:custGeom>
              <a:avLst/>
              <a:gdLst>
                <a:gd name="T0" fmla="*/ 11 w 22"/>
                <a:gd name="T1" fmla="*/ 32 h 32"/>
                <a:gd name="T2" fmla="*/ 11 w 22"/>
                <a:gd name="T3" fmla="*/ 32 h 32"/>
                <a:gd name="T4" fmla="*/ 6 w 22"/>
                <a:gd name="T5" fmla="*/ 32 h 32"/>
                <a:gd name="T6" fmla="*/ 2 w 22"/>
                <a:gd name="T7" fmla="*/ 28 h 32"/>
                <a:gd name="T8" fmla="*/ 0 w 22"/>
                <a:gd name="T9" fmla="*/ 23 h 32"/>
                <a:gd name="T10" fmla="*/ 0 w 22"/>
                <a:gd name="T11" fmla="*/ 18 h 32"/>
                <a:gd name="T12" fmla="*/ 0 w 22"/>
                <a:gd name="T13" fmla="*/ 18 h 32"/>
                <a:gd name="T14" fmla="*/ 0 w 22"/>
                <a:gd name="T15" fmla="*/ 10 h 32"/>
                <a:gd name="T16" fmla="*/ 4 w 22"/>
                <a:gd name="T17" fmla="*/ 5 h 32"/>
                <a:gd name="T18" fmla="*/ 4 w 22"/>
                <a:gd name="T19" fmla="*/ 5 h 32"/>
                <a:gd name="T20" fmla="*/ 7 w 22"/>
                <a:gd name="T21" fmla="*/ 1 h 32"/>
                <a:gd name="T22" fmla="*/ 13 w 22"/>
                <a:gd name="T23" fmla="*/ 0 h 32"/>
                <a:gd name="T24" fmla="*/ 13 w 22"/>
                <a:gd name="T25" fmla="*/ 0 h 32"/>
                <a:gd name="T26" fmla="*/ 16 w 22"/>
                <a:gd name="T27" fmla="*/ 1 h 32"/>
                <a:gd name="T28" fmla="*/ 20 w 22"/>
                <a:gd name="T29" fmla="*/ 5 h 32"/>
                <a:gd name="T30" fmla="*/ 22 w 22"/>
                <a:gd name="T31" fmla="*/ 10 h 32"/>
                <a:gd name="T32" fmla="*/ 22 w 22"/>
                <a:gd name="T33" fmla="*/ 16 h 32"/>
                <a:gd name="T34" fmla="*/ 22 w 22"/>
                <a:gd name="T35" fmla="*/ 16 h 32"/>
                <a:gd name="T36" fmla="*/ 22 w 22"/>
                <a:gd name="T37" fmla="*/ 23 h 32"/>
                <a:gd name="T38" fmla="*/ 20 w 22"/>
                <a:gd name="T39" fmla="*/ 28 h 32"/>
                <a:gd name="T40" fmla="*/ 20 w 22"/>
                <a:gd name="T41" fmla="*/ 28 h 32"/>
                <a:gd name="T42" fmla="*/ 16 w 22"/>
                <a:gd name="T43" fmla="*/ 32 h 32"/>
                <a:gd name="T44" fmla="*/ 11 w 22"/>
                <a:gd name="T45" fmla="*/ 32 h 32"/>
                <a:gd name="T46" fmla="*/ 11 w 22"/>
                <a:gd name="T47" fmla="*/ 32 h 32"/>
                <a:gd name="T48" fmla="*/ 11 w 22"/>
                <a:gd name="T49" fmla="*/ 7 h 32"/>
                <a:gd name="T50" fmla="*/ 11 w 22"/>
                <a:gd name="T51" fmla="*/ 7 h 32"/>
                <a:gd name="T52" fmla="*/ 9 w 22"/>
                <a:gd name="T53" fmla="*/ 7 h 32"/>
                <a:gd name="T54" fmla="*/ 9 w 22"/>
                <a:gd name="T55" fmla="*/ 9 h 32"/>
                <a:gd name="T56" fmla="*/ 7 w 22"/>
                <a:gd name="T57" fmla="*/ 18 h 32"/>
                <a:gd name="T58" fmla="*/ 7 w 22"/>
                <a:gd name="T59" fmla="*/ 18 h 32"/>
                <a:gd name="T60" fmla="*/ 9 w 22"/>
                <a:gd name="T61" fmla="*/ 25 h 32"/>
                <a:gd name="T62" fmla="*/ 9 w 22"/>
                <a:gd name="T63" fmla="*/ 27 h 32"/>
                <a:gd name="T64" fmla="*/ 11 w 22"/>
                <a:gd name="T65" fmla="*/ 27 h 32"/>
                <a:gd name="T66" fmla="*/ 11 w 22"/>
                <a:gd name="T67" fmla="*/ 27 h 32"/>
                <a:gd name="T68" fmla="*/ 13 w 22"/>
                <a:gd name="T69" fmla="*/ 27 h 32"/>
                <a:gd name="T70" fmla="*/ 15 w 22"/>
                <a:gd name="T71" fmla="*/ 25 h 32"/>
                <a:gd name="T72" fmla="*/ 16 w 22"/>
                <a:gd name="T73" fmla="*/ 16 h 32"/>
                <a:gd name="T74" fmla="*/ 16 w 22"/>
                <a:gd name="T75" fmla="*/ 16 h 32"/>
                <a:gd name="T76" fmla="*/ 15 w 22"/>
                <a:gd name="T77" fmla="*/ 9 h 32"/>
                <a:gd name="T78" fmla="*/ 13 w 22"/>
                <a:gd name="T79" fmla="*/ 7 h 32"/>
                <a:gd name="T80" fmla="*/ 11 w 22"/>
                <a:gd name="T81" fmla="*/ 7 h 32"/>
                <a:gd name="T82" fmla="*/ 11 w 22"/>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2"/>
                  </a:lnTo>
                  <a:lnTo>
                    <a:pt x="2" y="28"/>
                  </a:lnTo>
                  <a:lnTo>
                    <a:pt x="0" y="23"/>
                  </a:lnTo>
                  <a:lnTo>
                    <a:pt x="0" y="18"/>
                  </a:lnTo>
                  <a:lnTo>
                    <a:pt x="0" y="18"/>
                  </a:lnTo>
                  <a:lnTo>
                    <a:pt x="0" y="10"/>
                  </a:lnTo>
                  <a:lnTo>
                    <a:pt x="4" y="5"/>
                  </a:lnTo>
                  <a:lnTo>
                    <a:pt x="4" y="5"/>
                  </a:lnTo>
                  <a:lnTo>
                    <a:pt x="7" y="1"/>
                  </a:lnTo>
                  <a:lnTo>
                    <a:pt x="13" y="0"/>
                  </a:lnTo>
                  <a:lnTo>
                    <a:pt x="13" y="0"/>
                  </a:lnTo>
                  <a:lnTo>
                    <a:pt x="16" y="1"/>
                  </a:lnTo>
                  <a:lnTo>
                    <a:pt x="20" y="5"/>
                  </a:lnTo>
                  <a:lnTo>
                    <a:pt x="22" y="10"/>
                  </a:lnTo>
                  <a:lnTo>
                    <a:pt x="22" y="16"/>
                  </a:lnTo>
                  <a:lnTo>
                    <a:pt x="22" y="16"/>
                  </a:lnTo>
                  <a:lnTo>
                    <a:pt x="22" y="23"/>
                  </a:lnTo>
                  <a:lnTo>
                    <a:pt x="20" y="28"/>
                  </a:lnTo>
                  <a:lnTo>
                    <a:pt x="20" y="28"/>
                  </a:lnTo>
                  <a:lnTo>
                    <a:pt x="16" y="32"/>
                  </a:lnTo>
                  <a:lnTo>
                    <a:pt x="11" y="32"/>
                  </a:lnTo>
                  <a:lnTo>
                    <a:pt x="11" y="32"/>
                  </a:lnTo>
                  <a:close/>
                  <a:moveTo>
                    <a:pt x="11" y="7"/>
                  </a:moveTo>
                  <a:lnTo>
                    <a:pt x="11" y="7"/>
                  </a:lnTo>
                  <a:lnTo>
                    <a:pt x="9" y="7"/>
                  </a:lnTo>
                  <a:lnTo>
                    <a:pt x="9" y="9"/>
                  </a:lnTo>
                  <a:lnTo>
                    <a:pt x="7" y="18"/>
                  </a:lnTo>
                  <a:lnTo>
                    <a:pt x="7" y="18"/>
                  </a:lnTo>
                  <a:lnTo>
                    <a:pt x="9" y="25"/>
                  </a:lnTo>
                  <a:lnTo>
                    <a:pt x="9" y="27"/>
                  </a:lnTo>
                  <a:lnTo>
                    <a:pt x="11" y="27"/>
                  </a:lnTo>
                  <a:lnTo>
                    <a:pt x="11" y="27"/>
                  </a:lnTo>
                  <a:lnTo>
                    <a:pt x="13" y="27"/>
                  </a:lnTo>
                  <a:lnTo>
                    <a:pt x="15" y="25"/>
                  </a:lnTo>
                  <a:lnTo>
                    <a:pt x="16" y="16"/>
                  </a:lnTo>
                  <a:lnTo>
                    <a:pt x="16" y="16"/>
                  </a:lnTo>
                  <a:lnTo>
                    <a:pt x="15" y="9"/>
                  </a:lnTo>
                  <a:lnTo>
                    <a:pt x="13"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092"/>
            <p:cNvSpPr>
              <a:spLocks/>
            </p:cNvSpPr>
            <p:nvPr/>
          </p:nvSpPr>
          <p:spPr bwMode="auto">
            <a:xfrm>
              <a:off x="10707687" y="1241425"/>
              <a:ext cx="11113" cy="25400"/>
            </a:xfrm>
            <a:custGeom>
              <a:avLst/>
              <a:gdLst>
                <a:gd name="T0" fmla="*/ 12 w 12"/>
                <a:gd name="T1" fmla="*/ 0 h 30"/>
                <a:gd name="T2" fmla="*/ 12 w 12"/>
                <a:gd name="T3" fmla="*/ 0 h 30"/>
                <a:gd name="T4" fmla="*/ 12 w 12"/>
                <a:gd name="T5" fmla="*/ 30 h 30"/>
                <a:gd name="T6" fmla="*/ 12 w 12"/>
                <a:gd name="T7" fmla="*/ 30 h 30"/>
                <a:gd name="T8" fmla="*/ 7 w 12"/>
                <a:gd name="T9" fmla="*/ 30 h 30"/>
                <a:gd name="T10" fmla="*/ 7 w 12"/>
                <a:gd name="T11" fmla="*/ 30 h 30"/>
                <a:gd name="T12" fmla="*/ 7 w 12"/>
                <a:gd name="T13" fmla="*/ 7 h 30"/>
                <a:gd name="T14" fmla="*/ 7 w 12"/>
                <a:gd name="T15" fmla="*/ 7 h 30"/>
                <a:gd name="T16" fmla="*/ 5 w 12"/>
                <a:gd name="T17" fmla="*/ 7 h 30"/>
                <a:gd name="T18" fmla="*/ 5 w 12"/>
                <a:gd name="T19" fmla="*/ 7 h 30"/>
                <a:gd name="T20" fmla="*/ 3 w 12"/>
                <a:gd name="T21" fmla="*/ 9 h 30"/>
                <a:gd name="T22" fmla="*/ 3 w 12"/>
                <a:gd name="T23" fmla="*/ 9 h 30"/>
                <a:gd name="T24" fmla="*/ 2 w 12"/>
                <a:gd name="T25" fmla="*/ 9 h 30"/>
                <a:gd name="T26" fmla="*/ 2 w 12"/>
                <a:gd name="T27" fmla="*/ 9 h 30"/>
                <a:gd name="T28" fmla="*/ 0 w 12"/>
                <a:gd name="T29" fmla="*/ 9 h 30"/>
                <a:gd name="T30" fmla="*/ 0 w 12"/>
                <a:gd name="T31" fmla="*/ 9 h 30"/>
                <a:gd name="T32" fmla="*/ 0 w 12"/>
                <a:gd name="T33" fmla="*/ 3 h 30"/>
                <a:gd name="T34" fmla="*/ 0 w 12"/>
                <a:gd name="T35" fmla="*/ 3 h 30"/>
                <a:gd name="T36" fmla="*/ 5 w 12"/>
                <a:gd name="T37" fmla="*/ 1 h 30"/>
                <a:gd name="T38" fmla="*/ 5 w 12"/>
                <a:gd name="T39" fmla="*/ 1 h 30"/>
                <a:gd name="T40" fmla="*/ 9 w 12"/>
                <a:gd name="T41" fmla="*/ 0 h 30"/>
                <a:gd name="T42" fmla="*/ 12 w 12"/>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0">
                  <a:moveTo>
                    <a:pt x="12" y="0"/>
                  </a:moveTo>
                  <a:lnTo>
                    <a:pt x="12" y="0"/>
                  </a:lnTo>
                  <a:lnTo>
                    <a:pt x="12" y="30"/>
                  </a:lnTo>
                  <a:lnTo>
                    <a:pt x="12" y="30"/>
                  </a:lnTo>
                  <a:lnTo>
                    <a:pt x="7" y="30"/>
                  </a:lnTo>
                  <a:lnTo>
                    <a:pt x="7" y="30"/>
                  </a:lnTo>
                  <a:lnTo>
                    <a:pt x="7" y="7"/>
                  </a:lnTo>
                  <a:lnTo>
                    <a:pt x="7" y="7"/>
                  </a:lnTo>
                  <a:lnTo>
                    <a:pt x="5" y="7"/>
                  </a:lnTo>
                  <a:lnTo>
                    <a:pt x="5" y="7"/>
                  </a:lnTo>
                  <a:lnTo>
                    <a:pt x="3" y="9"/>
                  </a:lnTo>
                  <a:lnTo>
                    <a:pt x="3" y="9"/>
                  </a:lnTo>
                  <a:lnTo>
                    <a:pt x="2" y="9"/>
                  </a:lnTo>
                  <a:lnTo>
                    <a:pt x="2" y="9"/>
                  </a:lnTo>
                  <a:lnTo>
                    <a:pt x="0" y="9"/>
                  </a:lnTo>
                  <a:lnTo>
                    <a:pt x="0" y="9"/>
                  </a:lnTo>
                  <a:lnTo>
                    <a:pt x="0" y="3"/>
                  </a:lnTo>
                  <a:lnTo>
                    <a:pt x="0" y="3"/>
                  </a:lnTo>
                  <a:lnTo>
                    <a:pt x="5" y="1"/>
                  </a:lnTo>
                  <a:lnTo>
                    <a:pt x="5" y="1"/>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093"/>
            <p:cNvSpPr>
              <a:spLocks noEditPoints="1"/>
            </p:cNvSpPr>
            <p:nvPr/>
          </p:nvSpPr>
          <p:spPr bwMode="auto">
            <a:xfrm>
              <a:off x="10706100" y="1277938"/>
              <a:ext cx="15875" cy="23813"/>
            </a:xfrm>
            <a:custGeom>
              <a:avLst/>
              <a:gdLst>
                <a:gd name="T0" fmla="*/ 11 w 22"/>
                <a:gd name="T1" fmla="*/ 31 h 31"/>
                <a:gd name="T2" fmla="*/ 11 w 22"/>
                <a:gd name="T3" fmla="*/ 31 h 31"/>
                <a:gd name="T4" fmla="*/ 6 w 22"/>
                <a:gd name="T5" fmla="*/ 31 h 31"/>
                <a:gd name="T6" fmla="*/ 2 w 22"/>
                <a:gd name="T7" fmla="*/ 27 h 31"/>
                <a:gd name="T8" fmla="*/ 0 w 22"/>
                <a:gd name="T9" fmla="*/ 22 h 31"/>
                <a:gd name="T10" fmla="*/ 0 w 22"/>
                <a:gd name="T11" fmla="*/ 15 h 31"/>
                <a:gd name="T12" fmla="*/ 0 w 22"/>
                <a:gd name="T13" fmla="*/ 15 h 31"/>
                <a:gd name="T14" fmla="*/ 0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1 w 22"/>
                <a:gd name="T49" fmla="*/ 4 h 31"/>
                <a:gd name="T50" fmla="*/ 11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1 w 22"/>
                <a:gd name="T65" fmla="*/ 26 h 31"/>
                <a:gd name="T66" fmla="*/ 11 w 22"/>
                <a:gd name="T67" fmla="*/ 26 h 31"/>
                <a:gd name="T68" fmla="*/ 13 w 22"/>
                <a:gd name="T69" fmla="*/ 26 h 31"/>
                <a:gd name="T70" fmla="*/ 15 w 22"/>
                <a:gd name="T71" fmla="*/ 24 h 31"/>
                <a:gd name="T72" fmla="*/ 16 w 22"/>
                <a:gd name="T73" fmla="*/ 15 h 31"/>
                <a:gd name="T74" fmla="*/ 16 w 22"/>
                <a:gd name="T75" fmla="*/ 15 h 31"/>
                <a:gd name="T76" fmla="*/ 15 w 22"/>
                <a:gd name="T77" fmla="*/ 8 h 31"/>
                <a:gd name="T78" fmla="*/ 13 w 22"/>
                <a:gd name="T79" fmla="*/ 6 h 31"/>
                <a:gd name="T80" fmla="*/ 11 w 22"/>
                <a:gd name="T81" fmla="*/ 4 h 31"/>
                <a:gd name="T82" fmla="*/ 11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2" y="27"/>
                  </a:lnTo>
                  <a:lnTo>
                    <a:pt x="0" y="22"/>
                  </a:lnTo>
                  <a:lnTo>
                    <a:pt x="0" y="15"/>
                  </a:lnTo>
                  <a:lnTo>
                    <a:pt x="0" y="15"/>
                  </a:lnTo>
                  <a:lnTo>
                    <a:pt x="0"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1" y="4"/>
                  </a:moveTo>
                  <a:lnTo>
                    <a:pt x="11" y="4"/>
                  </a:lnTo>
                  <a:lnTo>
                    <a:pt x="9" y="6"/>
                  </a:lnTo>
                  <a:lnTo>
                    <a:pt x="9" y="8"/>
                  </a:lnTo>
                  <a:lnTo>
                    <a:pt x="7" y="15"/>
                  </a:lnTo>
                  <a:lnTo>
                    <a:pt x="7" y="15"/>
                  </a:lnTo>
                  <a:lnTo>
                    <a:pt x="9" y="24"/>
                  </a:lnTo>
                  <a:lnTo>
                    <a:pt x="9" y="26"/>
                  </a:lnTo>
                  <a:lnTo>
                    <a:pt x="11" y="26"/>
                  </a:lnTo>
                  <a:lnTo>
                    <a:pt x="11" y="26"/>
                  </a:lnTo>
                  <a:lnTo>
                    <a:pt x="13" y="26"/>
                  </a:lnTo>
                  <a:lnTo>
                    <a:pt x="15" y="24"/>
                  </a:lnTo>
                  <a:lnTo>
                    <a:pt x="16" y="15"/>
                  </a:lnTo>
                  <a:lnTo>
                    <a:pt x="16" y="15"/>
                  </a:lnTo>
                  <a:lnTo>
                    <a:pt x="15" y="8"/>
                  </a:lnTo>
                  <a:lnTo>
                    <a:pt x="13"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1094"/>
            <p:cNvSpPr>
              <a:spLocks noChangeArrowheads="1"/>
            </p:cNvSpPr>
            <p:nvPr/>
          </p:nvSpPr>
          <p:spPr bwMode="auto">
            <a:xfrm>
              <a:off x="10474325" y="800100"/>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095"/>
            <p:cNvSpPr>
              <a:spLocks/>
            </p:cNvSpPr>
            <p:nvPr/>
          </p:nvSpPr>
          <p:spPr bwMode="auto">
            <a:xfrm>
              <a:off x="10472737" y="800100"/>
              <a:ext cx="103188" cy="101600"/>
            </a:xfrm>
            <a:custGeom>
              <a:avLst/>
              <a:gdLst>
                <a:gd name="T0" fmla="*/ 130 w 130"/>
                <a:gd name="T1" fmla="*/ 130 h 130"/>
                <a:gd name="T2" fmla="*/ 130 w 130"/>
                <a:gd name="T3" fmla="*/ 128 h 130"/>
                <a:gd name="T4" fmla="*/ 2 w 130"/>
                <a:gd name="T5" fmla="*/ 128 h 130"/>
                <a:gd name="T6" fmla="*/ 2 w 130"/>
                <a:gd name="T7" fmla="*/ 2 h 130"/>
                <a:gd name="T8" fmla="*/ 130 w 130"/>
                <a:gd name="T9" fmla="*/ 2 h 130"/>
                <a:gd name="T10" fmla="*/ 130 w 130"/>
                <a:gd name="T11" fmla="*/ 130 h 130"/>
                <a:gd name="T12" fmla="*/ 130 w 130"/>
                <a:gd name="T13" fmla="*/ 130 h 130"/>
                <a:gd name="T14" fmla="*/ 130 w 130"/>
                <a:gd name="T15" fmla="*/ 128 h 130"/>
                <a:gd name="T16" fmla="*/ 130 w 130"/>
                <a:gd name="T17" fmla="*/ 130 h 130"/>
                <a:gd name="T18" fmla="*/ 130 w 130"/>
                <a:gd name="T19" fmla="*/ 130 h 130"/>
                <a:gd name="T20" fmla="*/ 130 w 130"/>
                <a:gd name="T21" fmla="*/ 0 h 130"/>
                <a:gd name="T22" fmla="*/ 130 w 130"/>
                <a:gd name="T23" fmla="*/ 0 h 130"/>
                <a:gd name="T24" fmla="*/ 130 w 130"/>
                <a:gd name="T25" fmla="*/ 0 h 130"/>
                <a:gd name="T26" fmla="*/ 2 w 130"/>
                <a:gd name="T27" fmla="*/ 0 h 130"/>
                <a:gd name="T28" fmla="*/ 2 w 130"/>
                <a:gd name="T29" fmla="*/ 0 h 130"/>
                <a:gd name="T30" fmla="*/ 0 w 130"/>
                <a:gd name="T31" fmla="*/ 0 h 130"/>
                <a:gd name="T32" fmla="*/ 0 w 130"/>
                <a:gd name="T33" fmla="*/ 130 h 130"/>
                <a:gd name="T34" fmla="*/ 2 w 130"/>
                <a:gd name="T35" fmla="*/ 130 h 130"/>
                <a:gd name="T36" fmla="*/ 2 w 130"/>
                <a:gd name="T37" fmla="*/ 130 h 130"/>
                <a:gd name="T38" fmla="*/ 130 w 130"/>
                <a:gd name="T39" fmla="*/ 130 h 130"/>
                <a:gd name="T40" fmla="*/ 130 w 130"/>
                <a:gd name="T41" fmla="*/ 130 h 130"/>
                <a:gd name="T42" fmla="*/ 130 w 130"/>
                <a:gd name="T43" fmla="*/ 130 h 130"/>
                <a:gd name="T44" fmla="*/ 130 w 130"/>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30">
                  <a:moveTo>
                    <a:pt x="130" y="130"/>
                  </a:moveTo>
                  <a:lnTo>
                    <a:pt x="130" y="128"/>
                  </a:lnTo>
                  <a:lnTo>
                    <a:pt x="2" y="128"/>
                  </a:lnTo>
                  <a:lnTo>
                    <a:pt x="2" y="2"/>
                  </a:lnTo>
                  <a:lnTo>
                    <a:pt x="130" y="2"/>
                  </a:lnTo>
                  <a:lnTo>
                    <a:pt x="130" y="130"/>
                  </a:lnTo>
                  <a:lnTo>
                    <a:pt x="130" y="130"/>
                  </a:lnTo>
                  <a:lnTo>
                    <a:pt x="130" y="128"/>
                  </a:lnTo>
                  <a:lnTo>
                    <a:pt x="130" y="130"/>
                  </a:lnTo>
                  <a:lnTo>
                    <a:pt x="130" y="130"/>
                  </a:lnTo>
                  <a:lnTo>
                    <a:pt x="130" y="0"/>
                  </a:lnTo>
                  <a:lnTo>
                    <a:pt x="130" y="0"/>
                  </a:lnTo>
                  <a:lnTo>
                    <a:pt x="130" y="0"/>
                  </a:lnTo>
                  <a:lnTo>
                    <a:pt x="2" y="0"/>
                  </a:lnTo>
                  <a:lnTo>
                    <a:pt x="2" y="0"/>
                  </a:lnTo>
                  <a:lnTo>
                    <a:pt x="0" y="0"/>
                  </a:lnTo>
                  <a:lnTo>
                    <a:pt x="0" y="130"/>
                  </a:lnTo>
                  <a:lnTo>
                    <a:pt x="2" y="130"/>
                  </a:lnTo>
                  <a:lnTo>
                    <a:pt x="2" y="130"/>
                  </a:lnTo>
                  <a:lnTo>
                    <a:pt x="130" y="130"/>
                  </a:lnTo>
                  <a:lnTo>
                    <a:pt x="130" y="130"/>
                  </a:lnTo>
                  <a:lnTo>
                    <a:pt x="130" y="130"/>
                  </a:lnTo>
                  <a:lnTo>
                    <a:pt x="13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096"/>
            <p:cNvSpPr>
              <a:spLocks/>
            </p:cNvSpPr>
            <p:nvPr/>
          </p:nvSpPr>
          <p:spPr bwMode="auto">
            <a:xfrm>
              <a:off x="10491787" y="81756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2 w 9"/>
                <a:gd name="T25" fmla="*/ 7 h 21"/>
                <a:gd name="T26" fmla="*/ 0 w 9"/>
                <a:gd name="T27" fmla="*/ 7 h 21"/>
                <a:gd name="T28" fmla="*/ 0 w 9"/>
                <a:gd name="T29" fmla="*/ 7 h 21"/>
                <a:gd name="T30" fmla="*/ 0 w 9"/>
                <a:gd name="T31" fmla="*/ 3 h 21"/>
                <a:gd name="T32" fmla="*/ 0 w 9"/>
                <a:gd name="T33" fmla="*/ 3 h 21"/>
                <a:gd name="T34" fmla="*/ 4 w 9"/>
                <a:gd name="T35" fmla="*/ 1 h 21"/>
                <a:gd name="T36" fmla="*/ 4 w 9"/>
                <a:gd name="T37" fmla="*/ 1 h 21"/>
                <a:gd name="T38" fmla="*/ 8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097"/>
            <p:cNvSpPr>
              <a:spLocks noEditPoints="1"/>
            </p:cNvSpPr>
            <p:nvPr/>
          </p:nvSpPr>
          <p:spPr bwMode="auto">
            <a:xfrm>
              <a:off x="10504487" y="817563"/>
              <a:ext cx="12700" cy="17463"/>
            </a:xfrm>
            <a:custGeom>
              <a:avLst/>
              <a:gdLst>
                <a:gd name="T0" fmla="*/ 9 w 16"/>
                <a:gd name="T1" fmla="*/ 21 h 21"/>
                <a:gd name="T2" fmla="*/ 9 w 16"/>
                <a:gd name="T3" fmla="*/ 21 h 21"/>
                <a:gd name="T4" fmla="*/ 5 w 16"/>
                <a:gd name="T5" fmla="*/ 21 h 21"/>
                <a:gd name="T6" fmla="*/ 1 w 16"/>
                <a:gd name="T7" fmla="*/ 19 h 21"/>
                <a:gd name="T8" fmla="*/ 1 w 16"/>
                <a:gd name="T9" fmla="*/ 16 h 21"/>
                <a:gd name="T10" fmla="*/ 0 w 16"/>
                <a:gd name="T11" fmla="*/ 12 h 21"/>
                <a:gd name="T12" fmla="*/ 0 w 16"/>
                <a:gd name="T13" fmla="*/ 12 h 21"/>
                <a:gd name="T14" fmla="*/ 1 w 16"/>
                <a:gd name="T15" fmla="*/ 7 h 21"/>
                <a:gd name="T16" fmla="*/ 3 w 16"/>
                <a:gd name="T17" fmla="*/ 3 h 21"/>
                <a:gd name="T18" fmla="*/ 3 w 16"/>
                <a:gd name="T19" fmla="*/ 3 h 21"/>
                <a:gd name="T20" fmla="*/ 5 w 16"/>
                <a:gd name="T21" fmla="*/ 1 h 21"/>
                <a:gd name="T22" fmla="*/ 9 w 16"/>
                <a:gd name="T23" fmla="*/ 0 h 21"/>
                <a:gd name="T24" fmla="*/ 9 w 16"/>
                <a:gd name="T25" fmla="*/ 0 h 21"/>
                <a:gd name="T26" fmla="*/ 12 w 16"/>
                <a:gd name="T27" fmla="*/ 1 h 21"/>
                <a:gd name="T28" fmla="*/ 14 w 16"/>
                <a:gd name="T29" fmla="*/ 3 h 21"/>
                <a:gd name="T30" fmla="*/ 16 w 16"/>
                <a:gd name="T31" fmla="*/ 7 h 21"/>
                <a:gd name="T32" fmla="*/ 16 w 16"/>
                <a:gd name="T33" fmla="*/ 10 h 21"/>
                <a:gd name="T34" fmla="*/ 16 w 16"/>
                <a:gd name="T35" fmla="*/ 10 h 21"/>
                <a:gd name="T36" fmla="*/ 16 w 16"/>
                <a:gd name="T37" fmla="*/ 16 h 21"/>
                <a:gd name="T38" fmla="*/ 14 w 16"/>
                <a:gd name="T39" fmla="*/ 19 h 21"/>
                <a:gd name="T40" fmla="*/ 14 w 16"/>
                <a:gd name="T41" fmla="*/ 19 h 21"/>
                <a:gd name="T42" fmla="*/ 12 w 16"/>
                <a:gd name="T43" fmla="*/ 21 h 21"/>
                <a:gd name="T44" fmla="*/ 9 w 16"/>
                <a:gd name="T45" fmla="*/ 21 h 21"/>
                <a:gd name="T46" fmla="*/ 9 w 16"/>
                <a:gd name="T47" fmla="*/ 21 h 21"/>
                <a:gd name="T48" fmla="*/ 9 w 16"/>
                <a:gd name="T49" fmla="*/ 3 h 21"/>
                <a:gd name="T50" fmla="*/ 9 w 16"/>
                <a:gd name="T51" fmla="*/ 3 h 21"/>
                <a:gd name="T52" fmla="*/ 5 w 16"/>
                <a:gd name="T53" fmla="*/ 5 h 21"/>
                <a:gd name="T54" fmla="*/ 5 w 16"/>
                <a:gd name="T55" fmla="*/ 12 h 21"/>
                <a:gd name="T56" fmla="*/ 5 w 16"/>
                <a:gd name="T57" fmla="*/ 12 h 21"/>
                <a:gd name="T58" fmla="*/ 5 w 16"/>
                <a:gd name="T59" fmla="*/ 16 h 21"/>
                <a:gd name="T60" fmla="*/ 9 w 16"/>
                <a:gd name="T61" fmla="*/ 18 h 21"/>
                <a:gd name="T62" fmla="*/ 9 w 16"/>
                <a:gd name="T63" fmla="*/ 18 h 21"/>
                <a:gd name="T64" fmla="*/ 10 w 16"/>
                <a:gd name="T65" fmla="*/ 16 h 21"/>
                <a:gd name="T66" fmla="*/ 10 w 16"/>
                <a:gd name="T67" fmla="*/ 10 h 21"/>
                <a:gd name="T68" fmla="*/ 10 w 16"/>
                <a:gd name="T69" fmla="*/ 10 h 21"/>
                <a:gd name="T70" fmla="*/ 10 w 16"/>
                <a:gd name="T71" fmla="*/ 5 h 21"/>
                <a:gd name="T72" fmla="*/ 9 w 16"/>
                <a:gd name="T73" fmla="*/ 3 h 21"/>
                <a:gd name="T74" fmla="*/ 9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9" y="21"/>
                  </a:moveTo>
                  <a:lnTo>
                    <a:pt x="9" y="21"/>
                  </a:lnTo>
                  <a:lnTo>
                    <a:pt x="5" y="21"/>
                  </a:lnTo>
                  <a:lnTo>
                    <a:pt x="1" y="19"/>
                  </a:lnTo>
                  <a:lnTo>
                    <a:pt x="1" y="16"/>
                  </a:lnTo>
                  <a:lnTo>
                    <a:pt x="0" y="12"/>
                  </a:lnTo>
                  <a:lnTo>
                    <a:pt x="0" y="12"/>
                  </a:lnTo>
                  <a:lnTo>
                    <a:pt x="1" y="7"/>
                  </a:lnTo>
                  <a:lnTo>
                    <a:pt x="3" y="3"/>
                  </a:lnTo>
                  <a:lnTo>
                    <a:pt x="3" y="3"/>
                  </a:lnTo>
                  <a:lnTo>
                    <a:pt x="5" y="1"/>
                  </a:lnTo>
                  <a:lnTo>
                    <a:pt x="9" y="0"/>
                  </a:lnTo>
                  <a:lnTo>
                    <a:pt x="9" y="0"/>
                  </a:lnTo>
                  <a:lnTo>
                    <a:pt x="12" y="1"/>
                  </a:lnTo>
                  <a:lnTo>
                    <a:pt x="14" y="3"/>
                  </a:lnTo>
                  <a:lnTo>
                    <a:pt x="16" y="7"/>
                  </a:lnTo>
                  <a:lnTo>
                    <a:pt x="16" y="10"/>
                  </a:lnTo>
                  <a:lnTo>
                    <a:pt x="16" y="10"/>
                  </a:lnTo>
                  <a:lnTo>
                    <a:pt x="16" y="16"/>
                  </a:lnTo>
                  <a:lnTo>
                    <a:pt x="14" y="19"/>
                  </a:lnTo>
                  <a:lnTo>
                    <a:pt x="14" y="19"/>
                  </a:lnTo>
                  <a:lnTo>
                    <a:pt x="12" y="21"/>
                  </a:lnTo>
                  <a:lnTo>
                    <a:pt x="9" y="21"/>
                  </a:lnTo>
                  <a:lnTo>
                    <a:pt x="9" y="21"/>
                  </a:lnTo>
                  <a:close/>
                  <a:moveTo>
                    <a:pt x="9" y="3"/>
                  </a:moveTo>
                  <a:lnTo>
                    <a:pt x="9" y="3"/>
                  </a:lnTo>
                  <a:lnTo>
                    <a:pt x="5" y="5"/>
                  </a:lnTo>
                  <a:lnTo>
                    <a:pt x="5" y="12"/>
                  </a:lnTo>
                  <a:lnTo>
                    <a:pt x="5" y="12"/>
                  </a:lnTo>
                  <a:lnTo>
                    <a:pt x="5" y="16"/>
                  </a:lnTo>
                  <a:lnTo>
                    <a:pt x="9" y="18"/>
                  </a:lnTo>
                  <a:lnTo>
                    <a:pt x="9" y="18"/>
                  </a:lnTo>
                  <a:lnTo>
                    <a:pt x="10" y="16"/>
                  </a:lnTo>
                  <a:lnTo>
                    <a:pt x="10" y="10"/>
                  </a:lnTo>
                  <a:lnTo>
                    <a:pt x="10" y="10"/>
                  </a:lnTo>
                  <a:lnTo>
                    <a:pt x="10" y="5"/>
                  </a:lnTo>
                  <a:lnTo>
                    <a:pt x="9" y="3"/>
                  </a:lnTo>
                  <a:lnTo>
                    <a:pt x="9"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098"/>
            <p:cNvSpPr>
              <a:spLocks/>
            </p:cNvSpPr>
            <p:nvPr/>
          </p:nvSpPr>
          <p:spPr bwMode="auto">
            <a:xfrm>
              <a:off x="10520362" y="81756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5 h 21"/>
                <a:gd name="T18" fmla="*/ 2 w 9"/>
                <a:gd name="T19" fmla="*/ 7 h 21"/>
                <a:gd name="T20" fmla="*/ 2 w 9"/>
                <a:gd name="T21" fmla="*/ 7 h 21"/>
                <a:gd name="T22" fmla="*/ 0 w 9"/>
                <a:gd name="T23" fmla="*/ 7 h 21"/>
                <a:gd name="T24" fmla="*/ 0 w 9"/>
                <a:gd name="T25" fmla="*/ 7 h 21"/>
                <a:gd name="T26" fmla="*/ 0 w 9"/>
                <a:gd name="T27" fmla="*/ 3 h 21"/>
                <a:gd name="T28" fmla="*/ 0 w 9"/>
                <a:gd name="T29" fmla="*/ 3 h 21"/>
                <a:gd name="T30" fmla="*/ 4 w 9"/>
                <a:gd name="T31" fmla="*/ 1 h 21"/>
                <a:gd name="T32" fmla="*/ 4 w 9"/>
                <a:gd name="T33" fmla="*/ 1 h 21"/>
                <a:gd name="T34" fmla="*/ 6 w 9"/>
                <a:gd name="T35" fmla="*/ 0 h 21"/>
                <a:gd name="T36" fmla="*/ 9 w 9"/>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9" y="0"/>
                  </a:moveTo>
                  <a:lnTo>
                    <a:pt x="9" y="0"/>
                  </a:lnTo>
                  <a:lnTo>
                    <a:pt x="9" y="21"/>
                  </a:lnTo>
                  <a:lnTo>
                    <a:pt x="9" y="21"/>
                  </a:lnTo>
                  <a:lnTo>
                    <a:pt x="4" y="21"/>
                  </a:lnTo>
                  <a:lnTo>
                    <a:pt x="4" y="21"/>
                  </a:lnTo>
                  <a:lnTo>
                    <a:pt x="4" y="5"/>
                  </a:lnTo>
                  <a:lnTo>
                    <a:pt x="4" y="5"/>
                  </a:lnTo>
                  <a:lnTo>
                    <a:pt x="4" y="5"/>
                  </a:lnTo>
                  <a:lnTo>
                    <a:pt x="2" y="7"/>
                  </a:lnTo>
                  <a:lnTo>
                    <a:pt x="2" y="7"/>
                  </a:lnTo>
                  <a:lnTo>
                    <a:pt x="0" y="7"/>
                  </a:lnTo>
                  <a:lnTo>
                    <a:pt x="0" y="7"/>
                  </a:lnTo>
                  <a:lnTo>
                    <a:pt x="0" y="3"/>
                  </a:lnTo>
                  <a:lnTo>
                    <a:pt x="0" y="3"/>
                  </a:lnTo>
                  <a:lnTo>
                    <a:pt x="4" y="1"/>
                  </a:lnTo>
                  <a:lnTo>
                    <a:pt x="4"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099"/>
            <p:cNvSpPr>
              <a:spLocks noEditPoints="1"/>
            </p:cNvSpPr>
            <p:nvPr/>
          </p:nvSpPr>
          <p:spPr bwMode="auto">
            <a:xfrm>
              <a:off x="10490200" y="842963"/>
              <a:ext cx="11113" cy="15875"/>
            </a:xfrm>
            <a:custGeom>
              <a:avLst/>
              <a:gdLst>
                <a:gd name="T0" fmla="*/ 7 w 14"/>
                <a:gd name="T1" fmla="*/ 22 h 22"/>
                <a:gd name="T2" fmla="*/ 7 w 14"/>
                <a:gd name="T3" fmla="*/ 22 h 22"/>
                <a:gd name="T4" fmla="*/ 5 w 14"/>
                <a:gd name="T5" fmla="*/ 22 h 22"/>
                <a:gd name="T6" fmla="*/ 1 w 14"/>
                <a:gd name="T7" fmla="*/ 20 h 22"/>
                <a:gd name="T8" fmla="*/ 0 w 14"/>
                <a:gd name="T9" fmla="*/ 16 h 22"/>
                <a:gd name="T10" fmla="*/ 0 w 14"/>
                <a:gd name="T11" fmla="*/ 11 h 22"/>
                <a:gd name="T12" fmla="*/ 0 w 14"/>
                <a:gd name="T13" fmla="*/ 11 h 22"/>
                <a:gd name="T14" fmla="*/ 0 w 14"/>
                <a:gd name="T15" fmla="*/ 6 h 22"/>
                <a:gd name="T16" fmla="*/ 1 w 14"/>
                <a:gd name="T17" fmla="*/ 2 h 22"/>
                <a:gd name="T18" fmla="*/ 1 w 14"/>
                <a:gd name="T19" fmla="*/ 2 h 22"/>
                <a:gd name="T20" fmla="*/ 5 w 14"/>
                <a:gd name="T21" fmla="*/ 0 h 22"/>
                <a:gd name="T22" fmla="*/ 7 w 14"/>
                <a:gd name="T23" fmla="*/ 0 h 22"/>
                <a:gd name="T24" fmla="*/ 7 w 14"/>
                <a:gd name="T25" fmla="*/ 0 h 22"/>
                <a:gd name="T26" fmla="*/ 10 w 14"/>
                <a:gd name="T27" fmla="*/ 0 h 22"/>
                <a:gd name="T28" fmla="*/ 14 w 14"/>
                <a:gd name="T29" fmla="*/ 2 h 22"/>
                <a:gd name="T30" fmla="*/ 14 w 14"/>
                <a:gd name="T31" fmla="*/ 6 h 22"/>
                <a:gd name="T32" fmla="*/ 14 w 14"/>
                <a:gd name="T33" fmla="*/ 11 h 22"/>
                <a:gd name="T34" fmla="*/ 14 w 14"/>
                <a:gd name="T35" fmla="*/ 11 h 22"/>
                <a:gd name="T36" fmla="*/ 14 w 14"/>
                <a:gd name="T37" fmla="*/ 15 h 22"/>
                <a:gd name="T38" fmla="*/ 12 w 14"/>
                <a:gd name="T39" fmla="*/ 18 h 22"/>
                <a:gd name="T40" fmla="*/ 12 w 14"/>
                <a:gd name="T41" fmla="*/ 18 h 22"/>
                <a:gd name="T42" fmla="*/ 10 w 14"/>
                <a:gd name="T43" fmla="*/ 22 h 22"/>
                <a:gd name="T44" fmla="*/ 7 w 14"/>
                <a:gd name="T45" fmla="*/ 22 h 22"/>
                <a:gd name="T46" fmla="*/ 7 w 14"/>
                <a:gd name="T47" fmla="*/ 22 h 22"/>
                <a:gd name="T48" fmla="*/ 7 w 14"/>
                <a:gd name="T49" fmla="*/ 4 h 22"/>
                <a:gd name="T50" fmla="*/ 7 w 14"/>
                <a:gd name="T51" fmla="*/ 4 h 22"/>
                <a:gd name="T52" fmla="*/ 5 w 14"/>
                <a:gd name="T53" fmla="*/ 6 h 22"/>
                <a:gd name="T54" fmla="*/ 5 w 14"/>
                <a:gd name="T55" fmla="*/ 11 h 22"/>
                <a:gd name="T56" fmla="*/ 5 w 14"/>
                <a:gd name="T57" fmla="*/ 11 h 22"/>
                <a:gd name="T58" fmla="*/ 5 w 14"/>
                <a:gd name="T59" fmla="*/ 16 h 22"/>
                <a:gd name="T60" fmla="*/ 7 w 14"/>
                <a:gd name="T61" fmla="*/ 18 h 22"/>
                <a:gd name="T62" fmla="*/ 7 w 14"/>
                <a:gd name="T63" fmla="*/ 18 h 22"/>
                <a:gd name="T64" fmla="*/ 9 w 14"/>
                <a:gd name="T65" fmla="*/ 16 h 22"/>
                <a:gd name="T66" fmla="*/ 10 w 14"/>
                <a:gd name="T67" fmla="*/ 11 h 22"/>
                <a:gd name="T68" fmla="*/ 10 w 14"/>
                <a:gd name="T69" fmla="*/ 11 h 22"/>
                <a:gd name="T70" fmla="*/ 9 w 14"/>
                <a:gd name="T71" fmla="*/ 6 h 22"/>
                <a:gd name="T72" fmla="*/ 7 w 14"/>
                <a:gd name="T73" fmla="*/ 4 h 22"/>
                <a:gd name="T74" fmla="*/ 7 w 14"/>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2">
                  <a:moveTo>
                    <a:pt x="7" y="22"/>
                  </a:moveTo>
                  <a:lnTo>
                    <a:pt x="7" y="22"/>
                  </a:lnTo>
                  <a:lnTo>
                    <a:pt x="5" y="22"/>
                  </a:lnTo>
                  <a:lnTo>
                    <a:pt x="1" y="20"/>
                  </a:lnTo>
                  <a:lnTo>
                    <a:pt x="0" y="16"/>
                  </a:lnTo>
                  <a:lnTo>
                    <a:pt x="0" y="11"/>
                  </a:lnTo>
                  <a:lnTo>
                    <a:pt x="0" y="11"/>
                  </a:lnTo>
                  <a:lnTo>
                    <a:pt x="0" y="6"/>
                  </a:lnTo>
                  <a:lnTo>
                    <a:pt x="1" y="2"/>
                  </a:lnTo>
                  <a:lnTo>
                    <a:pt x="1" y="2"/>
                  </a:lnTo>
                  <a:lnTo>
                    <a:pt x="5" y="0"/>
                  </a:lnTo>
                  <a:lnTo>
                    <a:pt x="7" y="0"/>
                  </a:lnTo>
                  <a:lnTo>
                    <a:pt x="7" y="0"/>
                  </a:lnTo>
                  <a:lnTo>
                    <a:pt x="10" y="0"/>
                  </a:lnTo>
                  <a:lnTo>
                    <a:pt x="14" y="2"/>
                  </a:lnTo>
                  <a:lnTo>
                    <a:pt x="14" y="6"/>
                  </a:lnTo>
                  <a:lnTo>
                    <a:pt x="14" y="11"/>
                  </a:lnTo>
                  <a:lnTo>
                    <a:pt x="14" y="11"/>
                  </a:lnTo>
                  <a:lnTo>
                    <a:pt x="14" y="15"/>
                  </a:lnTo>
                  <a:lnTo>
                    <a:pt x="12" y="18"/>
                  </a:lnTo>
                  <a:lnTo>
                    <a:pt x="12" y="18"/>
                  </a:lnTo>
                  <a:lnTo>
                    <a:pt x="10" y="22"/>
                  </a:lnTo>
                  <a:lnTo>
                    <a:pt x="7" y="22"/>
                  </a:lnTo>
                  <a:lnTo>
                    <a:pt x="7" y="22"/>
                  </a:lnTo>
                  <a:close/>
                  <a:moveTo>
                    <a:pt x="7" y="4"/>
                  </a:moveTo>
                  <a:lnTo>
                    <a:pt x="7" y="4"/>
                  </a:lnTo>
                  <a:lnTo>
                    <a:pt x="5" y="6"/>
                  </a:lnTo>
                  <a:lnTo>
                    <a:pt x="5" y="11"/>
                  </a:lnTo>
                  <a:lnTo>
                    <a:pt x="5" y="11"/>
                  </a:lnTo>
                  <a:lnTo>
                    <a:pt x="5" y="16"/>
                  </a:lnTo>
                  <a:lnTo>
                    <a:pt x="7" y="18"/>
                  </a:lnTo>
                  <a:lnTo>
                    <a:pt x="7" y="18"/>
                  </a:lnTo>
                  <a:lnTo>
                    <a:pt x="9" y="16"/>
                  </a:lnTo>
                  <a:lnTo>
                    <a:pt x="10" y="11"/>
                  </a:lnTo>
                  <a:lnTo>
                    <a:pt x="10"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100"/>
            <p:cNvSpPr>
              <a:spLocks/>
            </p:cNvSpPr>
            <p:nvPr/>
          </p:nvSpPr>
          <p:spPr bwMode="auto">
            <a:xfrm>
              <a:off x="10507662" y="842963"/>
              <a:ext cx="6350" cy="15875"/>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2 w 9"/>
                <a:gd name="T17" fmla="*/ 7 h 22"/>
                <a:gd name="T18" fmla="*/ 2 w 9"/>
                <a:gd name="T19" fmla="*/ 7 h 22"/>
                <a:gd name="T20" fmla="*/ 0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2" y="7"/>
                  </a:lnTo>
                  <a:lnTo>
                    <a:pt x="2" y="7"/>
                  </a:lnTo>
                  <a:lnTo>
                    <a:pt x="0"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101"/>
            <p:cNvSpPr>
              <a:spLocks noEditPoints="1"/>
            </p:cNvSpPr>
            <p:nvPr/>
          </p:nvSpPr>
          <p:spPr bwMode="auto">
            <a:xfrm>
              <a:off x="10518775" y="842963"/>
              <a:ext cx="12700" cy="15875"/>
            </a:xfrm>
            <a:custGeom>
              <a:avLst/>
              <a:gdLst>
                <a:gd name="T0" fmla="*/ 7 w 16"/>
                <a:gd name="T1" fmla="*/ 22 h 22"/>
                <a:gd name="T2" fmla="*/ 7 w 16"/>
                <a:gd name="T3" fmla="*/ 22 h 22"/>
                <a:gd name="T4" fmla="*/ 3 w 16"/>
                <a:gd name="T5" fmla="*/ 22 h 22"/>
                <a:gd name="T6" fmla="*/ 1 w 16"/>
                <a:gd name="T7" fmla="*/ 20 h 22"/>
                <a:gd name="T8" fmla="*/ 0 w 16"/>
                <a:gd name="T9" fmla="*/ 16 h 22"/>
                <a:gd name="T10" fmla="*/ 0 w 16"/>
                <a:gd name="T11" fmla="*/ 11 h 22"/>
                <a:gd name="T12" fmla="*/ 0 w 16"/>
                <a:gd name="T13" fmla="*/ 11 h 22"/>
                <a:gd name="T14" fmla="*/ 0 w 16"/>
                <a:gd name="T15" fmla="*/ 6 h 22"/>
                <a:gd name="T16" fmla="*/ 1 w 16"/>
                <a:gd name="T17" fmla="*/ 2 h 22"/>
                <a:gd name="T18" fmla="*/ 1 w 16"/>
                <a:gd name="T19" fmla="*/ 2 h 22"/>
                <a:gd name="T20" fmla="*/ 3 w 16"/>
                <a:gd name="T21" fmla="*/ 0 h 22"/>
                <a:gd name="T22" fmla="*/ 7 w 16"/>
                <a:gd name="T23" fmla="*/ 0 h 22"/>
                <a:gd name="T24" fmla="*/ 7 w 16"/>
                <a:gd name="T25" fmla="*/ 0 h 22"/>
                <a:gd name="T26" fmla="*/ 10 w 16"/>
                <a:gd name="T27" fmla="*/ 0 h 22"/>
                <a:gd name="T28" fmla="*/ 12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7 w 16"/>
                <a:gd name="T43" fmla="*/ 22 h 22"/>
                <a:gd name="T44" fmla="*/ 7 w 16"/>
                <a:gd name="T45" fmla="*/ 22 h 22"/>
                <a:gd name="T46" fmla="*/ 7 w 16"/>
                <a:gd name="T47" fmla="*/ 4 h 22"/>
                <a:gd name="T48" fmla="*/ 7 w 16"/>
                <a:gd name="T49" fmla="*/ 4 h 22"/>
                <a:gd name="T50" fmla="*/ 5 w 16"/>
                <a:gd name="T51" fmla="*/ 6 h 22"/>
                <a:gd name="T52" fmla="*/ 3 w 16"/>
                <a:gd name="T53" fmla="*/ 11 h 22"/>
                <a:gd name="T54" fmla="*/ 3 w 16"/>
                <a:gd name="T55" fmla="*/ 11 h 22"/>
                <a:gd name="T56" fmla="*/ 5 w 16"/>
                <a:gd name="T57" fmla="*/ 16 h 22"/>
                <a:gd name="T58" fmla="*/ 7 w 16"/>
                <a:gd name="T59" fmla="*/ 18 h 22"/>
                <a:gd name="T60" fmla="*/ 7 w 16"/>
                <a:gd name="T61" fmla="*/ 18 h 22"/>
                <a:gd name="T62" fmla="*/ 10 w 16"/>
                <a:gd name="T63" fmla="*/ 16 h 22"/>
                <a:gd name="T64" fmla="*/ 10 w 16"/>
                <a:gd name="T65" fmla="*/ 11 h 22"/>
                <a:gd name="T66" fmla="*/ 10 w 16"/>
                <a:gd name="T67" fmla="*/ 11 h 22"/>
                <a:gd name="T68" fmla="*/ 10 w 16"/>
                <a:gd name="T69" fmla="*/ 6 h 22"/>
                <a:gd name="T70" fmla="*/ 7 w 16"/>
                <a:gd name="T71" fmla="*/ 4 h 22"/>
                <a:gd name="T72" fmla="*/ 7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7" y="22"/>
                  </a:moveTo>
                  <a:lnTo>
                    <a:pt x="7" y="22"/>
                  </a:lnTo>
                  <a:lnTo>
                    <a:pt x="3" y="22"/>
                  </a:lnTo>
                  <a:lnTo>
                    <a:pt x="1" y="20"/>
                  </a:lnTo>
                  <a:lnTo>
                    <a:pt x="0" y="16"/>
                  </a:lnTo>
                  <a:lnTo>
                    <a:pt x="0" y="11"/>
                  </a:lnTo>
                  <a:lnTo>
                    <a:pt x="0" y="11"/>
                  </a:lnTo>
                  <a:lnTo>
                    <a:pt x="0" y="6"/>
                  </a:lnTo>
                  <a:lnTo>
                    <a:pt x="1" y="2"/>
                  </a:lnTo>
                  <a:lnTo>
                    <a:pt x="1" y="2"/>
                  </a:lnTo>
                  <a:lnTo>
                    <a:pt x="3" y="0"/>
                  </a:lnTo>
                  <a:lnTo>
                    <a:pt x="7" y="0"/>
                  </a:lnTo>
                  <a:lnTo>
                    <a:pt x="7" y="0"/>
                  </a:lnTo>
                  <a:lnTo>
                    <a:pt x="10" y="0"/>
                  </a:lnTo>
                  <a:lnTo>
                    <a:pt x="12" y="2"/>
                  </a:lnTo>
                  <a:lnTo>
                    <a:pt x="14" y="6"/>
                  </a:lnTo>
                  <a:lnTo>
                    <a:pt x="16" y="11"/>
                  </a:lnTo>
                  <a:lnTo>
                    <a:pt x="16" y="11"/>
                  </a:lnTo>
                  <a:lnTo>
                    <a:pt x="14" y="18"/>
                  </a:lnTo>
                  <a:lnTo>
                    <a:pt x="14" y="18"/>
                  </a:lnTo>
                  <a:lnTo>
                    <a:pt x="10" y="22"/>
                  </a:lnTo>
                  <a:lnTo>
                    <a:pt x="7" y="22"/>
                  </a:lnTo>
                  <a:lnTo>
                    <a:pt x="7" y="22"/>
                  </a:lnTo>
                  <a:close/>
                  <a:moveTo>
                    <a:pt x="7" y="4"/>
                  </a:moveTo>
                  <a:lnTo>
                    <a:pt x="7" y="4"/>
                  </a:lnTo>
                  <a:lnTo>
                    <a:pt x="5" y="6"/>
                  </a:lnTo>
                  <a:lnTo>
                    <a:pt x="3" y="11"/>
                  </a:lnTo>
                  <a:lnTo>
                    <a:pt x="3" y="11"/>
                  </a:lnTo>
                  <a:lnTo>
                    <a:pt x="5" y="16"/>
                  </a:lnTo>
                  <a:lnTo>
                    <a:pt x="7" y="18"/>
                  </a:lnTo>
                  <a:lnTo>
                    <a:pt x="7" y="18"/>
                  </a:lnTo>
                  <a:lnTo>
                    <a:pt x="10" y="16"/>
                  </a:lnTo>
                  <a:lnTo>
                    <a:pt x="10" y="11"/>
                  </a:lnTo>
                  <a:lnTo>
                    <a:pt x="10" y="11"/>
                  </a:lnTo>
                  <a:lnTo>
                    <a:pt x="10"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102"/>
            <p:cNvSpPr>
              <a:spLocks noEditPoints="1"/>
            </p:cNvSpPr>
            <p:nvPr/>
          </p:nvSpPr>
          <p:spPr bwMode="auto">
            <a:xfrm>
              <a:off x="10490200" y="865188"/>
              <a:ext cx="11113" cy="19050"/>
            </a:xfrm>
            <a:custGeom>
              <a:avLst/>
              <a:gdLst>
                <a:gd name="T0" fmla="*/ 7 w 14"/>
                <a:gd name="T1" fmla="*/ 23 h 23"/>
                <a:gd name="T2" fmla="*/ 7 w 14"/>
                <a:gd name="T3" fmla="*/ 23 h 23"/>
                <a:gd name="T4" fmla="*/ 5 w 14"/>
                <a:gd name="T5" fmla="*/ 21 h 23"/>
                <a:gd name="T6" fmla="*/ 1 w 14"/>
                <a:gd name="T7" fmla="*/ 20 h 23"/>
                <a:gd name="T8" fmla="*/ 0 w 14"/>
                <a:gd name="T9" fmla="*/ 16 h 23"/>
                <a:gd name="T10" fmla="*/ 0 w 14"/>
                <a:gd name="T11" fmla="*/ 12 h 23"/>
                <a:gd name="T12" fmla="*/ 0 w 14"/>
                <a:gd name="T13" fmla="*/ 12 h 23"/>
                <a:gd name="T14" fmla="*/ 1 w 14"/>
                <a:gd name="T15" fmla="*/ 5 h 23"/>
                <a:gd name="T16" fmla="*/ 1 w 14"/>
                <a:gd name="T17" fmla="*/ 5 h 23"/>
                <a:gd name="T18" fmla="*/ 5 w 14"/>
                <a:gd name="T19" fmla="*/ 2 h 23"/>
                <a:gd name="T20" fmla="*/ 7 w 14"/>
                <a:gd name="T21" fmla="*/ 0 h 23"/>
                <a:gd name="T22" fmla="*/ 7 w 14"/>
                <a:gd name="T23" fmla="*/ 0 h 23"/>
                <a:gd name="T24" fmla="*/ 10 w 14"/>
                <a:gd name="T25" fmla="*/ 2 h 23"/>
                <a:gd name="T26" fmla="*/ 14 w 14"/>
                <a:gd name="T27" fmla="*/ 3 h 23"/>
                <a:gd name="T28" fmla="*/ 14 w 14"/>
                <a:gd name="T29" fmla="*/ 7 h 23"/>
                <a:gd name="T30" fmla="*/ 14 w 14"/>
                <a:gd name="T31" fmla="*/ 12 h 23"/>
                <a:gd name="T32" fmla="*/ 14 w 14"/>
                <a:gd name="T33" fmla="*/ 12 h 23"/>
                <a:gd name="T34" fmla="*/ 14 w 14"/>
                <a:gd name="T35" fmla="*/ 16 h 23"/>
                <a:gd name="T36" fmla="*/ 12 w 14"/>
                <a:gd name="T37" fmla="*/ 20 h 23"/>
                <a:gd name="T38" fmla="*/ 12 w 14"/>
                <a:gd name="T39" fmla="*/ 20 h 23"/>
                <a:gd name="T40" fmla="*/ 10 w 14"/>
                <a:gd name="T41" fmla="*/ 21 h 23"/>
                <a:gd name="T42" fmla="*/ 7 w 14"/>
                <a:gd name="T43" fmla="*/ 23 h 23"/>
                <a:gd name="T44" fmla="*/ 7 w 14"/>
                <a:gd name="T45" fmla="*/ 23 h 23"/>
                <a:gd name="T46" fmla="*/ 7 w 14"/>
                <a:gd name="T47" fmla="*/ 5 h 23"/>
                <a:gd name="T48" fmla="*/ 7 w 14"/>
                <a:gd name="T49" fmla="*/ 5 h 23"/>
                <a:gd name="T50" fmla="*/ 5 w 14"/>
                <a:gd name="T51" fmla="*/ 7 h 23"/>
                <a:gd name="T52" fmla="*/ 5 w 14"/>
                <a:gd name="T53" fmla="*/ 12 h 23"/>
                <a:gd name="T54" fmla="*/ 5 w 14"/>
                <a:gd name="T55" fmla="*/ 12 h 23"/>
                <a:gd name="T56" fmla="*/ 5 w 14"/>
                <a:gd name="T57" fmla="*/ 18 h 23"/>
                <a:gd name="T58" fmla="*/ 7 w 14"/>
                <a:gd name="T59" fmla="*/ 20 h 23"/>
                <a:gd name="T60" fmla="*/ 7 w 14"/>
                <a:gd name="T61" fmla="*/ 20 h 23"/>
                <a:gd name="T62" fmla="*/ 9 w 14"/>
                <a:gd name="T63" fmla="*/ 18 h 23"/>
                <a:gd name="T64" fmla="*/ 10 w 14"/>
                <a:gd name="T65" fmla="*/ 12 h 23"/>
                <a:gd name="T66" fmla="*/ 10 w 14"/>
                <a:gd name="T67" fmla="*/ 12 h 23"/>
                <a:gd name="T68" fmla="*/ 9 w 14"/>
                <a:gd name="T69" fmla="*/ 7 h 23"/>
                <a:gd name="T70" fmla="*/ 7 w 14"/>
                <a:gd name="T71" fmla="*/ 5 h 23"/>
                <a:gd name="T72" fmla="*/ 7 w 14"/>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3">
                  <a:moveTo>
                    <a:pt x="7" y="23"/>
                  </a:moveTo>
                  <a:lnTo>
                    <a:pt x="7" y="23"/>
                  </a:lnTo>
                  <a:lnTo>
                    <a:pt x="5" y="21"/>
                  </a:lnTo>
                  <a:lnTo>
                    <a:pt x="1" y="20"/>
                  </a:lnTo>
                  <a:lnTo>
                    <a:pt x="0" y="16"/>
                  </a:lnTo>
                  <a:lnTo>
                    <a:pt x="0" y="12"/>
                  </a:lnTo>
                  <a:lnTo>
                    <a:pt x="0" y="12"/>
                  </a:lnTo>
                  <a:lnTo>
                    <a:pt x="1" y="5"/>
                  </a:lnTo>
                  <a:lnTo>
                    <a:pt x="1" y="5"/>
                  </a:lnTo>
                  <a:lnTo>
                    <a:pt x="5" y="2"/>
                  </a:lnTo>
                  <a:lnTo>
                    <a:pt x="7" y="0"/>
                  </a:lnTo>
                  <a:lnTo>
                    <a:pt x="7" y="0"/>
                  </a:lnTo>
                  <a:lnTo>
                    <a:pt x="10" y="2"/>
                  </a:lnTo>
                  <a:lnTo>
                    <a:pt x="14"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103"/>
            <p:cNvSpPr>
              <a:spLocks noEditPoints="1"/>
            </p:cNvSpPr>
            <p:nvPr/>
          </p:nvSpPr>
          <p:spPr bwMode="auto">
            <a:xfrm>
              <a:off x="10504487"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3 w 16"/>
                <a:gd name="T15" fmla="*/ 5 h 23"/>
                <a:gd name="T16" fmla="*/ 3 w 16"/>
                <a:gd name="T17" fmla="*/ 5 h 23"/>
                <a:gd name="T18" fmla="*/ 5 w 16"/>
                <a:gd name="T19" fmla="*/ 2 h 23"/>
                <a:gd name="T20" fmla="*/ 9 w 16"/>
                <a:gd name="T21" fmla="*/ 0 h 23"/>
                <a:gd name="T22" fmla="*/ 9 w 16"/>
                <a:gd name="T23" fmla="*/ 0 h 23"/>
                <a:gd name="T24" fmla="*/ 12 w 16"/>
                <a:gd name="T25" fmla="*/ 2 h 23"/>
                <a:gd name="T26" fmla="*/ 14 w 16"/>
                <a:gd name="T27" fmla="*/ 3 h 23"/>
                <a:gd name="T28" fmla="*/ 16 w 16"/>
                <a:gd name="T29" fmla="*/ 7 h 23"/>
                <a:gd name="T30" fmla="*/ 16 w 16"/>
                <a:gd name="T31" fmla="*/ 12 h 23"/>
                <a:gd name="T32" fmla="*/ 16 w 16"/>
                <a:gd name="T33" fmla="*/ 12 h 23"/>
                <a:gd name="T34" fmla="*/ 16 w 16"/>
                <a:gd name="T35" fmla="*/ 16 h 23"/>
                <a:gd name="T36" fmla="*/ 14 w 16"/>
                <a:gd name="T37" fmla="*/ 20 h 23"/>
                <a:gd name="T38" fmla="*/ 14 w 16"/>
                <a:gd name="T39" fmla="*/ 20 h 23"/>
                <a:gd name="T40" fmla="*/ 12 w 16"/>
                <a:gd name="T41" fmla="*/ 21 h 23"/>
                <a:gd name="T42" fmla="*/ 9 w 16"/>
                <a:gd name="T43" fmla="*/ 23 h 23"/>
                <a:gd name="T44" fmla="*/ 9 w 16"/>
                <a:gd name="T45" fmla="*/ 23 h 23"/>
                <a:gd name="T46" fmla="*/ 9 w 16"/>
                <a:gd name="T47" fmla="*/ 5 h 23"/>
                <a:gd name="T48" fmla="*/ 9 w 16"/>
                <a:gd name="T49" fmla="*/ 5 h 23"/>
                <a:gd name="T50" fmla="*/ 5 w 16"/>
                <a:gd name="T51" fmla="*/ 7 h 23"/>
                <a:gd name="T52" fmla="*/ 5 w 16"/>
                <a:gd name="T53" fmla="*/ 12 h 23"/>
                <a:gd name="T54" fmla="*/ 5 w 16"/>
                <a:gd name="T55" fmla="*/ 12 h 23"/>
                <a:gd name="T56" fmla="*/ 5 w 16"/>
                <a:gd name="T57" fmla="*/ 18 h 23"/>
                <a:gd name="T58" fmla="*/ 9 w 16"/>
                <a:gd name="T59" fmla="*/ 20 h 23"/>
                <a:gd name="T60" fmla="*/ 9 w 16"/>
                <a:gd name="T61" fmla="*/ 20 h 23"/>
                <a:gd name="T62" fmla="*/ 10 w 16"/>
                <a:gd name="T63" fmla="*/ 18 h 23"/>
                <a:gd name="T64" fmla="*/ 10 w 16"/>
                <a:gd name="T65" fmla="*/ 12 h 23"/>
                <a:gd name="T66" fmla="*/ 10 w 16"/>
                <a:gd name="T67" fmla="*/ 12 h 23"/>
                <a:gd name="T68" fmla="*/ 10 w 16"/>
                <a:gd name="T69" fmla="*/ 7 h 23"/>
                <a:gd name="T70" fmla="*/ 9 w 16"/>
                <a:gd name="T71" fmla="*/ 5 h 23"/>
                <a:gd name="T72" fmla="*/ 9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9" y="23"/>
                  </a:moveTo>
                  <a:lnTo>
                    <a:pt x="9" y="23"/>
                  </a:lnTo>
                  <a:lnTo>
                    <a:pt x="5" y="21"/>
                  </a:lnTo>
                  <a:lnTo>
                    <a:pt x="1" y="20"/>
                  </a:lnTo>
                  <a:lnTo>
                    <a:pt x="1" y="16"/>
                  </a:lnTo>
                  <a:lnTo>
                    <a:pt x="0" y="12"/>
                  </a:lnTo>
                  <a:lnTo>
                    <a:pt x="0" y="12"/>
                  </a:lnTo>
                  <a:lnTo>
                    <a:pt x="3" y="5"/>
                  </a:lnTo>
                  <a:lnTo>
                    <a:pt x="3" y="5"/>
                  </a:lnTo>
                  <a:lnTo>
                    <a:pt x="5" y="2"/>
                  </a:lnTo>
                  <a:lnTo>
                    <a:pt x="9" y="0"/>
                  </a:lnTo>
                  <a:lnTo>
                    <a:pt x="9" y="0"/>
                  </a:lnTo>
                  <a:lnTo>
                    <a:pt x="12" y="2"/>
                  </a:lnTo>
                  <a:lnTo>
                    <a:pt x="14" y="3"/>
                  </a:lnTo>
                  <a:lnTo>
                    <a:pt x="16" y="7"/>
                  </a:lnTo>
                  <a:lnTo>
                    <a:pt x="16" y="12"/>
                  </a:lnTo>
                  <a:lnTo>
                    <a:pt x="16" y="12"/>
                  </a:lnTo>
                  <a:lnTo>
                    <a:pt x="16" y="16"/>
                  </a:lnTo>
                  <a:lnTo>
                    <a:pt x="14" y="20"/>
                  </a:lnTo>
                  <a:lnTo>
                    <a:pt x="14" y="20"/>
                  </a:lnTo>
                  <a:lnTo>
                    <a:pt x="12"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104"/>
            <p:cNvSpPr>
              <a:spLocks/>
            </p:cNvSpPr>
            <p:nvPr/>
          </p:nvSpPr>
          <p:spPr bwMode="auto">
            <a:xfrm>
              <a:off x="10520362" y="865188"/>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7 h 21"/>
                <a:gd name="T14" fmla="*/ 4 w 9"/>
                <a:gd name="T15" fmla="*/ 7 h 21"/>
                <a:gd name="T16" fmla="*/ 4 w 9"/>
                <a:gd name="T17" fmla="*/ 7 h 21"/>
                <a:gd name="T18" fmla="*/ 4 w 9"/>
                <a:gd name="T19" fmla="*/ 7 h 21"/>
                <a:gd name="T20" fmla="*/ 2 w 9"/>
                <a:gd name="T21" fmla="*/ 7 h 21"/>
                <a:gd name="T22" fmla="*/ 2 w 9"/>
                <a:gd name="T23" fmla="*/ 9 h 21"/>
                <a:gd name="T24" fmla="*/ 0 w 9"/>
                <a:gd name="T25" fmla="*/ 9 h 21"/>
                <a:gd name="T26" fmla="*/ 0 w 9"/>
                <a:gd name="T27" fmla="*/ 9 h 21"/>
                <a:gd name="T28" fmla="*/ 0 w 9"/>
                <a:gd name="T29" fmla="*/ 5 h 21"/>
                <a:gd name="T30" fmla="*/ 0 w 9"/>
                <a:gd name="T31" fmla="*/ 5 h 21"/>
                <a:gd name="T32" fmla="*/ 4 w 9"/>
                <a:gd name="T33" fmla="*/ 2 h 21"/>
                <a:gd name="T34" fmla="*/ 4 w 9"/>
                <a:gd name="T35" fmla="*/ 2 h 21"/>
                <a:gd name="T36" fmla="*/ 6 w 9"/>
                <a:gd name="T37" fmla="*/ 2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7"/>
                  </a:lnTo>
                  <a:lnTo>
                    <a:pt x="4" y="7"/>
                  </a:lnTo>
                  <a:lnTo>
                    <a:pt x="4" y="7"/>
                  </a:lnTo>
                  <a:lnTo>
                    <a:pt x="4" y="7"/>
                  </a:lnTo>
                  <a:lnTo>
                    <a:pt x="2" y="7"/>
                  </a:lnTo>
                  <a:lnTo>
                    <a:pt x="2" y="9"/>
                  </a:lnTo>
                  <a:lnTo>
                    <a:pt x="0" y="9"/>
                  </a:lnTo>
                  <a:lnTo>
                    <a:pt x="0" y="9"/>
                  </a:lnTo>
                  <a:lnTo>
                    <a:pt x="0" y="5"/>
                  </a:lnTo>
                  <a:lnTo>
                    <a:pt x="0" y="5"/>
                  </a:lnTo>
                  <a:lnTo>
                    <a:pt x="4" y="2"/>
                  </a:lnTo>
                  <a:lnTo>
                    <a:pt x="4" y="2"/>
                  </a:lnTo>
                  <a:lnTo>
                    <a:pt x="6"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105"/>
            <p:cNvSpPr>
              <a:spLocks/>
            </p:cNvSpPr>
            <p:nvPr/>
          </p:nvSpPr>
          <p:spPr bwMode="auto">
            <a:xfrm>
              <a:off x="10548937" y="817563"/>
              <a:ext cx="7938" cy="17463"/>
            </a:xfrm>
            <a:custGeom>
              <a:avLst/>
              <a:gdLst>
                <a:gd name="T0" fmla="*/ 11 w 11"/>
                <a:gd name="T1" fmla="*/ 0 h 21"/>
                <a:gd name="T2" fmla="*/ 11 w 11"/>
                <a:gd name="T3" fmla="*/ 0 h 21"/>
                <a:gd name="T4" fmla="*/ 11 w 11"/>
                <a:gd name="T5" fmla="*/ 21 h 21"/>
                <a:gd name="T6" fmla="*/ 11 w 11"/>
                <a:gd name="T7" fmla="*/ 21 h 21"/>
                <a:gd name="T8" fmla="*/ 6 w 11"/>
                <a:gd name="T9" fmla="*/ 21 h 21"/>
                <a:gd name="T10" fmla="*/ 6 w 11"/>
                <a:gd name="T11" fmla="*/ 21 h 21"/>
                <a:gd name="T12" fmla="*/ 6 w 11"/>
                <a:gd name="T13" fmla="*/ 5 h 21"/>
                <a:gd name="T14" fmla="*/ 6 w 11"/>
                <a:gd name="T15" fmla="*/ 5 h 21"/>
                <a:gd name="T16" fmla="*/ 6 w 11"/>
                <a:gd name="T17" fmla="*/ 5 h 21"/>
                <a:gd name="T18" fmla="*/ 6 w 11"/>
                <a:gd name="T19" fmla="*/ 5 h 21"/>
                <a:gd name="T20" fmla="*/ 4 w 11"/>
                <a:gd name="T21" fmla="*/ 7 h 21"/>
                <a:gd name="T22" fmla="*/ 4 w 11"/>
                <a:gd name="T23" fmla="*/ 7 h 21"/>
                <a:gd name="T24" fmla="*/ 2 w 11"/>
                <a:gd name="T25" fmla="*/ 7 h 21"/>
                <a:gd name="T26" fmla="*/ 0 w 11"/>
                <a:gd name="T27" fmla="*/ 7 h 21"/>
                <a:gd name="T28" fmla="*/ 0 w 11"/>
                <a:gd name="T29" fmla="*/ 7 h 21"/>
                <a:gd name="T30" fmla="*/ 0 w 11"/>
                <a:gd name="T31" fmla="*/ 3 h 21"/>
                <a:gd name="T32" fmla="*/ 0 w 11"/>
                <a:gd name="T33" fmla="*/ 3 h 21"/>
                <a:gd name="T34" fmla="*/ 6 w 11"/>
                <a:gd name="T35" fmla="*/ 1 h 21"/>
                <a:gd name="T36" fmla="*/ 6 w 11"/>
                <a:gd name="T37" fmla="*/ 1 h 21"/>
                <a:gd name="T38" fmla="*/ 8 w 11"/>
                <a:gd name="T39" fmla="*/ 0 h 21"/>
                <a:gd name="T40" fmla="*/ 11 w 1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
                  <a:moveTo>
                    <a:pt x="11" y="0"/>
                  </a:moveTo>
                  <a:lnTo>
                    <a:pt x="11" y="0"/>
                  </a:lnTo>
                  <a:lnTo>
                    <a:pt x="11" y="21"/>
                  </a:lnTo>
                  <a:lnTo>
                    <a:pt x="11" y="21"/>
                  </a:lnTo>
                  <a:lnTo>
                    <a:pt x="6" y="21"/>
                  </a:lnTo>
                  <a:lnTo>
                    <a:pt x="6" y="21"/>
                  </a:lnTo>
                  <a:lnTo>
                    <a:pt x="6" y="5"/>
                  </a:lnTo>
                  <a:lnTo>
                    <a:pt x="6" y="5"/>
                  </a:lnTo>
                  <a:lnTo>
                    <a:pt x="6" y="5"/>
                  </a:lnTo>
                  <a:lnTo>
                    <a:pt x="6" y="5"/>
                  </a:lnTo>
                  <a:lnTo>
                    <a:pt x="4" y="7"/>
                  </a:lnTo>
                  <a:lnTo>
                    <a:pt x="4" y="7"/>
                  </a:lnTo>
                  <a:lnTo>
                    <a:pt x="2" y="7"/>
                  </a:lnTo>
                  <a:lnTo>
                    <a:pt x="0" y="7"/>
                  </a:lnTo>
                  <a:lnTo>
                    <a:pt x="0" y="7"/>
                  </a:lnTo>
                  <a:lnTo>
                    <a:pt x="0" y="3"/>
                  </a:lnTo>
                  <a:lnTo>
                    <a:pt x="0" y="3"/>
                  </a:lnTo>
                  <a:lnTo>
                    <a:pt x="6" y="1"/>
                  </a:lnTo>
                  <a:lnTo>
                    <a:pt x="6" y="1"/>
                  </a:lnTo>
                  <a:lnTo>
                    <a:pt x="8" y="0"/>
                  </a:lnTo>
                  <a:lnTo>
                    <a:pt x="1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106"/>
            <p:cNvSpPr>
              <a:spLocks noEditPoints="1"/>
            </p:cNvSpPr>
            <p:nvPr/>
          </p:nvSpPr>
          <p:spPr bwMode="auto">
            <a:xfrm>
              <a:off x="10547350" y="842963"/>
              <a:ext cx="12700" cy="15875"/>
            </a:xfrm>
            <a:custGeom>
              <a:avLst/>
              <a:gdLst>
                <a:gd name="T0" fmla="*/ 9 w 16"/>
                <a:gd name="T1" fmla="*/ 22 h 22"/>
                <a:gd name="T2" fmla="*/ 9 w 16"/>
                <a:gd name="T3" fmla="*/ 22 h 22"/>
                <a:gd name="T4" fmla="*/ 5 w 16"/>
                <a:gd name="T5" fmla="*/ 22 h 22"/>
                <a:gd name="T6" fmla="*/ 1 w 16"/>
                <a:gd name="T7" fmla="*/ 20 h 22"/>
                <a:gd name="T8" fmla="*/ 1 w 16"/>
                <a:gd name="T9" fmla="*/ 16 h 22"/>
                <a:gd name="T10" fmla="*/ 0 w 16"/>
                <a:gd name="T11" fmla="*/ 11 h 22"/>
                <a:gd name="T12" fmla="*/ 0 w 16"/>
                <a:gd name="T13" fmla="*/ 11 h 22"/>
                <a:gd name="T14" fmla="*/ 1 w 16"/>
                <a:gd name="T15" fmla="*/ 6 h 22"/>
                <a:gd name="T16" fmla="*/ 1 w 16"/>
                <a:gd name="T17" fmla="*/ 2 h 22"/>
                <a:gd name="T18" fmla="*/ 1 w 16"/>
                <a:gd name="T19" fmla="*/ 2 h 22"/>
                <a:gd name="T20" fmla="*/ 5 w 16"/>
                <a:gd name="T21" fmla="*/ 0 h 22"/>
                <a:gd name="T22" fmla="*/ 9 w 16"/>
                <a:gd name="T23" fmla="*/ 0 h 22"/>
                <a:gd name="T24" fmla="*/ 9 w 16"/>
                <a:gd name="T25" fmla="*/ 0 h 22"/>
                <a:gd name="T26" fmla="*/ 10 w 16"/>
                <a:gd name="T27" fmla="*/ 0 h 22"/>
                <a:gd name="T28" fmla="*/ 14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9 w 16"/>
                <a:gd name="T43" fmla="*/ 22 h 22"/>
                <a:gd name="T44" fmla="*/ 9 w 16"/>
                <a:gd name="T45" fmla="*/ 22 h 22"/>
                <a:gd name="T46" fmla="*/ 9 w 16"/>
                <a:gd name="T47" fmla="*/ 4 h 22"/>
                <a:gd name="T48" fmla="*/ 9 w 16"/>
                <a:gd name="T49" fmla="*/ 4 h 22"/>
                <a:gd name="T50" fmla="*/ 5 w 16"/>
                <a:gd name="T51" fmla="*/ 6 h 22"/>
                <a:gd name="T52" fmla="*/ 5 w 16"/>
                <a:gd name="T53" fmla="*/ 11 h 22"/>
                <a:gd name="T54" fmla="*/ 5 w 16"/>
                <a:gd name="T55" fmla="*/ 11 h 22"/>
                <a:gd name="T56" fmla="*/ 5 w 16"/>
                <a:gd name="T57" fmla="*/ 16 h 22"/>
                <a:gd name="T58" fmla="*/ 9 w 16"/>
                <a:gd name="T59" fmla="*/ 18 h 22"/>
                <a:gd name="T60" fmla="*/ 9 w 16"/>
                <a:gd name="T61" fmla="*/ 18 h 22"/>
                <a:gd name="T62" fmla="*/ 10 w 16"/>
                <a:gd name="T63" fmla="*/ 16 h 22"/>
                <a:gd name="T64" fmla="*/ 10 w 16"/>
                <a:gd name="T65" fmla="*/ 11 h 22"/>
                <a:gd name="T66" fmla="*/ 10 w 16"/>
                <a:gd name="T67" fmla="*/ 11 h 22"/>
                <a:gd name="T68" fmla="*/ 10 w 16"/>
                <a:gd name="T69" fmla="*/ 6 h 22"/>
                <a:gd name="T70" fmla="*/ 9 w 16"/>
                <a:gd name="T71" fmla="*/ 4 h 22"/>
                <a:gd name="T72" fmla="*/ 9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9" y="22"/>
                  </a:moveTo>
                  <a:lnTo>
                    <a:pt x="9" y="22"/>
                  </a:lnTo>
                  <a:lnTo>
                    <a:pt x="5" y="22"/>
                  </a:lnTo>
                  <a:lnTo>
                    <a:pt x="1" y="20"/>
                  </a:lnTo>
                  <a:lnTo>
                    <a:pt x="1" y="16"/>
                  </a:lnTo>
                  <a:lnTo>
                    <a:pt x="0" y="11"/>
                  </a:lnTo>
                  <a:lnTo>
                    <a:pt x="0" y="11"/>
                  </a:lnTo>
                  <a:lnTo>
                    <a:pt x="1" y="6"/>
                  </a:lnTo>
                  <a:lnTo>
                    <a:pt x="1" y="2"/>
                  </a:lnTo>
                  <a:lnTo>
                    <a:pt x="1" y="2"/>
                  </a:lnTo>
                  <a:lnTo>
                    <a:pt x="5" y="0"/>
                  </a:lnTo>
                  <a:lnTo>
                    <a:pt x="9" y="0"/>
                  </a:lnTo>
                  <a:lnTo>
                    <a:pt x="9" y="0"/>
                  </a:lnTo>
                  <a:lnTo>
                    <a:pt x="10" y="0"/>
                  </a:lnTo>
                  <a:lnTo>
                    <a:pt x="14" y="2"/>
                  </a:lnTo>
                  <a:lnTo>
                    <a:pt x="14" y="6"/>
                  </a:lnTo>
                  <a:lnTo>
                    <a:pt x="16" y="11"/>
                  </a:lnTo>
                  <a:lnTo>
                    <a:pt x="16" y="11"/>
                  </a:lnTo>
                  <a:lnTo>
                    <a:pt x="14" y="18"/>
                  </a:lnTo>
                  <a:lnTo>
                    <a:pt x="14" y="18"/>
                  </a:lnTo>
                  <a:lnTo>
                    <a:pt x="10" y="22"/>
                  </a:lnTo>
                  <a:lnTo>
                    <a:pt x="9" y="22"/>
                  </a:lnTo>
                  <a:lnTo>
                    <a:pt x="9" y="22"/>
                  </a:lnTo>
                  <a:close/>
                  <a:moveTo>
                    <a:pt x="9" y="4"/>
                  </a:moveTo>
                  <a:lnTo>
                    <a:pt x="9" y="4"/>
                  </a:lnTo>
                  <a:lnTo>
                    <a:pt x="5" y="6"/>
                  </a:lnTo>
                  <a:lnTo>
                    <a:pt x="5" y="11"/>
                  </a:lnTo>
                  <a:lnTo>
                    <a:pt x="5" y="11"/>
                  </a:lnTo>
                  <a:lnTo>
                    <a:pt x="5" y="16"/>
                  </a:lnTo>
                  <a:lnTo>
                    <a:pt x="9" y="18"/>
                  </a:lnTo>
                  <a:lnTo>
                    <a:pt x="9" y="18"/>
                  </a:lnTo>
                  <a:lnTo>
                    <a:pt x="10" y="16"/>
                  </a:lnTo>
                  <a:lnTo>
                    <a:pt x="10" y="11"/>
                  </a:lnTo>
                  <a:lnTo>
                    <a:pt x="10" y="11"/>
                  </a:lnTo>
                  <a:lnTo>
                    <a:pt x="10" y="6"/>
                  </a:lnTo>
                  <a:lnTo>
                    <a:pt x="9" y="4"/>
                  </a:lnTo>
                  <a:lnTo>
                    <a:pt x="9"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107"/>
            <p:cNvSpPr>
              <a:spLocks noEditPoints="1"/>
            </p:cNvSpPr>
            <p:nvPr/>
          </p:nvSpPr>
          <p:spPr bwMode="auto">
            <a:xfrm>
              <a:off x="10547350"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1 w 16"/>
                <a:gd name="T15" fmla="*/ 7 h 23"/>
                <a:gd name="T16" fmla="*/ 1 w 16"/>
                <a:gd name="T17" fmla="*/ 5 h 23"/>
                <a:gd name="T18" fmla="*/ 1 w 16"/>
                <a:gd name="T19" fmla="*/ 5 h 23"/>
                <a:gd name="T20" fmla="*/ 5 w 16"/>
                <a:gd name="T21" fmla="*/ 2 h 23"/>
                <a:gd name="T22" fmla="*/ 9 w 16"/>
                <a:gd name="T23" fmla="*/ 0 h 23"/>
                <a:gd name="T24" fmla="*/ 9 w 16"/>
                <a:gd name="T25" fmla="*/ 0 h 23"/>
                <a:gd name="T26" fmla="*/ 10 w 16"/>
                <a:gd name="T27" fmla="*/ 2 h 23"/>
                <a:gd name="T28" fmla="*/ 14 w 16"/>
                <a:gd name="T29" fmla="*/ 3 h 23"/>
                <a:gd name="T30" fmla="*/ 14 w 16"/>
                <a:gd name="T31" fmla="*/ 7 h 23"/>
                <a:gd name="T32" fmla="*/ 16 w 16"/>
                <a:gd name="T33" fmla="*/ 12 h 23"/>
                <a:gd name="T34" fmla="*/ 16 w 16"/>
                <a:gd name="T35" fmla="*/ 12 h 23"/>
                <a:gd name="T36" fmla="*/ 14 w 16"/>
                <a:gd name="T37" fmla="*/ 16 h 23"/>
                <a:gd name="T38" fmla="*/ 14 w 16"/>
                <a:gd name="T39" fmla="*/ 20 h 23"/>
                <a:gd name="T40" fmla="*/ 14 w 16"/>
                <a:gd name="T41" fmla="*/ 20 h 23"/>
                <a:gd name="T42" fmla="*/ 10 w 16"/>
                <a:gd name="T43" fmla="*/ 21 h 23"/>
                <a:gd name="T44" fmla="*/ 9 w 16"/>
                <a:gd name="T45" fmla="*/ 23 h 23"/>
                <a:gd name="T46" fmla="*/ 9 w 16"/>
                <a:gd name="T47" fmla="*/ 23 h 23"/>
                <a:gd name="T48" fmla="*/ 9 w 16"/>
                <a:gd name="T49" fmla="*/ 5 h 23"/>
                <a:gd name="T50" fmla="*/ 9 w 16"/>
                <a:gd name="T51" fmla="*/ 5 h 23"/>
                <a:gd name="T52" fmla="*/ 5 w 16"/>
                <a:gd name="T53" fmla="*/ 7 h 23"/>
                <a:gd name="T54" fmla="*/ 5 w 16"/>
                <a:gd name="T55" fmla="*/ 12 h 23"/>
                <a:gd name="T56" fmla="*/ 5 w 16"/>
                <a:gd name="T57" fmla="*/ 12 h 23"/>
                <a:gd name="T58" fmla="*/ 5 w 16"/>
                <a:gd name="T59" fmla="*/ 18 h 23"/>
                <a:gd name="T60" fmla="*/ 9 w 16"/>
                <a:gd name="T61" fmla="*/ 20 h 23"/>
                <a:gd name="T62" fmla="*/ 9 w 16"/>
                <a:gd name="T63" fmla="*/ 20 h 23"/>
                <a:gd name="T64" fmla="*/ 10 w 16"/>
                <a:gd name="T65" fmla="*/ 18 h 23"/>
                <a:gd name="T66" fmla="*/ 10 w 16"/>
                <a:gd name="T67" fmla="*/ 12 h 23"/>
                <a:gd name="T68" fmla="*/ 10 w 16"/>
                <a:gd name="T69" fmla="*/ 12 h 23"/>
                <a:gd name="T70" fmla="*/ 10 w 16"/>
                <a:gd name="T71" fmla="*/ 7 h 23"/>
                <a:gd name="T72" fmla="*/ 9 w 16"/>
                <a:gd name="T73" fmla="*/ 5 h 23"/>
                <a:gd name="T74" fmla="*/ 9 w 16"/>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3">
                  <a:moveTo>
                    <a:pt x="9" y="23"/>
                  </a:moveTo>
                  <a:lnTo>
                    <a:pt x="9" y="23"/>
                  </a:lnTo>
                  <a:lnTo>
                    <a:pt x="5" y="21"/>
                  </a:lnTo>
                  <a:lnTo>
                    <a:pt x="1" y="20"/>
                  </a:lnTo>
                  <a:lnTo>
                    <a:pt x="1" y="16"/>
                  </a:lnTo>
                  <a:lnTo>
                    <a:pt x="0" y="12"/>
                  </a:lnTo>
                  <a:lnTo>
                    <a:pt x="0" y="12"/>
                  </a:lnTo>
                  <a:lnTo>
                    <a:pt x="1" y="7"/>
                  </a:lnTo>
                  <a:lnTo>
                    <a:pt x="1" y="5"/>
                  </a:lnTo>
                  <a:lnTo>
                    <a:pt x="1" y="5"/>
                  </a:lnTo>
                  <a:lnTo>
                    <a:pt x="5" y="2"/>
                  </a:lnTo>
                  <a:lnTo>
                    <a:pt x="9" y="0"/>
                  </a:lnTo>
                  <a:lnTo>
                    <a:pt x="9" y="0"/>
                  </a:lnTo>
                  <a:lnTo>
                    <a:pt x="10" y="2"/>
                  </a:lnTo>
                  <a:lnTo>
                    <a:pt x="14" y="3"/>
                  </a:lnTo>
                  <a:lnTo>
                    <a:pt x="14" y="7"/>
                  </a:lnTo>
                  <a:lnTo>
                    <a:pt x="16" y="12"/>
                  </a:lnTo>
                  <a:lnTo>
                    <a:pt x="16" y="12"/>
                  </a:lnTo>
                  <a:lnTo>
                    <a:pt x="14" y="16"/>
                  </a:lnTo>
                  <a:lnTo>
                    <a:pt x="14" y="20"/>
                  </a:lnTo>
                  <a:lnTo>
                    <a:pt x="14" y="20"/>
                  </a:lnTo>
                  <a:lnTo>
                    <a:pt x="10"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108"/>
            <p:cNvSpPr>
              <a:spLocks noEditPoints="1"/>
            </p:cNvSpPr>
            <p:nvPr/>
          </p:nvSpPr>
          <p:spPr bwMode="auto">
            <a:xfrm>
              <a:off x="10533062" y="817563"/>
              <a:ext cx="11113" cy="17463"/>
            </a:xfrm>
            <a:custGeom>
              <a:avLst/>
              <a:gdLst>
                <a:gd name="T0" fmla="*/ 7 w 14"/>
                <a:gd name="T1" fmla="*/ 21 h 21"/>
                <a:gd name="T2" fmla="*/ 7 w 14"/>
                <a:gd name="T3" fmla="*/ 21 h 21"/>
                <a:gd name="T4" fmla="*/ 3 w 14"/>
                <a:gd name="T5" fmla="*/ 21 h 21"/>
                <a:gd name="T6" fmla="*/ 1 w 14"/>
                <a:gd name="T7" fmla="*/ 19 h 21"/>
                <a:gd name="T8" fmla="*/ 0 w 14"/>
                <a:gd name="T9" fmla="*/ 16 h 21"/>
                <a:gd name="T10" fmla="*/ 0 w 14"/>
                <a:gd name="T11" fmla="*/ 12 h 21"/>
                <a:gd name="T12" fmla="*/ 0 w 14"/>
                <a:gd name="T13" fmla="*/ 12 h 21"/>
                <a:gd name="T14" fmla="*/ 0 w 14"/>
                <a:gd name="T15" fmla="*/ 7 h 21"/>
                <a:gd name="T16" fmla="*/ 1 w 14"/>
                <a:gd name="T17" fmla="*/ 3 h 21"/>
                <a:gd name="T18" fmla="*/ 1 w 14"/>
                <a:gd name="T19" fmla="*/ 3 h 21"/>
                <a:gd name="T20" fmla="*/ 3 w 14"/>
                <a:gd name="T21" fmla="*/ 1 h 21"/>
                <a:gd name="T22" fmla="*/ 7 w 14"/>
                <a:gd name="T23" fmla="*/ 0 h 21"/>
                <a:gd name="T24" fmla="*/ 7 w 14"/>
                <a:gd name="T25" fmla="*/ 0 h 21"/>
                <a:gd name="T26" fmla="*/ 10 w 14"/>
                <a:gd name="T27" fmla="*/ 1 h 21"/>
                <a:gd name="T28" fmla="*/ 12 w 14"/>
                <a:gd name="T29" fmla="*/ 3 h 21"/>
                <a:gd name="T30" fmla="*/ 14 w 14"/>
                <a:gd name="T31" fmla="*/ 7 h 21"/>
                <a:gd name="T32" fmla="*/ 14 w 14"/>
                <a:gd name="T33" fmla="*/ 10 h 21"/>
                <a:gd name="T34" fmla="*/ 14 w 14"/>
                <a:gd name="T35" fmla="*/ 10 h 21"/>
                <a:gd name="T36" fmla="*/ 14 w 14"/>
                <a:gd name="T37" fmla="*/ 16 h 21"/>
                <a:gd name="T38" fmla="*/ 12 w 14"/>
                <a:gd name="T39" fmla="*/ 19 h 21"/>
                <a:gd name="T40" fmla="*/ 12 w 14"/>
                <a:gd name="T41" fmla="*/ 19 h 21"/>
                <a:gd name="T42" fmla="*/ 10 w 14"/>
                <a:gd name="T43" fmla="*/ 21 h 21"/>
                <a:gd name="T44" fmla="*/ 7 w 14"/>
                <a:gd name="T45" fmla="*/ 21 h 21"/>
                <a:gd name="T46" fmla="*/ 7 w 14"/>
                <a:gd name="T47" fmla="*/ 21 h 21"/>
                <a:gd name="T48" fmla="*/ 7 w 14"/>
                <a:gd name="T49" fmla="*/ 3 h 21"/>
                <a:gd name="T50" fmla="*/ 7 w 14"/>
                <a:gd name="T51" fmla="*/ 3 h 21"/>
                <a:gd name="T52" fmla="*/ 5 w 14"/>
                <a:gd name="T53" fmla="*/ 5 h 21"/>
                <a:gd name="T54" fmla="*/ 5 w 14"/>
                <a:gd name="T55" fmla="*/ 12 h 21"/>
                <a:gd name="T56" fmla="*/ 5 w 14"/>
                <a:gd name="T57" fmla="*/ 12 h 21"/>
                <a:gd name="T58" fmla="*/ 5 w 14"/>
                <a:gd name="T59" fmla="*/ 16 h 21"/>
                <a:gd name="T60" fmla="*/ 7 w 14"/>
                <a:gd name="T61" fmla="*/ 18 h 21"/>
                <a:gd name="T62" fmla="*/ 7 w 14"/>
                <a:gd name="T63" fmla="*/ 18 h 21"/>
                <a:gd name="T64" fmla="*/ 9 w 14"/>
                <a:gd name="T65" fmla="*/ 16 h 21"/>
                <a:gd name="T66" fmla="*/ 10 w 14"/>
                <a:gd name="T67" fmla="*/ 10 h 21"/>
                <a:gd name="T68" fmla="*/ 10 w 14"/>
                <a:gd name="T69" fmla="*/ 10 h 21"/>
                <a:gd name="T70" fmla="*/ 9 w 14"/>
                <a:gd name="T71" fmla="*/ 5 h 21"/>
                <a:gd name="T72" fmla="*/ 7 w 14"/>
                <a:gd name="T73" fmla="*/ 3 h 21"/>
                <a:gd name="T74" fmla="*/ 7 w 14"/>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1">
                  <a:moveTo>
                    <a:pt x="7" y="21"/>
                  </a:moveTo>
                  <a:lnTo>
                    <a:pt x="7" y="21"/>
                  </a:lnTo>
                  <a:lnTo>
                    <a:pt x="3" y="21"/>
                  </a:lnTo>
                  <a:lnTo>
                    <a:pt x="1" y="19"/>
                  </a:lnTo>
                  <a:lnTo>
                    <a:pt x="0" y="16"/>
                  </a:lnTo>
                  <a:lnTo>
                    <a:pt x="0" y="12"/>
                  </a:lnTo>
                  <a:lnTo>
                    <a:pt x="0" y="12"/>
                  </a:lnTo>
                  <a:lnTo>
                    <a:pt x="0" y="7"/>
                  </a:lnTo>
                  <a:lnTo>
                    <a:pt x="1" y="3"/>
                  </a:lnTo>
                  <a:lnTo>
                    <a:pt x="1" y="3"/>
                  </a:lnTo>
                  <a:lnTo>
                    <a:pt x="3" y="1"/>
                  </a:lnTo>
                  <a:lnTo>
                    <a:pt x="7" y="0"/>
                  </a:lnTo>
                  <a:lnTo>
                    <a:pt x="7" y="0"/>
                  </a:lnTo>
                  <a:lnTo>
                    <a:pt x="10" y="1"/>
                  </a:lnTo>
                  <a:lnTo>
                    <a:pt x="12" y="3"/>
                  </a:lnTo>
                  <a:lnTo>
                    <a:pt x="14" y="7"/>
                  </a:lnTo>
                  <a:lnTo>
                    <a:pt x="14" y="10"/>
                  </a:lnTo>
                  <a:lnTo>
                    <a:pt x="14" y="10"/>
                  </a:lnTo>
                  <a:lnTo>
                    <a:pt x="14" y="16"/>
                  </a:lnTo>
                  <a:lnTo>
                    <a:pt x="12" y="19"/>
                  </a:lnTo>
                  <a:lnTo>
                    <a:pt x="12" y="19"/>
                  </a:lnTo>
                  <a:lnTo>
                    <a:pt x="10" y="21"/>
                  </a:lnTo>
                  <a:lnTo>
                    <a:pt x="7" y="21"/>
                  </a:lnTo>
                  <a:lnTo>
                    <a:pt x="7" y="21"/>
                  </a:lnTo>
                  <a:close/>
                  <a:moveTo>
                    <a:pt x="7" y="3"/>
                  </a:moveTo>
                  <a:lnTo>
                    <a:pt x="7" y="3"/>
                  </a:lnTo>
                  <a:lnTo>
                    <a:pt x="5" y="5"/>
                  </a:lnTo>
                  <a:lnTo>
                    <a:pt x="5" y="12"/>
                  </a:lnTo>
                  <a:lnTo>
                    <a:pt x="5" y="12"/>
                  </a:lnTo>
                  <a:lnTo>
                    <a:pt x="5" y="16"/>
                  </a:lnTo>
                  <a:lnTo>
                    <a:pt x="7" y="18"/>
                  </a:lnTo>
                  <a:lnTo>
                    <a:pt x="7" y="18"/>
                  </a:lnTo>
                  <a:lnTo>
                    <a:pt x="9" y="16"/>
                  </a:lnTo>
                  <a:lnTo>
                    <a:pt x="10" y="10"/>
                  </a:lnTo>
                  <a:lnTo>
                    <a:pt x="10"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109"/>
            <p:cNvSpPr>
              <a:spLocks/>
            </p:cNvSpPr>
            <p:nvPr/>
          </p:nvSpPr>
          <p:spPr bwMode="auto">
            <a:xfrm>
              <a:off x="10534650" y="842963"/>
              <a:ext cx="6350"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6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8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6" y="6"/>
                  </a:lnTo>
                  <a:lnTo>
                    <a:pt x="4" y="6"/>
                  </a:lnTo>
                  <a:lnTo>
                    <a:pt x="4" y="6"/>
                  </a:lnTo>
                  <a:lnTo>
                    <a:pt x="4" y="7"/>
                  </a:lnTo>
                  <a:lnTo>
                    <a:pt x="4" y="7"/>
                  </a:lnTo>
                  <a:lnTo>
                    <a:pt x="2" y="7"/>
                  </a:lnTo>
                  <a:lnTo>
                    <a:pt x="0" y="7"/>
                  </a:lnTo>
                  <a:lnTo>
                    <a:pt x="0" y="7"/>
                  </a:lnTo>
                  <a:lnTo>
                    <a:pt x="0" y="2"/>
                  </a:lnTo>
                  <a:lnTo>
                    <a:pt x="0" y="2"/>
                  </a:lnTo>
                  <a:lnTo>
                    <a:pt x="4" y="2"/>
                  </a:lnTo>
                  <a:lnTo>
                    <a:pt x="4" y="2"/>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110"/>
            <p:cNvSpPr>
              <a:spLocks noEditPoints="1"/>
            </p:cNvSpPr>
            <p:nvPr/>
          </p:nvSpPr>
          <p:spPr bwMode="auto">
            <a:xfrm>
              <a:off x="10533062" y="865188"/>
              <a:ext cx="11113" cy="19050"/>
            </a:xfrm>
            <a:custGeom>
              <a:avLst/>
              <a:gdLst>
                <a:gd name="T0" fmla="*/ 7 w 14"/>
                <a:gd name="T1" fmla="*/ 23 h 23"/>
                <a:gd name="T2" fmla="*/ 7 w 14"/>
                <a:gd name="T3" fmla="*/ 23 h 23"/>
                <a:gd name="T4" fmla="*/ 3 w 14"/>
                <a:gd name="T5" fmla="*/ 21 h 23"/>
                <a:gd name="T6" fmla="*/ 1 w 14"/>
                <a:gd name="T7" fmla="*/ 20 h 23"/>
                <a:gd name="T8" fmla="*/ 0 w 14"/>
                <a:gd name="T9" fmla="*/ 16 h 23"/>
                <a:gd name="T10" fmla="*/ 0 w 14"/>
                <a:gd name="T11" fmla="*/ 12 h 23"/>
                <a:gd name="T12" fmla="*/ 0 w 14"/>
                <a:gd name="T13" fmla="*/ 12 h 23"/>
                <a:gd name="T14" fmla="*/ 0 w 14"/>
                <a:gd name="T15" fmla="*/ 7 h 23"/>
                <a:gd name="T16" fmla="*/ 1 w 14"/>
                <a:gd name="T17" fmla="*/ 5 h 23"/>
                <a:gd name="T18" fmla="*/ 1 w 14"/>
                <a:gd name="T19" fmla="*/ 5 h 23"/>
                <a:gd name="T20" fmla="*/ 3 w 14"/>
                <a:gd name="T21" fmla="*/ 2 h 23"/>
                <a:gd name="T22" fmla="*/ 7 w 14"/>
                <a:gd name="T23" fmla="*/ 0 h 23"/>
                <a:gd name="T24" fmla="*/ 7 w 14"/>
                <a:gd name="T25" fmla="*/ 0 h 23"/>
                <a:gd name="T26" fmla="*/ 10 w 14"/>
                <a:gd name="T27" fmla="*/ 2 h 23"/>
                <a:gd name="T28" fmla="*/ 12 w 14"/>
                <a:gd name="T29" fmla="*/ 3 h 23"/>
                <a:gd name="T30" fmla="*/ 14 w 14"/>
                <a:gd name="T31" fmla="*/ 7 h 23"/>
                <a:gd name="T32" fmla="*/ 14 w 14"/>
                <a:gd name="T33" fmla="*/ 12 h 23"/>
                <a:gd name="T34" fmla="*/ 14 w 14"/>
                <a:gd name="T35" fmla="*/ 12 h 23"/>
                <a:gd name="T36" fmla="*/ 14 w 14"/>
                <a:gd name="T37" fmla="*/ 16 h 23"/>
                <a:gd name="T38" fmla="*/ 12 w 14"/>
                <a:gd name="T39" fmla="*/ 20 h 23"/>
                <a:gd name="T40" fmla="*/ 12 w 14"/>
                <a:gd name="T41" fmla="*/ 20 h 23"/>
                <a:gd name="T42" fmla="*/ 10 w 14"/>
                <a:gd name="T43" fmla="*/ 21 h 23"/>
                <a:gd name="T44" fmla="*/ 7 w 14"/>
                <a:gd name="T45" fmla="*/ 23 h 23"/>
                <a:gd name="T46" fmla="*/ 7 w 14"/>
                <a:gd name="T47" fmla="*/ 23 h 23"/>
                <a:gd name="T48" fmla="*/ 7 w 14"/>
                <a:gd name="T49" fmla="*/ 5 h 23"/>
                <a:gd name="T50" fmla="*/ 7 w 14"/>
                <a:gd name="T51" fmla="*/ 5 h 23"/>
                <a:gd name="T52" fmla="*/ 5 w 14"/>
                <a:gd name="T53" fmla="*/ 7 h 23"/>
                <a:gd name="T54" fmla="*/ 5 w 14"/>
                <a:gd name="T55" fmla="*/ 12 h 23"/>
                <a:gd name="T56" fmla="*/ 5 w 14"/>
                <a:gd name="T57" fmla="*/ 12 h 23"/>
                <a:gd name="T58" fmla="*/ 5 w 14"/>
                <a:gd name="T59" fmla="*/ 18 h 23"/>
                <a:gd name="T60" fmla="*/ 7 w 14"/>
                <a:gd name="T61" fmla="*/ 20 h 23"/>
                <a:gd name="T62" fmla="*/ 7 w 14"/>
                <a:gd name="T63" fmla="*/ 20 h 23"/>
                <a:gd name="T64" fmla="*/ 9 w 14"/>
                <a:gd name="T65" fmla="*/ 18 h 23"/>
                <a:gd name="T66" fmla="*/ 10 w 14"/>
                <a:gd name="T67" fmla="*/ 12 h 23"/>
                <a:gd name="T68" fmla="*/ 10 w 14"/>
                <a:gd name="T69" fmla="*/ 12 h 23"/>
                <a:gd name="T70" fmla="*/ 9 w 14"/>
                <a:gd name="T71" fmla="*/ 7 h 23"/>
                <a:gd name="T72" fmla="*/ 7 w 14"/>
                <a:gd name="T73" fmla="*/ 5 h 23"/>
                <a:gd name="T74" fmla="*/ 7 w 14"/>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3">
                  <a:moveTo>
                    <a:pt x="7" y="23"/>
                  </a:moveTo>
                  <a:lnTo>
                    <a:pt x="7" y="23"/>
                  </a:lnTo>
                  <a:lnTo>
                    <a:pt x="3" y="21"/>
                  </a:lnTo>
                  <a:lnTo>
                    <a:pt x="1" y="20"/>
                  </a:lnTo>
                  <a:lnTo>
                    <a:pt x="0" y="16"/>
                  </a:lnTo>
                  <a:lnTo>
                    <a:pt x="0" y="12"/>
                  </a:lnTo>
                  <a:lnTo>
                    <a:pt x="0" y="12"/>
                  </a:lnTo>
                  <a:lnTo>
                    <a:pt x="0" y="7"/>
                  </a:lnTo>
                  <a:lnTo>
                    <a:pt x="1" y="5"/>
                  </a:lnTo>
                  <a:lnTo>
                    <a:pt x="1" y="5"/>
                  </a:lnTo>
                  <a:lnTo>
                    <a:pt x="3" y="2"/>
                  </a:lnTo>
                  <a:lnTo>
                    <a:pt x="7" y="0"/>
                  </a:lnTo>
                  <a:lnTo>
                    <a:pt x="7" y="0"/>
                  </a:lnTo>
                  <a:lnTo>
                    <a:pt x="10" y="2"/>
                  </a:lnTo>
                  <a:lnTo>
                    <a:pt x="12"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111"/>
            <p:cNvSpPr>
              <a:spLocks noChangeArrowheads="1"/>
            </p:cNvSpPr>
            <p:nvPr/>
          </p:nvSpPr>
          <p:spPr bwMode="auto">
            <a:xfrm>
              <a:off x="10158412" y="1027113"/>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112"/>
            <p:cNvSpPr>
              <a:spLocks/>
            </p:cNvSpPr>
            <p:nvPr/>
          </p:nvSpPr>
          <p:spPr bwMode="auto">
            <a:xfrm>
              <a:off x="10156825" y="1027113"/>
              <a:ext cx="103188" cy="103188"/>
            </a:xfrm>
            <a:custGeom>
              <a:avLst/>
              <a:gdLst>
                <a:gd name="T0" fmla="*/ 129 w 129"/>
                <a:gd name="T1" fmla="*/ 128 h 129"/>
                <a:gd name="T2" fmla="*/ 129 w 129"/>
                <a:gd name="T3" fmla="*/ 128 h 129"/>
                <a:gd name="T4" fmla="*/ 2 w 129"/>
                <a:gd name="T5" fmla="*/ 128 h 129"/>
                <a:gd name="T6" fmla="*/ 2 w 129"/>
                <a:gd name="T7" fmla="*/ 0 h 129"/>
                <a:gd name="T8" fmla="*/ 129 w 129"/>
                <a:gd name="T9" fmla="*/ 0 h 129"/>
                <a:gd name="T10" fmla="*/ 129 w 129"/>
                <a:gd name="T11" fmla="*/ 128 h 129"/>
                <a:gd name="T12" fmla="*/ 129 w 129"/>
                <a:gd name="T13" fmla="*/ 128 h 129"/>
                <a:gd name="T14" fmla="*/ 129 w 129"/>
                <a:gd name="T15" fmla="*/ 128 h 129"/>
                <a:gd name="T16" fmla="*/ 129 w 129"/>
                <a:gd name="T17" fmla="*/ 128 h 129"/>
                <a:gd name="T18" fmla="*/ 129 w 129"/>
                <a:gd name="T19" fmla="*/ 128 h 129"/>
                <a:gd name="T20" fmla="*/ 129 w 129"/>
                <a:gd name="T21" fmla="*/ 0 h 129"/>
                <a:gd name="T22" fmla="*/ 129 w 129"/>
                <a:gd name="T23" fmla="*/ 0 h 129"/>
                <a:gd name="T24" fmla="*/ 129 w 129"/>
                <a:gd name="T25" fmla="*/ 0 h 129"/>
                <a:gd name="T26" fmla="*/ 2 w 129"/>
                <a:gd name="T27" fmla="*/ 0 h 129"/>
                <a:gd name="T28" fmla="*/ 0 w 129"/>
                <a:gd name="T29" fmla="*/ 0 h 129"/>
                <a:gd name="T30" fmla="*/ 0 w 129"/>
                <a:gd name="T31" fmla="*/ 0 h 129"/>
                <a:gd name="T32" fmla="*/ 0 w 129"/>
                <a:gd name="T33" fmla="*/ 128 h 129"/>
                <a:gd name="T34" fmla="*/ 0 w 129"/>
                <a:gd name="T35" fmla="*/ 129 h 129"/>
                <a:gd name="T36" fmla="*/ 2 w 129"/>
                <a:gd name="T37" fmla="*/ 129 h 129"/>
                <a:gd name="T38" fmla="*/ 129 w 129"/>
                <a:gd name="T39" fmla="*/ 129 h 129"/>
                <a:gd name="T40" fmla="*/ 129 w 129"/>
                <a:gd name="T41" fmla="*/ 129 h 129"/>
                <a:gd name="T42" fmla="*/ 129 w 129"/>
                <a:gd name="T43" fmla="*/ 128 h 129"/>
                <a:gd name="T44" fmla="*/ 129 w 129"/>
                <a:gd name="T4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9">
                  <a:moveTo>
                    <a:pt x="129" y="128"/>
                  </a:moveTo>
                  <a:lnTo>
                    <a:pt x="129" y="128"/>
                  </a:lnTo>
                  <a:lnTo>
                    <a:pt x="2" y="128"/>
                  </a:lnTo>
                  <a:lnTo>
                    <a:pt x="2" y="0"/>
                  </a:lnTo>
                  <a:lnTo>
                    <a:pt x="129" y="0"/>
                  </a:lnTo>
                  <a:lnTo>
                    <a:pt x="129" y="128"/>
                  </a:lnTo>
                  <a:lnTo>
                    <a:pt x="129" y="128"/>
                  </a:lnTo>
                  <a:lnTo>
                    <a:pt x="129" y="128"/>
                  </a:lnTo>
                  <a:lnTo>
                    <a:pt x="129" y="128"/>
                  </a:lnTo>
                  <a:lnTo>
                    <a:pt x="129" y="128"/>
                  </a:lnTo>
                  <a:lnTo>
                    <a:pt x="129" y="0"/>
                  </a:lnTo>
                  <a:lnTo>
                    <a:pt x="129" y="0"/>
                  </a:lnTo>
                  <a:lnTo>
                    <a:pt x="129" y="0"/>
                  </a:lnTo>
                  <a:lnTo>
                    <a:pt x="2" y="0"/>
                  </a:lnTo>
                  <a:lnTo>
                    <a:pt x="0" y="0"/>
                  </a:lnTo>
                  <a:lnTo>
                    <a:pt x="0" y="0"/>
                  </a:lnTo>
                  <a:lnTo>
                    <a:pt x="0" y="128"/>
                  </a:lnTo>
                  <a:lnTo>
                    <a:pt x="0" y="129"/>
                  </a:lnTo>
                  <a:lnTo>
                    <a:pt x="2" y="129"/>
                  </a:lnTo>
                  <a:lnTo>
                    <a:pt x="129" y="129"/>
                  </a:lnTo>
                  <a:lnTo>
                    <a:pt x="129" y="129"/>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113"/>
            <p:cNvSpPr>
              <a:spLocks/>
            </p:cNvSpPr>
            <p:nvPr/>
          </p:nvSpPr>
          <p:spPr bwMode="auto">
            <a:xfrm>
              <a:off x="10175875" y="1046163"/>
              <a:ext cx="7938" cy="17463"/>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4 w 9"/>
                <a:gd name="T15" fmla="*/ 6 h 22"/>
                <a:gd name="T16" fmla="*/ 4 w 9"/>
                <a:gd name="T17" fmla="*/ 6 h 22"/>
                <a:gd name="T18" fmla="*/ 4 w 9"/>
                <a:gd name="T19" fmla="*/ 7 h 22"/>
                <a:gd name="T20" fmla="*/ 4 w 9"/>
                <a:gd name="T21" fmla="*/ 7 h 22"/>
                <a:gd name="T22" fmla="*/ 2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4" y="6"/>
                  </a:lnTo>
                  <a:lnTo>
                    <a:pt x="4" y="6"/>
                  </a:lnTo>
                  <a:lnTo>
                    <a:pt x="4" y="7"/>
                  </a:lnTo>
                  <a:lnTo>
                    <a:pt x="4" y="7"/>
                  </a:lnTo>
                  <a:lnTo>
                    <a:pt x="2"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114"/>
            <p:cNvSpPr>
              <a:spLocks noEditPoints="1"/>
            </p:cNvSpPr>
            <p:nvPr/>
          </p:nvSpPr>
          <p:spPr bwMode="auto">
            <a:xfrm>
              <a:off x="10188575" y="1046163"/>
              <a:ext cx="12700" cy="17463"/>
            </a:xfrm>
            <a:custGeom>
              <a:avLst/>
              <a:gdLst>
                <a:gd name="T0" fmla="*/ 8 w 17"/>
                <a:gd name="T1" fmla="*/ 22 h 22"/>
                <a:gd name="T2" fmla="*/ 8 w 17"/>
                <a:gd name="T3" fmla="*/ 22 h 22"/>
                <a:gd name="T4" fmla="*/ 4 w 17"/>
                <a:gd name="T5" fmla="*/ 20 h 22"/>
                <a:gd name="T6" fmla="*/ 2 w 17"/>
                <a:gd name="T7" fmla="*/ 18 h 22"/>
                <a:gd name="T8" fmla="*/ 2 w 17"/>
                <a:gd name="T9" fmla="*/ 16 h 22"/>
                <a:gd name="T10" fmla="*/ 0 w 17"/>
                <a:gd name="T11" fmla="*/ 11 h 22"/>
                <a:gd name="T12" fmla="*/ 0 w 17"/>
                <a:gd name="T13" fmla="*/ 11 h 22"/>
                <a:gd name="T14" fmla="*/ 2 w 17"/>
                <a:gd name="T15" fmla="*/ 6 h 22"/>
                <a:gd name="T16" fmla="*/ 2 w 17"/>
                <a:gd name="T17" fmla="*/ 2 h 22"/>
                <a:gd name="T18" fmla="*/ 2 w 17"/>
                <a:gd name="T19" fmla="*/ 2 h 22"/>
                <a:gd name="T20" fmla="*/ 6 w 17"/>
                <a:gd name="T21" fmla="*/ 0 h 22"/>
                <a:gd name="T22" fmla="*/ 8 w 17"/>
                <a:gd name="T23" fmla="*/ 0 h 22"/>
                <a:gd name="T24" fmla="*/ 8 w 17"/>
                <a:gd name="T25" fmla="*/ 0 h 22"/>
                <a:gd name="T26" fmla="*/ 11 w 17"/>
                <a:gd name="T27" fmla="*/ 0 h 22"/>
                <a:gd name="T28" fmla="*/ 15 w 17"/>
                <a:gd name="T29" fmla="*/ 2 h 22"/>
                <a:gd name="T30" fmla="*/ 15 w 17"/>
                <a:gd name="T31" fmla="*/ 6 h 22"/>
                <a:gd name="T32" fmla="*/ 17 w 17"/>
                <a:gd name="T33" fmla="*/ 11 h 22"/>
                <a:gd name="T34" fmla="*/ 17 w 17"/>
                <a:gd name="T35" fmla="*/ 11 h 22"/>
                <a:gd name="T36" fmla="*/ 15 w 17"/>
                <a:gd name="T37" fmla="*/ 15 h 22"/>
                <a:gd name="T38" fmla="*/ 15 w 17"/>
                <a:gd name="T39" fmla="*/ 18 h 22"/>
                <a:gd name="T40" fmla="*/ 15 w 17"/>
                <a:gd name="T41" fmla="*/ 18 h 22"/>
                <a:gd name="T42" fmla="*/ 11 w 17"/>
                <a:gd name="T43" fmla="*/ 20 h 22"/>
                <a:gd name="T44" fmla="*/ 8 w 17"/>
                <a:gd name="T45" fmla="*/ 22 h 22"/>
                <a:gd name="T46" fmla="*/ 8 w 17"/>
                <a:gd name="T47" fmla="*/ 22 h 22"/>
                <a:gd name="T48" fmla="*/ 8 w 17"/>
                <a:gd name="T49" fmla="*/ 4 h 22"/>
                <a:gd name="T50" fmla="*/ 8 w 17"/>
                <a:gd name="T51" fmla="*/ 4 h 22"/>
                <a:gd name="T52" fmla="*/ 6 w 17"/>
                <a:gd name="T53" fmla="*/ 6 h 22"/>
                <a:gd name="T54" fmla="*/ 6 w 17"/>
                <a:gd name="T55" fmla="*/ 11 h 22"/>
                <a:gd name="T56" fmla="*/ 6 w 17"/>
                <a:gd name="T57" fmla="*/ 11 h 22"/>
                <a:gd name="T58" fmla="*/ 6 w 17"/>
                <a:gd name="T59" fmla="*/ 16 h 22"/>
                <a:gd name="T60" fmla="*/ 8 w 17"/>
                <a:gd name="T61" fmla="*/ 18 h 22"/>
                <a:gd name="T62" fmla="*/ 8 w 17"/>
                <a:gd name="T63" fmla="*/ 18 h 22"/>
                <a:gd name="T64" fmla="*/ 11 w 17"/>
                <a:gd name="T65" fmla="*/ 16 h 22"/>
                <a:gd name="T66" fmla="*/ 11 w 17"/>
                <a:gd name="T67" fmla="*/ 11 h 22"/>
                <a:gd name="T68" fmla="*/ 11 w 17"/>
                <a:gd name="T69" fmla="*/ 11 h 22"/>
                <a:gd name="T70" fmla="*/ 11 w 17"/>
                <a:gd name="T71" fmla="*/ 6 h 22"/>
                <a:gd name="T72" fmla="*/ 8 w 17"/>
                <a:gd name="T73" fmla="*/ 4 h 22"/>
                <a:gd name="T74" fmla="*/ 8 w 17"/>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2">
                  <a:moveTo>
                    <a:pt x="8" y="22"/>
                  </a:moveTo>
                  <a:lnTo>
                    <a:pt x="8" y="22"/>
                  </a:lnTo>
                  <a:lnTo>
                    <a:pt x="4" y="20"/>
                  </a:lnTo>
                  <a:lnTo>
                    <a:pt x="2" y="18"/>
                  </a:lnTo>
                  <a:lnTo>
                    <a:pt x="2" y="16"/>
                  </a:lnTo>
                  <a:lnTo>
                    <a:pt x="0" y="11"/>
                  </a:lnTo>
                  <a:lnTo>
                    <a:pt x="0" y="11"/>
                  </a:lnTo>
                  <a:lnTo>
                    <a:pt x="2" y="6"/>
                  </a:lnTo>
                  <a:lnTo>
                    <a:pt x="2" y="2"/>
                  </a:lnTo>
                  <a:lnTo>
                    <a:pt x="2" y="2"/>
                  </a:lnTo>
                  <a:lnTo>
                    <a:pt x="6" y="0"/>
                  </a:lnTo>
                  <a:lnTo>
                    <a:pt x="8" y="0"/>
                  </a:lnTo>
                  <a:lnTo>
                    <a:pt x="8" y="0"/>
                  </a:lnTo>
                  <a:lnTo>
                    <a:pt x="11" y="0"/>
                  </a:lnTo>
                  <a:lnTo>
                    <a:pt x="15" y="2"/>
                  </a:lnTo>
                  <a:lnTo>
                    <a:pt x="15" y="6"/>
                  </a:lnTo>
                  <a:lnTo>
                    <a:pt x="17" y="11"/>
                  </a:lnTo>
                  <a:lnTo>
                    <a:pt x="17" y="11"/>
                  </a:lnTo>
                  <a:lnTo>
                    <a:pt x="15" y="15"/>
                  </a:lnTo>
                  <a:lnTo>
                    <a:pt x="15" y="18"/>
                  </a:lnTo>
                  <a:lnTo>
                    <a:pt x="15" y="18"/>
                  </a:lnTo>
                  <a:lnTo>
                    <a:pt x="11" y="20"/>
                  </a:lnTo>
                  <a:lnTo>
                    <a:pt x="8" y="22"/>
                  </a:lnTo>
                  <a:lnTo>
                    <a:pt x="8" y="22"/>
                  </a:lnTo>
                  <a:close/>
                  <a:moveTo>
                    <a:pt x="8" y="4"/>
                  </a:moveTo>
                  <a:lnTo>
                    <a:pt x="8" y="4"/>
                  </a:lnTo>
                  <a:lnTo>
                    <a:pt x="6" y="6"/>
                  </a:lnTo>
                  <a:lnTo>
                    <a:pt x="6" y="11"/>
                  </a:lnTo>
                  <a:lnTo>
                    <a:pt x="6" y="11"/>
                  </a:lnTo>
                  <a:lnTo>
                    <a:pt x="6" y="16"/>
                  </a:lnTo>
                  <a:lnTo>
                    <a:pt x="8" y="18"/>
                  </a:lnTo>
                  <a:lnTo>
                    <a:pt x="8" y="18"/>
                  </a:lnTo>
                  <a:lnTo>
                    <a:pt x="11" y="16"/>
                  </a:lnTo>
                  <a:lnTo>
                    <a:pt x="11" y="11"/>
                  </a:lnTo>
                  <a:lnTo>
                    <a:pt x="11" y="11"/>
                  </a:lnTo>
                  <a:lnTo>
                    <a:pt x="11" y="6"/>
                  </a:lnTo>
                  <a:lnTo>
                    <a:pt x="8" y="4"/>
                  </a:lnTo>
                  <a:lnTo>
                    <a:pt x="8"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115"/>
            <p:cNvSpPr>
              <a:spLocks/>
            </p:cNvSpPr>
            <p:nvPr/>
          </p:nvSpPr>
          <p:spPr bwMode="auto">
            <a:xfrm>
              <a:off x="10204450" y="1046163"/>
              <a:ext cx="7938" cy="17463"/>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4 w 9"/>
                <a:gd name="T17" fmla="*/ 6 h 22"/>
                <a:gd name="T18" fmla="*/ 2 w 9"/>
                <a:gd name="T19" fmla="*/ 7 h 22"/>
                <a:gd name="T20" fmla="*/ 2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4" y="6"/>
                  </a:lnTo>
                  <a:lnTo>
                    <a:pt x="2" y="7"/>
                  </a:lnTo>
                  <a:lnTo>
                    <a:pt x="2"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116"/>
            <p:cNvSpPr>
              <a:spLocks noEditPoints="1"/>
            </p:cNvSpPr>
            <p:nvPr/>
          </p:nvSpPr>
          <p:spPr bwMode="auto">
            <a:xfrm>
              <a:off x="10174287"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5 w 15"/>
                <a:gd name="T37" fmla="*/ 16 h 23"/>
                <a:gd name="T38" fmla="*/ 13 w 15"/>
                <a:gd name="T39" fmla="*/ 20 h 23"/>
                <a:gd name="T40" fmla="*/ 13 w 15"/>
                <a:gd name="T41" fmla="*/ 20 h 23"/>
                <a:gd name="T42" fmla="*/ 11 w 15"/>
                <a:gd name="T43" fmla="*/ 22 h 23"/>
                <a:gd name="T44" fmla="*/ 8 w 15"/>
                <a:gd name="T45" fmla="*/ 23 h 23"/>
                <a:gd name="T46" fmla="*/ 8 w 15"/>
                <a:gd name="T47" fmla="*/ 23 h 23"/>
                <a:gd name="T48" fmla="*/ 8 w 15"/>
                <a:gd name="T49" fmla="*/ 5 h 23"/>
                <a:gd name="T50" fmla="*/ 8 w 15"/>
                <a:gd name="T51" fmla="*/ 5 h 23"/>
                <a:gd name="T52" fmla="*/ 6 w 15"/>
                <a:gd name="T53" fmla="*/ 7 h 23"/>
                <a:gd name="T54" fmla="*/ 6 w 15"/>
                <a:gd name="T55" fmla="*/ 13 h 23"/>
                <a:gd name="T56" fmla="*/ 6 w 15"/>
                <a:gd name="T57" fmla="*/ 13 h 23"/>
                <a:gd name="T58" fmla="*/ 6 w 15"/>
                <a:gd name="T59" fmla="*/ 18 h 23"/>
                <a:gd name="T60" fmla="*/ 8 w 15"/>
                <a:gd name="T61" fmla="*/ 20 h 23"/>
                <a:gd name="T62" fmla="*/ 8 w 15"/>
                <a:gd name="T63" fmla="*/ 20 h 23"/>
                <a:gd name="T64" fmla="*/ 9 w 15"/>
                <a:gd name="T65" fmla="*/ 18 h 23"/>
                <a:gd name="T66" fmla="*/ 11 w 15"/>
                <a:gd name="T67" fmla="*/ 13 h 23"/>
                <a:gd name="T68" fmla="*/ 11 w 15"/>
                <a:gd name="T69" fmla="*/ 13 h 23"/>
                <a:gd name="T70" fmla="*/ 9 w 15"/>
                <a:gd name="T71" fmla="*/ 7 h 23"/>
                <a:gd name="T72" fmla="*/ 8 w 15"/>
                <a:gd name="T73" fmla="*/ 5 h 23"/>
                <a:gd name="T74" fmla="*/ 8 w 15"/>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5" y="16"/>
                  </a:lnTo>
                  <a:lnTo>
                    <a:pt x="13" y="20"/>
                  </a:lnTo>
                  <a:lnTo>
                    <a:pt x="13" y="20"/>
                  </a:lnTo>
                  <a:lnTo>
                    <a:pt x="11" y="22"/>
                  </a:lnTo>
                  <a:lnTo>
                    <a:pt x="8" y="23"/>
                  </a:lnTo>
                  <a:lnTo>
                    <a:pt x="8" y="23"/>
                  </a:lnTo>
                  <a:close/>
                  <a:moveTo>
                    <a:pt x="8" y="5"/>
                  </a:moveTo>
                  <a:lnTo>
                    <a:pt x="8" y="5"/>
                  </a:lnTo>
                  <a:lnTo>
                    <a:pt x="6" y="7"/>
                  </a:lnTo>
                  <a:lnTo>
                    <a:pt x="6" y="13"/>
                  </a:lnTo>
                  <a:lnTo>
                    <a:pt x="6"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117"/>
            <p:cNvSpPr>
              <a:spLocks/>
            </p:cNvSpPr>
            <p:nvPr/>
          </p:nvSpPr>
          <p:spPr bwMode="auto">
            <a:xfrm>
              <a:off x="10190162" y="1069975"/>
              <a:ext cx="7938"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7 h 22"/>
                <a:gd name="T14" fmla="*/ 4 w 9"/>
                <a:gd name="T15" fmla="*/ 7 h 22"/>
                <a:gd name="T16" fmla="*/ 4 w 9"/>
                <a:gd name="T17" fmla="*/ 7 h 22"/>
                <a:gd name="T18" fmla="*/ 4 w 9"/>
                <a:gd name="T19" fmla="*/ 7 h 22"/>
                <a:gd name="T20" fmla="*/ 2 w 9"/>
                <a:gd name="T21" fmla="*/ 7 h 22"/>
                <a:gd name="T22" fmla="*/ 0 w 9"/>
                <a:gd name="T23" fmla="*/ 9 h 22"/>
                <a:gd name="T24" fmla="*/ 0 w 9"/>
                <a:gd name="T25" fmla="*/ 9 h 22"/>
                <a:gd name="T26" fmla="*/ 0 w 9"/>
                <a:gd name="T27" fmla="*/ 4 h 22"/>
                <a:gd name="T28" fmla="*/ 0 w 9"/>
                <a:gd name="T29" fmla="*/ 4 h 22"/>
                <a:gd name="T30" fmla="*/ 4 w 9"/>
                <a:gd name="T31" fmla="*/ 2 h 22"/>
                <a:gd name="T32" fmla="*/ 4 w 9"/>
                <a:gd name="T33" fmla="*/ 2 h 22"/>
                <a:gd name="T34" fmla="*/ 7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6" y="22"/>
                  </a:lnTo>
                  <a:lnTo>
                    <a:pt x="6" y="22"/>
                  </a:lnTo>
                  <a:lnTo>
                    <a:pt x="6" y="7"/>
                  </a:lnTo>
                  <a:lnTo>
                    <a:pt x="4" y="7"/>
                  </a:lnTo>
                  <a:lnTo>
                    <a:pt x="4" y="7"/>
                  </a:lnTo>
                  <a:lnTo>
                    <a:pt x="4" y="7"/>
                  </a:lnTo>
                  <a:lnTo>
                    <a:pt x="2"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118"/>
            <p:cNvSpPr>
              <a:spLocks noEditPoints="1"/>
            </p:cNvSpPr>
            <p:nvPr/>
          </p:nvSpPr>
          <p:spPr bwMode="auto">
            <a:xfrm>
              <a:off x="10202862"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3 w 15"/>
                <a:gd name="T37" fmla="*/ 20 h 23"/>
                <a:gd name="T38" fmla="*/ 13 w 15"/>
                <a:gd name="T39" fmla="*/ 20 h 23"/>
                <a:gd name="T40" fmla="*/ 11 w 15"/>
                <a:gd name="T41" fmla="*/ 22 h 23"/>
                <a:gd name="T42" fmla="*/ 8 w 15"/>
                <a:gd name="T43" fmla="*/ 23 h 23"/>
                <a:gd name="T44" fmla="*/ 8 w 15"/>
                <a:gd name="T45" fmla="*/ 23 h 23"/>
                <a:gd name="T46" fmla="*/ 8 w 15"/>
                <a:gd name="T47" fmla="*/ 5 h 23"/>
                <a:gd name="T48" fmla="*/ 8 w 15"/>
                <a:gd name="T49" fmla="*/ 5 h 23"/>
                <a:gd name="T50" fmla="*/ 6 w 15"/>
                <a:gd name="T51" fmla="*/ 7 h 23"/>
                <a:gd name="T52" fmla="*/ 4 w 15"/>
                <a:gd name="T53" fmla="*/ 13 h 23"/>
                <a:gd name="T54" fmla="*/ 4 w 15"/>
                <a:gd name="T55" fmla="*/ 13 h 23"/>
                <a:gd name="T56" fmla="*/ 6 w 15"/>
                <a:gd name="T57" fmla="*/ 18 h 23"/>
                <a:gd name="T58" fmla="*/ 8 w 15"/>
                <a:gd name="T59" fmla="*/ 20 h 23"/>
                <a:gd name="T60" fmla="*/ 8 w 15"/>
                <a:gd name="T61" fmla="*/ 20 h 23"/>
                <a:gd name="T62" fmla="*/ 9 w 15"/>
                <a:gd name="T63" fmla="*/ 18 h 23"/>
                <a:gd name="T64" fmla="*/ 11 w 15"/>
                <a:gd name="T65" fmla="*/ 13 h 23"/>
                <a:gd name="T66" fmla="*/ 11 w 15"/>
                <a:gd name="T67" fmla="*/ 13 h 23"/>
                <a:gd name="T68" fmla="*/ 9 w 15"/>
                <a:gd name="T69" fmla="*/ 7 h 23"/>
                <a:gd name="T70" fmla="*/ 8 w 15"/>
                <a:gd name="T71" fmla="*/ 5 h 23"/>
                <a:gd name="T72" fmla="*/ 8 w 15"/>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3" y="20"/>
                  </a:lnTo>
                  <a:lnTo>
                    <a:pt x="13" y="20"/>
                  </a:lnTo>
                  <a:lnTo>
                    <a:pt x="11" y="22"/>
                  </a:lnTo>
                  <a:lnTo>
                    <a:pt x="8" y="23"/>
                  </a:lnTo>
                  <a:lnTo>
                    <a:pt x="8" y="23"/>
                  </a:lnTo>
                  <a:close/>
                  <a:moveTo>
                    <a:pt x="8" y="5"/>
                  </a:moveTo>
                  <a:lnTo>
                    <a:pt x="8" y="5"/>
                  </a:lnTo>
                  <a:lnTo>
                    <a:pt x="6" y="7"/>
                  </a:lnTo>
                  <a:lnTo>
                    <a:pt x="4" y="13"/>
                  </a:lnTo>
                  <a:lnTo>
                    <a:pt x="4"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119"/>
            <p:cNvSpPr>
              <a:spLocks noEditPoints="1"/>
            </p:cNvSpPr>
            <p:nvPr/>
          </p:nvSpPr>
          <p:spPr bwMode="auto">
            <a:xfrm>
              <a:off x="10174287" y="1093788"/>
              <a:ext cx="11113" cy="17463"/>
            </a:xfrm>
            <a:custGeom>
              <a:avLst/>
              <a:gdLst>
                <a:gd name="T0" fmla="*/ 8 w 15"/>
                <a:gd name="T1" fmla="*/ 21 h 21"/>
                <a:gd name="T2" fmla="*/ 8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2 w 15"/>
                <a:gd name="T15" fmla="*/ 3 h 21"/>
                <a:gd name="T16" fmla="*/ 2 w 15"/>
                <a:gd name="T17" fmla="*/ 3 h 21"/>
                <a:gd name="T18" fmla="*/ 4 w 15"/>
                <a:gd name="T19" fmla="*/ 0 h 21"/>
                <a:gd name="T20" fmla="*/ 8 w 15"/>
                <a:gd name="T21" fmla="*/ 0 h 21"/>
                <a:gd name="T22" fmla="*/ 8 w 15"/>
                <a:gd name="T23" fmla="*/ 0 h 21"/>
                <a:gd name="T24" fmla="*/ 11 w 15"/>
                <a:gd name="T25" fmla="*/ 0 h 21"/>
                <a:gd name="T26" fmla="*/ 13 w 15"/>
                <a:gd name="T27" fmla="*/ 3 h 21"/>
                <a:gd name="T28" fmla="*/ 15 w 15"/>
                <a:gd name="T29" fmla="*/ 5 h 21"/>
                <a:gd name="T30" fmla="*/ 15 w 15"/>
                <a:gd name="T31" fmla="*/ 10 h 21"/>
                <a:gd name="T32" fmla="*/ 15 w 15"/>
                <a:gd name="T33" fmla="*/ 10 h 21"/>
                <a:gd name="T34" fmla="*/ 15 w 15"/>
                <a:gd name="T35" fmla="*/ 16 h 21"/>
                <a:gd name="T36" fmla="*/ 13 w 15"/>
                <a:gd name="T37" fmla="*/ 19 h 21"/>
                <a:gd name="T38" fmla="*/ 13 w 15"/>
                <a:gd name="T39" fmla="*/ 19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6 w 15"/>
                <a:gd name="T53" fmla="*/ 10 h 21"/>
                <a:gd name="T54" fmla="*/ 6 w 15"/>
                <a:gd name="T55" fmla="*/ 10 h 21"/>
                <a:gd name="T56" fmla="*/ 6 w 15"/>
                <a:gd name="T57" fmla="*/ 16 h 21"/>
                <a:gd name="T58" fmla="*/ 8 w 15"/>
                <a:gd name="T59" fmla="*/ 18 h 21"/>
                <a:gd name="T60" fmla="*/ 8 w 15"/>
                <a:gd name="T61" fmla="*/ 18 h 21"/>
                <a:gd name="T62" fmla="*/ 9 w 15"/>
                <a:gd name="T63" fmla="*/ 16 h 21"/>
                <a:gd name="T64" fmla="*/ 11 w 15"/>
                <a:gd name="T65" fmla="*/ 10 h 21"/>
                <a:gd name="T66" fmla="*/ 11 w 15"/>
                <a:gd name="T67" fmla="*/ 10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19"/>
                  </a:lnTo>
                  <a:lnTo>
                    <a:pt x="0" y="16"/>
                  </a:lnTo>
                  <a:lnTo>
                    <a:pt x="0" y="10"/>
                  </a:lnTo>
                  <a:lnTo>
                    <a:pt x="0" y="10"/>
                  </a:lnTo>
                  <a:lnTo>
                    <a:pt x="2" y="3"/>
                  </a:lnTo>
                  <a:lnTo>
                    <a:pt x="2" y="3"/>
                  </a:lnTo>
                  <a:lnTo>
                    <a:pt x="4" y="0"/>
                  </a:lnTo>
                  <a:lnTo>
                    <a:pt x="8" y="0"/>
                  </a:lnTo>
                  <a:lnTo>
                    <a:pt x="8" y="0"/>
                  </a:lnTo>
                  <a:lnTo>
                    <a:pt x="11" y="0"/>
                  </a:lnTo>
                  <a:lnTo>
                    <a:pt x="13" y="3"/>
                  </a:lnTo>
                  <a:lnTo>
                    <a:pt x="15" y="5"/>
                  </a:lnTo>
                  <a:lnTo>
                    <a:pt x="15" y="10"/>
                  </a:lnTo>
                  <a:lnTo>
                    <a:pt x="15" y="10"/>
                  </a:lnTo>
                  <a:lnTo>
                    <a:pt x="15" y="16"/>
                  </a:lnTo>
                  <a:lnTo>
                    <a:pt x="13" y="19"/>
                  </a:lnTo>
                  <a:lnTo>
                    <a:pt x="13"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9" y="16"/>
                  </a:lnTo>
                  <a:lnTo>
                    <a:pt x="11" y="10"/>
                  </a:lnTo>
                  <a:lnTo>
                    <a:pt x="11" y="10"/>
                  </a:lnTo>
                  <a:lnTo>
                    <a:pt x="9"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120"/>
            <p:cNvSpPr>
              <a:spLocks noEditPoints="1"/>
            </p:cNvSpPr>
            <p:nvPr/>
          </p:nvSpPr>
          <p:spPr bwMode="auto">
            <a:xfrm>
              <a:off x="10188575" y="1093788"/>
              <a:ext cx="12700" cy="17463"/>
            </a:xfrm>
            <a:custGeom>
              <a:avLst/>
              <a:gdLst>
                <a:gd name="T0" fmla="*/ 8 w 17"/>
                <a:gd name="T1" fmla="*/ 21 h 21"/>
                <a:gd name="T2" fmla="*/ 8 w 17"/>
                <a:gd name="T3" fmla="*/ 21 h 21"/>
                <a:gd name="T4" fmla="*/ 4 w 17"/>
                <a:gd name="T5" fmla="*/ 21 h 21"/>
                <a:gd name="T6" fmla="*/ 2 w 17"/>
                <a:gd name="T7" fmla="*/ 19 h 21"/>
                <a:gd name="T8" fmla="*/ 2 w 17"/>
                <a:gd name="T9" fmla="*/ 16 h 21"/>
                <a:gd name="T10" fmla="*/ 0 w 17"/>
                <a:gd name="T11" fmla="*/ 10 h 21"/>
                <a:gd name="T12" fmla="*/ 0 w 17"/>
                <a:gd name="T13" fmla="*/ 10 h 21"/>
                <a:gd name="T14" fmla="*/ 2 w 17"/>
                <a:gd name="T15" fmla="*/ 3 h 21"/>
                <a:gd name="T16" fmla="*/ 2 w 17"/>
                <a:gd name="T17" fmla="*/ 3 h 21"/>
                <a:gd name="T18" fmla="*/ 6 w 17"/>
                <a:gd name="T19" fmla="*/ 0 h 21"/>
                <a:gd name="T20" fmla="*/ 8 w 17"/>
                <a:gd name="T21" fmla="*/ 0 h 21"/>
                <a:gd name="T22" fmla="*/ 8 w 17"/>
                <a:gd name="T23" fmla="*/ 0 h 21"/>
                <a:gd name="T24" fmla="*/ 11 w 17"/>
                <a:gd name="T25" fmla="*/ 0 h 21"/>
                <a:gd name="T26" fmla="*/ 15 w 17"/>
                <a:gd name="T27" fmla="*/ 3 h 21"/>
                <a:gd name="T28" fmla="*/ 15 w 17"/>
                <a:gd name="T29" fmla="*/ 5 h 21"/>
                <a:gd name="T30" fmla="*/ 17 w 17"/>
                <a:gd name="T31" fmla="*/ 10 h 21"/>
                <a:gd name="T32" fmla="*/ 17 w 17"/>
                <a:gd name="T33" fmla="*/ 10 h 21"/>
                <a:gd name="T34" fmla="*/ 15 w 17"/>
                <a:gd name="T35" fmla="*/ 16 h 21"/>
                <a:gd name="T36" fmla="*/ 15 w 17"/>
                <a:gd name="T37" fmla="*/ 19 h 21"/>
                <a:gd name="T38" fmla="*/ 15 w 17"/>
                <a:gd name="T39" fmla="*/ 19 h 21"/>
                <a:gd name="T40" fmla="*/ 11 w 17"/>
                <a:gd name="T41" fmla="*/ 21 h 21"/>
                <a:gd name="T42" fmla="*/ 8 w 17"/>
                <a:gd name="T43" fmla="*/ 21 h 21"/>
                <a:gd name="T44" fmla="*/ 8 w 17"/>
                <a:gd name="T45" fmla="*/ 21 h 21"/>
                <a:gd name="T46" fmla="*/ 8 w 17"/>
                <a:gd name="T47" fmla="*/ 3 h 21"/>
                <a:gd name="T48" fmla="*/ 8 w 17"/>
                <a:gd name="T49" fmla="*/ 3 h 21"/>
                <a:gd name="T50" fmla="*/ 6 w 17"/>
                <a:gd name="T51" fmla="*/ 5 h 21"/>
                <a:gd name="T52" fmla="*/ 6 w 17"/>
                <a:gd name="T53" fmla="*/ 10 h 21"/>
                <a:gd name="T54" fmla="*/ 6 w 17"/>
                <a:gd name="T55" fmla="*/ 10 h 21"/>
                <a:gd name="T56" fmla="*/ 6 w 17"/>
                <a:gd name="T57" fmla="*/ 16 h 21"/>
                <a:gd name="T58" fmla="*/ 8 w 17"/>
                <a:gd name="T59" fmla="*/ 18 h 21"/>
                <a:gd name="T60" fmla="*/ 8 w 17"/>
                <a:gd name="T61" fmla="*/ 18 h 21"/>
                <a:gd name="T62" fmla="*/ 11 w 17"/>
                <a:gd name="T63" fmla="*/ 16 h 21"/>
                <a:gd name="T64" fmla="*/ 11 w 17"/>
                <a:gd name="T65" fmla="*/ 10 h 21"/>
                <a:gd name="T66" fmla="*/ 11 w 17"/>
                <a:gd name="T67" fmla="*/ 10 h 21"/>
                <a:gd name="T68" fmla="*/ 11 w 17"/>
                <a:gd name="T69" fmla="*/ 5 h 21"/>
                <a:gd name="T70" fmla="*/ 8 w 17"/>
                <a:gd name="T71" fmla="*/ 3 h 21"/>
                <a:gd name="T72" fmla="*/ 8 w 17"/>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21">
                  <a:moveTo>
                    <a:pt x="8" y="21"/>
                  </a:moveTo>
                  <a:lnTo>
                    <a:pt x="8" y="21"/>
                  </a:lnTo>
                  <a:lnTo>
                    <a:pt x="4" y="21"/>
                  </a:lnTo>
                  <a:lnTo>
                    <a:pt x="2" y="19"/>
                  </a:lnTo>
                  <a:lnTo>
                    <a:pt x="2" y="16"/>
                  </a:lnTo>
                  <a:lnTo>
                    <a:pt x="0" y="10"/>
                  </a:lnTo>
                  <a:lnTo>
                    <a:pt x="0" y="10"/>
                  </a:lnTo>
                  <a:lnTo>
                    <a:pt x="2" y="3"/>
                  </a:lnTo>
                  <a:lnTo>
                    <a:pt x="2" y="3"/>
                  </a:lnTo>
                  <a:lnTo>
                    <a:pt x="6" y="0"/>
                  </a:lnTo>
                  <a:lnTo>
                    <a:pt x="8" y="0"/>
                  </a:lnTo>
                  <a:lnTo>
                    <a:pt x="8" y="0"/>
                  </a:lnTo>
                  <a:lnTo>
                    <a:pt x="11" y="0"/>
                  </a:lnTo>
                  <a:lnTo>
                    <a:pt x="15" y="3"/>
                  </a:lnTo>
                  <a:lnTo>
                    <a:pt x="15" y="5"/>
                  </a:lnTo>
                  <a:lnTo>
                    <a:pt x="17" y="10"/>
                  </a:lnTo>
                  <a:lnTo>
                    <a:pt x="17" y="10"/>
                  </a:lnTo>
                  <a:lnTo>
                    <a:pt x="15" y="16"/>
                  </a:lnTo>
                  <a:lnTo>
                    <a:pt x="15" y="19"/>
                  </a:lnTo>
                  <a:lnTo>
                    <a:pt x="15"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11" y="16"/>
                  </a:lnTo>
                  <a:lnTo>
                    <a:pt x="11" y="10"/>
                  </a:lnTo>
                  <a:lnTo>
                    <a:pt x="11" y="10"/>
                  </a:lnTo>
                  <a:lnTo>
                    <a:pt x="11"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121"/>
            <p:cNvSpPr>
              <a:spLocks/>
            </p:cNvSpPr>
            <p:nvPr/>
          </p:nvSpPr>
          <p:spPr bwMode="auto">
            <a:xfrm>
              <a:off x="10204450" y="1093788"/>
              <a:ext cx="7938"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7 h 21"/>
                <a:gd name="T18" fmla="*/ 4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1 h 21"/>
                <a:gd name="T34" fmla="*/ 4 w 9"/>
                <a:gd name="T35" fmla="*/ 1 h 21"/>
                <a:gd name="T36" fmla="*/ 6 w 9"/>
                <a:gd name="T37" fmla="*/ 1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6"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122"/>
            <p:cNvSpPr>
              <a:spLocks/>
            </p:cNvSpPr>
            <p:nvPr/>
          </p:nvSpPr>
          <p:spPr bwMode="auto">
            <a:xfrm>
              <a:off x="10233025" y="1046163"/>
              <a:ext cx="7938" cy="17463"/>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6 h 22"/>
                <a:gd name="T14" fmla="*/ 5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6"/>
                  </a:lnTo>
                  <a:lnTo>
                    <a:pt x="5" y="6"/>
                  </a:lnTo>
                  <a:lnTo>
                    <a:pt x="4" y="6"/>
                  </a:lnTo>
                  <a:lnTo>
                    <a:pt x="4" y="6"/>
                  </a:lnTo>
                  <a:lnTo>
                    <a:pt x="4" y="7"/>
                  </a:lnTo>
                  <a:lnTo>
                    <a:pt x="4"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123"/>
            <p:cNvSpPr>
              <a:spLocks noEditPoints="1"/>
            </p:cNvSpPr>
            <p:nvPr/>
          </p:nvSpPr>
          <p:spPr bwMode="auto">
            <a:xfrm>
              <a:off x="10231437" y="1069975"/>
              <a:ext cx="12700" cy="17463"/>
            </a:xfrm>
            <a:custGeom>
              <a:avLst/>
              <a:gdLst>
                <a:gd name="T0" fmla="*/ 7 w 16"/>
                <a:gd name="T1" fmla="*/ 23 h 23"/>
                <a:gd name="T2" fmla="*/ 7 w 16"/>
                <a:gd name="T3" fmla="*/ 23 h 23"/>
                <a:gd name="T4" fmla="*/ 4 w 16"/>
                <a:gd name="T5" fmla="*/ 22 h 23"/>
                <a:gd name="T6" fmla="*/ 2 w 16"/>
                <a:gd name="T7" fmla="*/ 20 h 23"/>
                <a:gd name="T8" fmla="*/ 0 w 16"/>
                <a:gd name="T9" fmla="*/ 16 h 23"/>
                <a:gd name="T10" fmla="*/ 0 w 16"/>
                <a:gd name="T11" fmla="*/ 13 h 23"/>
                <a:gd name="T12" fmla="*/ 0 w 16"/>
                <a:gd name="T13" fmla="*/ 13 h 23"/>
                <a:gd name="T14" fmla="*/ 0 w 16"/>
                <a:gd name="T15" fmla="*/ 7 h 23"/>
                <a:gd name="T16" fmla="*/ 2 w 16"/>
                <a:gd name="T17" fmla="*/ 4 h 23"/>
                <a:gd name="T18" fmla="*/ 2 w 16"/>
                <a:gd name="T19" fmla="*/ 4 h 23"/>
                <a:gd name="T20" fmla="*/ 4 w 16"/>
                <a:gd name="T21" fmla="*/ 2 h 23"/>
                <a:gd name="T22" fmla="*/ 7 w 16"/>
                <a:gd name="T23" fmla="*/ 0 h 23"/>
                <a:gd name="T24" fmla="*/ 7 w 16"/>
                <a:gd name="T25" fmla="*/ 0 h 23"/>
                <a:gd name="T26" fmla="*/ 11 w 16"/>
                <a:gd name="T27" fmla="*/ 2 h 23"/>
                <a:gd name="T28" fmla="*/ 13 w 16"/>
                <a:gd name="T29" fmla="*/ 4 h 23"/>
                <a:gd name="T30" fmla="*/ 15 w 16"/>
                <a:gd name="T31" fmla="*/ 7 h 23"/>
                <a:gd name="T32" fmla="*/ 16 w 16"/>
                <a:gd name="T33" fmla="*/ 13 h 23"/>
                <a:gd name="T34" fmla="*/ 16 w 16"/>
                <a:gd name="T35" fmla="*/ 13 h 23"/>
                <a:gd name="T36" fmla="*/ 13 w 16"/>
                <a:gd name="T37" fmla="*/ 20 h 23"/>
                <a:gd name="T38" fmla="*/ 13 w 16"/>
                <a:gd name="T39" fmla="*/ 20 h 23"/>
                <a:gd name="T40" fmla="*/ 11 w 16"/>
                <a:gd name="T41" fmla="*/ 22 h 23"/>
                <a:gd name="T42" fmla="*/ 7 w 16"/>
                <a:gd name="T43" fmla="*/ 23 h 23"/>
                <a:gd name="T44" fmla="*/ 7 w 16"/>
                <a:gd name="T45" fmla="*/ 23 h 23"/>
                <a:gd name="T46" fmla="*/ 7 w 16"/>
                <a:gd name="T47" fmla="*/ 5 h 23"/>
                <a:gd name="T48" fmla="*/ 7 w 16"/>
                <a:gd name="T49" fmla="*/ 5 h 23"/>
                <a:gd name="T50" fmla="*/ 6 w 16"/>
                <a:gd name="T51" fmla="*/ 7 h 23"/>
                <a:gd name="T52" fmla="*/ 6 w 16"/>
                <a:gd name="T53" fmla="*/ 13 h 23"/>
                <a:gd name="T54" fmla="*/ 6 w 16"/>
                <a:gd name="T55" fmla="*/ 13 h 23"/>
                <a:gd name="T56" fmla="*/ 6 w 16"/>
                <a:gd name="T57" fmla="*/ 18 h 23"/>
                <a:gd name="T58" fmla="*/ 7 w 16"/>
                <a:gd name="T59" fmla="*/ 20 h 23"/>
                <a:gd name="T60" fmla="*/ 7 w 16"/>
                <a:gd name="T61" fmla="*/ 20 h 23"/>
                <a:gd name="T62" fmla="*/ 11 w 16"/>
                <a:gd name="T63" fmla="*/ 18 h 23"/>
                <a:gd name="T64" fmla="*/ 11 w 16"/>
                <a:gd name="T65" fmla="*/ 13 h 23"/>
                <a:gd name="T66" fmla="*/ 11 w 16"/>
                <a:gd name="T67" fmla="*/ 13 h 23"/>
                <a:gd name="T68" fmla="*/ 11 w 16"/>
                <a:gd name="T69" fmla="*/ 7 h 23"/>
                <a:gd name="T70" fmla="*/ 7 w 16"/>
                <a:gd name="T71" fmla="*/ 5 h 23"/>
                <a:gd name="T72" fmla="*/ 7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7" y="23"/>
                  </a:moveTo>
                  <a:lnTo>
                    <a:pt x="7" y="23"/>
                  </a:lnTo>
                  <a:lnTo>
                    <a:pt x="4" y="22"/>
                  </a:lnTo>
                  <a:lnTo>
                    <a:pt x="2" y="20"/>
                  </a:lnTo>
                  <a:lnTo>
                    <a:pt x="0" y="16"/>
                  </a:lnTo>
                  <a:lnTo>
                    <a:pt x="0" y="13"/>
                  </a:lnTo>
                  <a:lnTo>
                    <a:pt x="0" y="13"/>
                  </a:lnTo>
                  <a:lnTo>
                    <a:pt x="0" y="7"/>
                  </a:lnTo>
                  <a:lnTo>
                    <a:pt x="2" y="4"/>
                  </a:lnTo>
                  <a:lnTo>
                    <a:pt x="2" y="4"/>
                  </a:lnTo>
                  <a:lnTo>
                    <a:pt x="4" y="2"/>
                  </a:lnTo>
                  <a:lnTo>
                    <a:pt x="7" y="0"/>
                  </a:lnTo>
                  <a:lnTo>
                    <a:pt x="7" y="0"/>
                  </a:lnTo>
                  <a:lnTo>
                    <a:pt x="11" y="2"/>
                  </a:lnTo>
                  <a:lnTo>
                    <a:pt x="13" y="4"/>
                  </a:lnTo>
                  <a:lnTo>
                    <a:pt x="15" y="7"/>
                  </a:lnTo>
                  <a:lnTo>
                    <a:pt x="16" y="13"/>
                  </a:lnTo>
                  <a:lnTo>
                    <a:pt x="16" y="13"/>
                  </a:lnTo>
                  <a:lnTo>
                    <a:pt x="13" y="20"/>
                  </a:lnTo>
                  <a:lnTo>
                    <a:pt x="13" y="20"/>
                  </a:lnTo>
                  <a:lnTo>
                    <a:pt x="11" y="22"/>
                  </a:lnTo>
                  <a:lnTo>
                    <a:pt x="7" y="23"/>
                  </a:lnTo>
                  <a:lnTo>
                    <a:pt x="7" y="23"/>
                  </a:lnTo>
                  <a:close/>
                  <a:moveTo>
                    <a:pt x="7" y="5"/>
                  </a:moveTo>
                  <a:lnTo>
                    <a:pt x="7" y="5"/>
                  </a:lnTo>
                  <a:lnTo>
                    <a:pt x="6" y="7"/>
                  </a:lnTo>
                  <a:lnTo>
                    <a:pt x="6" y="13"/>
                  </a:lnTo>
                  <a:lnTo>
                    <a:pt x="6" y="13"/>
                  </a:lnTo>
                  <a:lnTo>
                    <a:pt x="6" y="18"/>
                  </a:lnTo>
                  <a:lnTo>
                    <a:pt x="7" y="20"/>
                  </a:lnTo>
                  <a:lnTo>
                    <a:pt x="7" y="20"/>
                  </a:lnTo>
                  <a:lnTo>
                    <a:pt x="11" y="18"/>
                  </a:lnTo>
                  <a:lnTo>
                    <a:pt x="11" y="13"/>
                  </a:lnTo>
                  <a:lnTo>
                    <a:pt x="11" y="13"/>
                  </a:lnTo>
                  <a:lnTo>
                    <a:pt x="11"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124"/>
            <p:cNvSpPr>
              <a:spLocks noEditPoints="1"/>
            </p:cNvSpPr>
            <p:nvPr/>
          </p:nvSpPr>
          <p:spPr bwMode="auto">
            <a:xfrm>
              <a:off x="10231437" y="1093788"/>
              <a:ext cx="12700" cy="17463"/>
            </a:xfrm>
            <a:custGeom>
              <a:avLst/>
              <a:gdLst>
                <a:gd name="T0" fmla="*/ 7 w 16"/>
                <a:gd name="T1" fmla="*/ 21 h 21"/>
                <a:gd name="T2" fmla="*/ 7 w 16"/>
                <a:gd name="T3" fmla="*/ 21 h 21"/>
                <a:gd name="T4" fmla="*/ 4 w 16"/>
                <a:gd name="T5" fmla="*/ 21 h 21"/>
                <a:gd name="T6" fmla="*/ 2 w 16"/>
                <a:gd name="T7" fmla="*/ 19 h 21"/>
                <a:gd name="T8" fmla="*/ 0 w 16"/>
                <a:gd name="T9" fmla="*/ 16 h 21"/>
                <a:gd name="T10" fmla="*/ 0 w 16"/>
                <a:gd name="T11" fmla="*/ 10 h 21"/>
                <a:gd name="T12" fmla="*/ 0 w 16"/>
                <a:gd name="T13" fmla="*/ 10 h 21"/>
                <a:gd name="T14" fmla="*/ 0 w 16"/>
                <a:gd name="T15" fmla="*/ 7 h 21"/>
                <a:gd name="T16" fmla="*/ 2 w 16"/>
                <a:gd name="T17" fmla="*/ 3 h 21"/>
                <a:gd name="T18" fmla="*/ 2 w 16"/>
                <a:gd name="T19" fmla="*/ 3 h 21"/>
                <a:gd name="T20" fmla="*/ 4 w 16"/>
                <a:gd name="T21" fmla="*/ 0 h 21"/>
                <a:gd name="T22" fmla="*/ 7 w 16"/>
                <a:gd name="T23" fmla="*/ 0 h 21"/>
                <a:gd name="T24" fmla="*/ 7 w 16"/>
                <a:gd name="T25" fmla="*/ 0 h 21"/>
                <a:gd name="T26" fmla="*/ 11 w 16"/>
                <a:gd name="T27" fmla="*/ 0 h 21"/>
                <a:gd name="T28" fmla="*/ 13 w 16"/>
                <a:gd name="T29" fmla="*/ 3 h 21"/>
                <a:gd name="T30" fmla="*/ 15 w 16"/>
                <a:gd name="T31" fmla="*/ 5 h 21"/>
                <a:gd name="T32" fmla="*/ 16 w 16"/>
                <a:gd name="T33" fmla="*/ 10 h 21"/>
                <a:gd name="T34" fmla="*/ 16 w 16"/>
                <a:gd name="T35" fmla="*/ 10 h 21"/>
                <a:gd name="T36" fmla="*/ 15 w 16"/>
                <a:gd name="T37" fmla="*/ 16 h 21"/>
                <a:gd name="T38" fmla="*/ 13 w 16"/>
                <a:gd name="T39" fmla="*/ 19 h 21"/>
                <a:gd name="T40" fmla="*/ 13 w 16"/>
                <a:gd name="T41" fmla="*/ 19 h 21"/>
                <a:gd name="T42" fmla="*/ 11 w 16"/>
                <a:gd name="T43" fmla="*/ 21 h 21"/>
                <a:gd name="T44" fmla="*/ 7 w 16"/>
                <a:gd name="T45" fmla="*/ 21 h 21"/>
                <a:gd name="T46" fmla="*/ 7 w 16"/>
                <a:gd name="T47" fmla="*/ 21 h 21"/>
                <a:gd name="T48" fmla="*/ 7 w 16"/>
                <a:gd name="T49" fmla="*/ 3 h 21"/>
                <a:gd name="T50" fmla="*/ 7 w 16"/>
                <a:gd name="T51" fmla="*/ 3 h 21"/>
                <a:gd name="T52" fmla="*/ 6 w 16"/>
                <a:gd name="T53" fmla="*/ 5 h 21"/>
                <a:gd name="T54" fmla="*/ 6 w 16"/>
                <a:gd name="T55" fmla="*/ 10 h 21"/>
                <a:gd name="T56" fmla="*/ 6 w 16"/>
                <a:gd name="T57" fmla="*/ 10 h 21"/>
                <a:gd name="T58" fmla="*/ 6 w 16"/>
                <a:gd name="T59" fmla="*/ 16 h 21"/>
                <a:gd name="T60" fmla="*/ 7 w 16"/>
                <a:gd name="T61" fmla="*/ 18 h 21"/>
                <a:gd name="T62" fmla="*/ 7 w 16"/>
                <a:gd name="T63" fmla="*/ 18 h 21"/>
                <a:gd name="T64" fmla="*/ 11 w 16"/>
                <a:gd name="T65" fmla="*/ 16 h 21"/>
                <a:gd name="T66" fmla="*/ 11 w 16"/>
                <a:gd name="T67" fmla="*/ 10 h 21"/>
                <a:gd name="T68" fmla="*/ 11 w 16"/>
                <a:gd name="T69" fmla="*/ 10 h 21"/>
                <a:gd name="T70" fmla="*/ 11 w 16"/>
                <a:gd name="T71" fmla="*/ 5 h 21"/>
                <a:gd name="T72" fmla="*/ 7 w 16"/>
                <a:gd name="T73" fmla="*/ 3 h 21"/>
                <a:gd name="T74" fmla="*/ 7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6" y="10"/>
                  </a:lnTo>
                  <a:lnTo>
                    <a:pt x="16" y="10"/>
                  </a:lnTo>
                  <a:lnTo>
                    <a:pt x="15" y="16"/>
                  </a:lnTo>
                  <a:lnTo>
                    <a:pt x="13" y="19"/>
                  </a:lnTo>
                  <a:lnTo>
                    <a:pt x="13" y="19"/>
                  </a:lnTo>
                  <a:lnTo>
                    <a:pt x="11" y="21"/>
                  </a:lnTo>
                  <a:lnTo>
                    <a:pt x="7" y="21"/>
                  </a:lnTo>
                  <a:lnTo>
                    <a:pt x="7" y="21"/>
                  </a:lnTo>
                  <a:close/>
                  <a:moveTo>
                    <a:pt x="7" y="3"/>
                  </a:moveTo>
                  <a:lnTo>
                    <a:pt x="7" y="3"/>
                  </a:lnTo>
                  <a:lnTo>
                    <a:pt x="6" y="5"/>
                  </a:lnTo>
                  <a:lnTo>
                    <a:pt x="6" y="10"/>
                  </a:lnTo>
                  <a:lnTo>
                    <a:pt x="6" y="10"/>
                  </a:lnTo>
                  <a:lnTo>
                    <a:pt x="6" y="16"/>
                  </a:lnTo>
                  <a:lnTo>
                    <a:pt x="7" y="18"/>
                  </a:lnTo>
                  <a:lnTo>
                    <a:pt x="7" y="18"/>
                  </a:lnTo>
                  <a:lnTo>
                    <a:pt x="11" y="16"/>
                  </a:lnTo>
                  <a:lnTo>
                    <a:pt x="11" y="10"/>
                  </a:lnTo>
                  <a:lnTo>
                    <a:pt x="11" y="10"/>
                  </a:lnTo>
                  <a:lnTo>
                    <a:pt x="11"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125"/>
            <p:cNvSpPr>
              <a:spLocks noEditPoints="1"/>
            </p:cNvSpPr>
            <p:nvPr/>
          </p:nvSpPr>
          <p:spPr bwMode="auto">
            <a:xfrm>
              <a:off x="10217150" y="1046163"/>
              <a:ext cx="11113" cy="17463"/>
            </a:xfrm>
            <a:custGeom>
              <a:avLst/>
              <a:gdLst>
                <a:gd name="T0" fmla="*/ 7 w 15"/>
                <a:gd name="T1" fmla="*/ 22 h 22"/>
                <a:gd name="T2" fmla="*/ 7 w 15"/>
                <a:gd name="T3" fmla="*/ 22 h 22"/>
                <a:gd name="T4" fmla="*/ 4 w 15"/>
                <a:gd name="T5" fmla="*/ 20 h 22"/>
                <a:gd name="T6" fmla="*/ 2 w 15"/>
                <a:gd name="T7" fmla="*/ 18 h 22"/>
                <a:gd name="T8" fmla="*/ 0 w 15"/>
                <a:gd name="T9" fmla="*/ 16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7 w 15"/>
                <a:gd name="T23" fmla="*/ 0 h 22"/>
                <a:gd name="T24" fmla="*/ 7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0 h 22"/>
                <a:gd name="T44" fmla="*/ 7 w 15"/>
                <a:gd name="T45" fmla="*/ 22 h 22"/>
                <a:gd name="T46" fmla="*/ 7 w 15"/>
                <a:gd name="T47" fmla="*/ 22 h 22"/>
                <a:gd name="T48" fmla="*/ 7 w 15"/>
                <a:gd name="T49" fmla="*/ 4 h 22"/>
                <a:gd name="T50" fmla="*/ 7 w 15"/>
                <a:gd name="T51" fmla="*/ 4 h 22"/>
                <a:gd name="T52" fmla="*/ 6 w 15"/>
                <a:gd name="T53" fmla="*/ 6 h 22"/>
                <a:gd name="T54" fmla="*/ 4 w 15"/>
                <a:gd name="T55" fmla="*/ 11 h 22"/>
                <a:gd name="T56" fmla="*/ 4 w 15"/>
                <a:gd name="T57" fmla="*/ 11 h 22"/>
                <a:gd name="T58" fmla="*/ 6 w 15"/>
                <a:gd name="T59" fmla="*/ 16 h 22"/>
                <a:gd name="T60" fmla="*/ 7 w 15"/>
                <a:gd name="T61" fmla="*/ 18 h 22"/>
                <a:gd name="T62" fmla="*/ 7 w 15"/>
                <a:gd name="T63" fmla="*/ 18 h 22"/>
                <a:gd name="T64" fmla="*/ 9 w 15"/>
                <a:gd name="T65" fmla="*/ 16 h 22"/>
                <a:gd name="T66" fmla="*/ 11 w 15"/>
                <a:gd name="T67" fmla="*/ 11 h 22"/>
                <a:gd name="T68" fmla="*/ 11 w 15"/>
                <a:gd name="T69" fmla="*/ 11 h 22"/>
                <a:gd name="T70" fmla="*/ 9 w 15"/>
                <a:gd name="T71" fmla="*/ 6 h 22"/>
                <a:gd name="T72" fmla="*/ 7 w 15"/>
                <a:gd name="T73" fmla="*/ 4 h 22"/>
                <a:gd name="T74" fmla="*/ 7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7" y="22"/>
                  </a:moveTo>
                  <a:lnTo>
                    <a:pt x="7" y="22"/>
                  </a:lnTo>
                  <a:lnTo>
                    <a:pt x="4" y="20"/>
                  </a:lnTo>
                  <a:lnTo>
                    <a:pt x="2" y="18"/>
                  </a:lnTo>
                  <a:lnTo>
                    <a:pt x="0" y="16"/>
                  </a:lnTo>
                  <a:lnTo>
                    <a:pt x="0" y="11"/>
                  </a:lnTo>
                  <a:lnTo>
                    <a:pt x="0" y="11"/>
                  </a:lnTo>
                  <a:lnTo>
                    <a:pt x="0" y="6"/>
                  </a:lnTo>
                  <a:lnTo>
                    <a:pt x="2" y="2"/>
                  </a:lnTo>
                  <a:lnTo>
                    <a:pt x="2" y="2"/>
                  </a:lnTo>
                  <a:lnTo>
                    <a:pt x="4" y="0"/>
                  </a:lnTo>
                  <a:lnTo>
                    <a:pt x="7" y="0"/>
                  </a:lnTo>
                  <a:lnTo>
                    <a:pt x="7" y="0"/>
                  </a:lnTo>
                  <a:lnTo>
                    <a:pt x="11" y="0"/>
                  </a:lnTo>
                  <a:lnTo>
                    <a:pt x="13" y="2"/>
                  </a:lnTo>
                  <a:lnTo>
                    <a:pt x="15" y="6"/>
                  </a:lnTo>
                  <a:lnTo>
                    <a:pt x="15" y="11"/>
                  </a:lnTo>
                  <a:lnTo>
                    <a:pt x="15" y="11"/>
                  </a:lnTo>
                  <a:lnTo>
                    <a:pt x="15" y="15"/>
                  </a:lnTo>
                  <a:lnTo>
                    <a:pt x="13" y="18"/>
                  </a:lnTo>
                  <a:lnTo>
                    <a:pt x="13" y="18"/>
                  </a:lnTo>
                  <a:lnTo>
                    <a:pt x="11" y="20"/>
                  </a:lnTo>
                  <a:lnTo>
                    <a:pt x="7" y="22"/>
                  </a:lnTo>
                  <a:lnTo>
                    <a:pt x="7" y="22"/>
                  </a:lnTo>
                  <a:close/>
                  <a:moveTo>
                    <a:pt x="7" y="4"/>
                  </a:moveTo>
                  <a:lnTo>
                    <a:pt x="7" y="4"/>
                  </a:lnTo>
                  <a:lnTo>
                    <a:pt x="6" y="6"/>
                  </a:lnTo>
                  <a:lnTo>
                    <a:pt x="4" y="11"/>
                  </a:lnTo>
                  <a:lnTo>
                    <a:pt x="4" y="11"/>
                  </a:lnTo>
                  <a:lnTo>
                    <a:pt x="6" y="16"/>
                  </a:lnTo>
                  <a:lnTo>
                    <a:pt x="7" y="18"/>
                  </a:lnTo>
                  <a:lnTo>
                    <a:pt x="7" y="18"/>
                  </a:lnTo>
                  <a:lnTo>
                    <a:pt x="9" y="16"/>
                  </a:lnTo>
                  <a:lnTo>
                    <a:pt x="11" y="11"/>
                  </a:lnTo>
                  <a:lnTo>
                    <a:pt x="11"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126"/>
            <p:cNvSpPr>
              <a:spLocks/>
            </p:cNvSpPr>
            <p:nvPr/>
          </p:nvSpPr>
          <p:spPr bwMode="auto">
            <a:xfrm>
              <a:off x="10218737" y="1069975"/>
              <a:ext cx="7938" cy="15875"/>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7 h 22"/>
                <a:gd name="T14" fmla="*/ 5 w 9"/>
                <a:gd name="T15" fmla="*/ 7 h 22"/>
                <a:gd name="T16" fmla="*/ 4 w 9"/>
                <a:gd name="T17" fmla="*/ 7 h 22"/>
                <a:gd name="T18" fmla="*/ 4 w 9"/>
                <a:gd name="T19" fmla="*/ 7 h 22"/>
                <a:gd name="T20" fmla="*/ 2 w 9"/>
                <a:gd name="T21" fmla="*/ 7 h 22"/>
                <a:gd name="T22" fmla="*/ 2 w 9"/>
                <a:gd name="T23" fmla="*/ 7 h 22"/>
                <a:gd name="T24" fmla="*/ 0 w 9"/>
                <a:gd name="T25" fmla="*/ 7 h 22"/>
                <a:gd name="T26" fmla="*/ 0 w 9"/>
                <a:gd name="T27" fmla="*/ 9 h 22"/>
                <a:gd name="T28" fmla="*/ 0 w 9"/>
                <a:gd name="T29" fmla="*/ 9 h 22"/>
                <a:gd name="T30" fmla="*/ 0 w 9"/>
                <a:gd name="T31" fmla="*/ 4 h 22"/>
                <a:gd name="T32" fmla="*/ 0 w 9"/>
                <a:gd name="T33" fmla="*/ 4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7"/>
                  </a:lnTo>
                  <a:lnTo>
                    <a:pt x="5" y="7"/>
                  </a:lnTo>
                  <a:lnTo>
                    <a:pt x="4" y="7"/>
                  </a:lnTo>
                  <a:lnTo>
                    <a:pt x="4" y="7"/>
                  </a:lnTo>
                  <a:lnTo>
                    <a:pt x="2" y="7"/>
                  </a:lnTo>
                  <a:lnTo>
                    <a:pt x="2" y="7"/>
                  </a:lnTo>
                  <a:lnTo>
                    <a:pt x="0"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127"/>
            <p:cNvSpPr>
              <a:spLocks noEditPoints="1"/>
            </p:cNvSpPr>
            <p:nvPr/>
          </p:nvSpPr>
          <p:spPr bwMode="auto">
            <a:xfrm>
              <a:off x="10217150" y="1093788"/>
              <a:ext cx="11113" cy="17463"/>
            </a:xfrm>
            <a:custGeom>
              <a:avLst/>
              <a:gdLst>
                <a:gd name="T0" fmla="*/ 7 w 15"/>
                <a:gd name="T1" fmla="*/ 21 h 21"/>
                <a:gd name="T2" fmla="*/ 7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0 w 15"/>
                <a:gd name="T15" fmla="*/ 7 h 21"/>
                <a:gd name="T16" fmla="*/ 2 w 15"/>
                <a:gd name="T17" fmla="*/ 3 h 21"/>
                <a:gd name="T18" fmla="*/ 2 w 15"/>
                <a:gd name="T19" fmla="*/ 3 h 21"/>
                <a:gd name="T20" fmla="*/ 4 w 15"/>
                <a:gd name="T21" fmla="*/ 0 h 21"/>
                <a:gd name="T22" fmla="*/ 7 w 15"/>
                <a:gd name="T23" fmla="*/ 0 h 21"/>
                <a:gd name="T24" fmla="*/ 7 w 15"/>
                <a:gd name="T25" fmla="*/ 0 h 21"/>
                <a:gd name="T26" fmla="*/ 11 w 15"/>
                <a:gd name="T27" fmla="*/ 0 h 21"/>
                <a:gd name="T28" fmla="*/ 13 w 15"/>
                <a:gd name="T29" fmla="*/ 3 h 21"/>
                <a:gd name="T30" fmla="*/ 15 w 15"/>
                <a:gd name="T31" fmla="*/ 5 h 21"/>
                <a:gd name="T32" fmla="*/ 15 w 15"/>
                <a:gd name="T33" fmla="*/ 10 h 21"/>
                <a:gd name="T34" fmla="*/ 15 w 15"/>
                <a:gd name="T35" fmla="*/ 10 h 21"/>
                <a:gd name="T36" fmla="*/ 15 w 15"/>
                <a:gd name="T37" fmla="*/ 16 h 21"/>
                <a:gd name="T38" fmla="*/ 13 w 15"/>
                <a:gd name="T39" fmla="*/ 19 h 21"/>
                <a:gd name="T40" fmla="*/ 13 w 15"/>
                <a:gd name="T41" fmla="*/ 19 h 21"/>
                <a:gd name="T42" fmla="*/ 11 w 15"/>
                <a:gd name="T43" fmla="*/ 21 h 21"/>
                <a:gd name="T44" fmla="*/ 7 w 15"/>
                <a:gd name="T45" fmla="*/ 21 h 21"/>
                <a:gd name="T46" fmla="*/ 7 w 15"/>
                <a:gd name="T47" fmla="*/ 21 h 21"/>
                <a:gd name="T48" fmla="*/ 7 w 15"/>
                <a:gd name="T49" fmla="*/ 3 h 21"/>
                <a:gd name="T50" fmla="*/ 7 w 15"/>
                <a:gd name="T51" fmla="*/ 3 h 21"/>
                <a:gd name="T52" fmla="*/ 6 w 15"/>
                <a:gd name="T53" fmla="*/ 5 h 21"/>
                <a:gd name="T54" fmla="*/ 4 w 15"/>
                <a:gd name="T55" fmla="*/ 10 h 21"/>
                <a:gd name="T56" fmla="*/ 4 w 15"/>
                <a:gd name="T57" fmla="*/ 10 h 21"/>
                <a:gd name="T58" fmla="*/ 6 w 15"/>
                <a:gd name="T59" fmla="*/ 16 h 21"/>
                <a:gd name="T60" fmla="*/ 7 w 15"/>
                <a:gd name="T61" fmla="*/ 18 h 21"/>
                <a:gd name="T62" fmla="*/ 7 w 15"/>
                <a:gd name="T63" fmla="*/ 18 h 21"/>
                <a:gd name="T64" fmla="*/ 9 w 15"/>
                <a:gd name="T65" fmla="*/ 16 h 21"/>
                <a:gd name="T66" fmla="*/ 11 w 15"/>
                <a:gd name="T67" fmla="*/ 10 h 21"/>
                <a:gd name="T68" fmla="*/ 11 w 15"/>
                <a:gd name="T69" fmla="*/ 10 h 21"/>
                <a:gd name="T70" fmla="*/ 9 w 15"/>
                <a:gd name="T71" fmla="*/ 5 h 21"/>
                <a:gd name="T72" fmla="*/ 7 w 15"/>
                <a:gd name="T73" fmla="*/ 3 h 21"/>
                <a:gd name="T74" fmla="*/ 7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5" y="10"/>
                  </a:lnTo>
                  <a:lnTo>
                    <a:pt x="15" y="10"/>
                  </a:lnTo>
                  <a:lnTo>
                    <a:pt x="15" y="16"/>
                  </a:lnTo>
                  <a:lnTo>
                    <a:pt x="13" y="19"/>
                  </a:lnTo>
                  <a:lnTo>
                    <a:pt x="13" y="19"/>
                  </a:lnTo>
                  <a:lnTo>
                    <a:pt x="11" y="21"/>
                  </a:lnTo>
                  <a:lnTo>
                    <a:pt x="7" y="21"/>
                  </a:lnTo>
                  <a:lnTo>
                    <a:pt x="7" y="21"/>
                  </a:lnTo>
                  <a:close/>
                  <a:moveTo>
                    <a:pt x="7" y="3"/>
                  </a:moveTo>
                  <a:lnTo>
                    <a:pt x="7" y="3"/>
                  </a:lnTo>
                  <a:lnTo>
                    <a:pt x="6" y="5"/>
                  </a:lnTo>
                  <a:lnTo>
                    <a:pt x="4" y="10"/>
                  </a:lnTo>
                  <a:lnTo>
                    <a:pt x="4" y="10"/>
                  </a:lnTo>
                  <a:lnTo>
                    <a:pt x="6" y="16"/>
                  </a:lnTo>
                  <a:lnTo>
                    <a:pt x="7" y="18"/>
                  </a:lnTo>
                  <a:lnTo>
                    <a:pt x="7" y="18"/>
                  </a:lnTo>
                  <a:lnTo>
                    <a:pt x="9" y="16"/>
                  </a:lnTo>
                  <a:lnTo>
                    <a:pt x="11" y="10"/>
                  </a:lnTo>
                  <a:lnTo>
                    <a:pt x="11"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2" name="Group 131"/>
          <p:cNvGrpSpPr/>
          <p:nvPr/>
        </p:nvGrpSpPr>
        <p:grpSpPr>
          <a:xfrm>
            <a:off x="3694316" y="2290335"/>
            <a:ext cx="4457277" cy="369332"/>
            <a:chOff x="3694316" y="2290335"/>
            <a:chExt cx="4457277" cy="369332"/>
          </a:xfrm>
        </p:grpSpPr>
        <p:cxnSp>
          <p:nvCxnSpPr>
            <p:cNvPr id="130" name="Straight Connector 129"/>
            <p:cNvCxnSpPr>
              <a:cxnSpLocks/>
            </p:cNvCxnSpPr>
            <p:nvPr/>
          </p:nvCxnSpPr>
          <p:spPr>
            <a:xfrm>
              <a:off x="3694316" y="2490390"/>
              <a:ext cx="1466499" cy="0"/>
            </a:xfrm>
            <a:prstGeom prst="line">
              <a:avLst/>
            </a:prstGeom>
            <a:noFill/>
            <a:ln w="19050" cap="rnd" cmpd="sng" algn="ctr">
              <a:solidFill>
                <a:schemeClr val="bg1">
                  <a:lumMod val="50000"/>
                </a:schemeClr>
              </a:solidFill>
              <a:prstDash val="solid"/>
              <a:headEnd type="oval"/>
              <a:tailEnd type="oval"/>
            </a:ln>
            <a:effectLst/>
          </p:spPr>
        </p:cxnSp>
        <p:sp>
          <p:nvSpPr>
            <p:cNvPr id="131" name="Rectangle 130"/>
            <p:cNvSpPr/>
            <p:nvPr/>
          </p:nvSpPr>
          <p:spPr>
            <a:xfrm>
              <a:off x="5393024" y="2290335"/>
              <a:ext cx="2758569" cy="369332"/>
            </a:xfrm>
            <a:prstGeom prst="rect">
              <a:avLst/>
            </a:prstGeom>
          </p:spPr>
          <p:txBody>
            <a:bodyPr wrap="square">
              <a:spAutoFit/>
            </a:bodyPr>
            <a:lstStyle/>
            <a:p>
              <a:pPr lvl="0">
                <a:defRPr/>
              </a:pPr>
              <a:r>
                <a:rPr lang="en-CA" spc="100" dirty="0">
                  <a:solidFill>
                    <a:prstClr val="black">
                      <a:lumMod val="85000"/>
                      <a:lumOff val="15000"/>
                    </a:prstClr>
                  </a:solidFill>
                  <a:latin typeface="Calibri"/>
                  <a:ea typeface="Roboto Light" panose="02000000000000000000" pitchFamily="2" charset="0"/>
                </a:rPr>
                <a:t>CSV --&gt; AD sync tool</a:t>
              </a:r>
              <a:endParaRPr kumimoji="0" lang="en-CA" i="0" u="none" strike="noStrike" kern="1200" cap="none" spc="100" normalizeH="0" baseline="0" noProof="0" dirty="0">
                <a:ln>
                  <a:noFill/>
                </a:ln>
                <a:solidFill>
                  <a:prstClr val="black">
                    <a:lumMod val="85000"/>
                    <a:lumOff val="15000"/>
                  </a:prstClr>
                </a:solidFill>
                <a:effectLst/>
                <a:uLnTx/>
                <a:uFillTx/>
                <a:latin typeface="Calibri"/>
                <a:ea typeface="+mn-ea"/>
                <a:cs typeface="+mn-cs"/>
              </a:endParaRPr>
            </a:p>
          </p:txBody>
        </p:sp>
      </p:grpSp>
      <p:grpSp>
        <p:nvGrpSpPr>
          <p:cNvPr id="135" name="Group 134"/>
          <p:cNvGrpSpPr/>
          <p:nvPr/>
        </p:nvGrpSpPr>
        <p:grpSpPr>
          <a:xfrm>
            <a:off x="4923885" y="3433846"/>
            <a:ext cx="7268115" cy="369332"/>
            <a:chOff x="4671061" y="2726319"/>
            <a:chExt cx="7268115" cy="369332"/>
          </a:xfrm>
        </p:grpSpPr>
        <p:cxnSp>
          <p:nvCxnSpPr>
            <p:cNvPr id="133" name="Straight Connector 132"/>
            <p:cNvCxnSpPr>
              <a:cxnSpLocks/>
            </p:cNvCxnSpPr>
            <p:nvPr/>
          </p:nvCxnSpPr>
          <p:spPr>
            <a:xfrm>
              <a:off x="4671061" y="2926374"/>
              <a:ext cx="1466499" cy="0"/>
            </a:xfrm>
            <a:prstGeom prst="line">
              <a:avLst/>
            </a:prstGeom>
            <a:noFill/>
            <a:ln w="19050" cap="rnd" cmpd="sng" algn="ctr">
              <a:solidFill>
                <a:sysClr val="window" lastClr="FFFFFF">
                  <a:lumMod val="50000"/>
                </a:sysClr>
              </a:solidFill>
              <a:prstDash val="solid"/>
              <a:headEnd type="oval"/>
              <a:tailEnd type="oval"/>
            </a:ln>
            <a:effectLst/>
          </p:spPr>
        </p:cxnSp>
        <p:sp>
          <p:nvSpPr>
            <p:cNvPr id="134" name="Rectangle 133"/>
            <p:cNvSpPr/>
            <p:nvPr/>
          </p:nvSpPr>
          <p:spPr>
            <a:xfrm>
              <a:off x="6369769" y="2726319"/>
              <a:ext cx="5569407" cy="369332"/>
            </a:xfrm>
            <a:prstGeom prst="rect">
              <a:avLst/>
            </a:prstGeom>
          </p:spPr>
          <p:txBody>
            <a:bodyPr wrap="square">
              <a:spAutoFit/>
            </a:bodyPr>
            <a:lstStyle/>
            <a:p>
              <a:pPr>
                <a:defRPr/>
              </a:pPr>
              <a:r>
                <a:rPr lang="en-US" spc="100" dirty="0">
                  <a:solidFill>
                    <a:prstClr val="black">
                      <a:lumMod val="85000"/>
                      <a:lumOff val="15000"/>
                    </a:prstClr>
                  </a:solidFill>
                  <a:latin typeface="Calibri"/>
                  <a:ea typeface="Roboto Light" panose="02000000000000000000" pitchFamily="2" charset="0"/>
                </a:rPr>
                <a:t>Script--&gt; Refactor into functions --&gt; Module</a:t>
              </a:r>
              <a:endParaRPr lang="en-CA" spc="100" dirty="0">
                <a:solidFill>
                  <a:prstClr val="black">
                    <a:lumMod val="85000"/>
                    <a:lumOff val="15000"/>
                  </a:prstClr>
                </a:solidFill>
                <a:latin typeface="Calibri"/>
              </a:endParaRPr>
            </a:p>
          </p:txBody>
        </p:sp>
      </p:grpSp>
      <p:grpSp>
        <p:nvGrpSpPr>
          <p:cNvPr id="136" name="Group 135"/>
          <p:cNvGrpSpPr/>
          <p:nvPr/>
        </p:nvGrpSpPr>
        <p:grpSpPr>
          <a:xfrm>
            <a:off x="4923885" y="4587122"/>
            <a:ext cx="5134515" cy="369332"/>
            <a:chOff x="4671061" y="2726319"/>
            <a:chExt cx="5134515" cy="369332"/>
          </a:xfrm>
        </p:grpSpPr>
        <p:cxnSp>
          <p:nvCxnSpPr>
            <p:cNvPr id="137" name="Straight Connector 136"/>
            <p:cNvCxnSpPr>
              <a:cxnSpLocks/>
            </p:cNvCxnSpPr>
            <p:nvPr/>
          </p:nvCxnSpPr>
          <p:spPr>
            <a:xfrm>
              <a:off x="4671061" y="2926374"/>
              <a:ext cx="1466499" cy="0"/>
            </a:xfrm>
            <a:prstGeom prst="line">
              <a:avLst/>
            </a:prstGeom>
            <a:noFill/>
            <a:ln w="19050" cap="rnd" cmpd="sng" algn="ctr">
              <a:solidFill>
                <a:sysClr val="window" lastClr="FFFFFF">
                  <a:lumMod val="50000"/>
                </a:sysClr>
              </a:solidFill>
              <a:prstDash val="solid"/>
              <a:headEnd type="oval"/>
              <a:tailEnd type="oval"/>
            </a:ln>
            <a:effectLst/>
          </p:spPr>
        </p:cxnSp>
        <p:sp>
          <p:nvSpPr>
            <p:cNvPr id="138" name="Rectangle 137"/>
            <p:cNvSpPr/>
            <p:nvPr/>
          </p:nvSpPr>
          <p:spPr>
            <a:xfrm>
              <a:off x="6369769" y="2726319"/>
              <a:ext cx="3435807" cy="369332"/>
            </a:xfrm>
            <a:prstGeom prst="rect">
              <a:avLst/>
            </a:prstGeom>
          </p:spPr>
          <p:txBody>
            <a:bodyPr wrap="square">
              <a:spAutoFit/>
            </a:bodyPr>
            <a:lstStyle/>
            <a:p>
              <a:pPr>
                <a:defRPr/>
              </a:pPr>
              <a:r>
                <a:rPr lang="en-US" spc="100" dirty="0">
                  <a:solidFill>
                    <a:prstClr val="black">
                      <a:lumMod val="85000"/>
                      <a:lumOff val="15000"/>
                    </a:prstClr>
                  </a:solidFill>
                  <a:latin typeface="Calibri"/>
                  <a:ea typeface="Roboto Light" panose="02000000000000000000" pitchFamily="2" charset="0"/>
                </a:rPr>
                <a:t>Full testing along the way</a:t>
              </a:r>
              <a:endParaRPr lang="en-CA" spc="100" dirty="0">
                <a:solidFill>
                  <a:prstClr val="black">
                    <a:lumMod val="85000"/>
                    <a:lumOff val="15000"/>
                  </a:prstClr>
                </a:solidFill>
                <a:latin typeface="Calibri"/>
              </a:endParaRPr>
            </a:p>
          </p:txBody>
        </p:sp>
      </p:grpSp>
    </p:spTree>
    <p:extLst>
      <p:ext uri="{BB962C8B-B14F-4D97-AF65-F5344CB8AC3E}">
        <p14:creationId xmlns:p14="http://schemas.microsoft.com/office/powerpoint/2010/main" val="108632412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Tests for DSC Configurations</a:t>
            </a:r>
          </a:p>
        </p:txBody>
      </p:sp>
      <p:grpSp>
        <p:nvGrpSpPr>
          <p:cNvPr id="8" name="Group 7"/>
          <p:cNvGrpSpPr/>
          <p:nvPr/>
        </p:nvGrpSpPr>
        <p:grpSpPr>
          <a:xfrm>
            <a:off x="1154113" y="2947530"/>
            <a:ext cx="3499815" cy="1166605"/>
            <a:chOff x="7878762" y="2259013"/>
            <a:chExt cx="790575" cy="263525"/>
          </a:xfrm>
        </p:grpSpPr>
        <p:sp>
          <p:nvSpPr>
            <p:cNvPr id="9" name="Freeform 855"/>
            <p:cNvSpPr>
              <a:spLocks/>
            </p:cNvSpPr>
            <p:nvPr/>
          </p:nvSpPr>
          <p:spPr bwMode="auto">
            <a:xfrm>
              <a:off x="7948612" y="2446338"/>
              <a:ext cx="120650" cy="26988"/>
            </a:xfrm>
            <a:custGeom>
              <a:avLst/>
              <a:gdLst>
                <a:gd name="T0" fmla="*/ 0 w 153"/>
                <a:gd name="T1" fmla="*/ 16 h 34"/>
                <a:gd name="T2" fmla="*/ 0 w 153"/>
                <a:gd name="T3" fmla="*/ 16 h 34"/>
                <a:gd name="T4" fmla="*/ 2 w 153"/>
                <a:gd name="T5" fmla="*/ 13 h 34"/>
                <a:gd name="T6" fmla="*/ 7 w 153"/>
                <a:gd name="T7" fmla="*/ 11 h 34"/>
                <a:gd name="T8" fmla="*/ 23 w 153"/>
                <a:gd name="T9" fmla="*/ 5 h 34"/>
                <a:gd name="T10" fmla="*/ 46 w 153"/>
                <a:gd name="T11" fmla="*/ 2 h 34"/>
                <a:gd name="T12" fmla="*/ 77 w 153"/>
                <a:gd name="T13" fmla="*/ 0 h 34"/>
                <a:gd name="T14" fmla="*/ 77 w 153"/>
                <a:gd name="T15" fmla="*/ 0 h 34"/>
                <a:gd name="T16" fmla="*/ 106 w 153"/>
                <a:gd name="T17" fmla="*/ 2 h 34"/>
                <a:gd name="T18" fmla="*/ 131 w 153"/>
                <a:gd name="T19" fmla="*/ 5 h 34"/>
                <a:gd name="T20" fmla="*/ 147 w 153"/>
                <a:gd name="T21" fmla="*/ 11 h 34"/>
                <a:gd name="T22" fmla="*/ 151 w 153"/>
                <a:gd name="T23" fmla="*/ 13 h 34"/>
                <a:gd name="T24" fmla="*/ 153 w 153"/>
                <a:gd name="T25" fmla="*/ 16 h 34"/>
                <a:gd name="T26" fmla="*/ 153 w 153"/>
                <a:gd name="T27" fmla="*/ 16 h 34"/>
                <a:gd name="T28" fmla="*/ 151 w 153"/>
                <a:gd name="T29" fmla="*/ 20 h 34"/>
                <a:gd name="T30" fmla="*/ 147 w 153"/>
                <a:gd name="T31" fmla="*/ 23 h 34"/>
                <a:gd name="T32" fmla="*/ 131 w 153"/>
                <a:gd name="T33" fmla="*/ 29 h 34"/>
                <a:gd name="T34" fmla="*/ 106 w 153"/>
                <a:gd name="T35" fmla="*/ 32 h 34"/>
                <a:gd name="T36" fmla="*/ 77 w 153"/>
                <a:gd name="T37" fmla="*/ 34 h 34"/>
                <a:gd name="T38" fmla="*/ 77 w 153"/>
                <a:gd name="T39" fmla="*/ 34 h 34"/>
                <a:gd name="T40" fmla="*/ 46 w 153"/>
                <a:gd name="T41" fmla="*/ 32 h 34"/>
                <a:gd name="T42" fmla="*/ 23 w 153"/>
                <a:gd name="T43" fmla="*/ 29 h 34"/>
                <a:gd name="T44" fmla="*/ 7 w 153"/>
                <a:gd name="T45" fmla="*/ 23 h 34"/>
                <a:gd name="T46" fmla="*/ 2 w 153"/>
                <a:gd name="T47" fmla="*/ 20 h 34"/>
                <a:gd name="T48" fmla="*/ 0 w 153"/>
                <a:gd name="T49" fmla="*/ 16 h 34"/>
                <a:gd name="T50" fmla="*/ 0 w 153"/>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34">
                  <a:moveTo>
                    <a:pt x="0" y="16"/>
                  </a:moveTo>
                  <a:lnTo>
                    <a:pt x="0" y="16"/>
                  </a:lnTo>
                  <a:lnTo>
                    <a:pt x="2" y="13"/>
                  </a:lnTo>
                  <a:lnTo>
                    <a:pt x="7" y="11"/>
                  </a:lnTo>
                  <a:lnTo>
                    <a:pt x="23" y="5"/>
                  </a:lnTo>
                  <a:lnTo>
                    <a:pt x="46" y="2"/>
                  </a:lnTo>
                  <a:lnTo>
                    <a:pt x="77" y="0"/>
                  </a:lnTo>
                  <a:lnTo>
                    <a:pt x="77" y="0"/>
                  </a:lnTo>
                  <a:lnTo>
                    <a:pt x="106" y="2"/>
                  </a:lnTo>
                  <a:lnTo>
                    <a:pt x="131" y="5"/>
                  </a:lnTo>
                  <a:lnTo>
                    <a:pt x="147" y="11"/>
                  </a:lnTo>
                  <a:lnTo>
                    <a:pt x="151" y="13"/>
                  </a:lnTo>
                  <a:lnTo>
                    <a:pt x="153" y="16"/>
                  </a:lnTo>
                  <a:lnTo>
                    <a:pt x="153" y="16"/>
                  </a:lnTo>
                  <a:lnTo>
                    <a:pt x="151" y="20"/>
                  </a:lnTo>
                  <a:lnTo>
                    <a:pt x="147" y="23"/>
                  </a:lnTo>
                  <a:lnTo>
                    <a:pt x="131" y="29"/>
                  </a:lnTo>
                  <a:lnTo>
                    <a:pt x="106" y="32"/>
                  </a:lnTo>
                  <a:lnTo>
                    <a:pt x="77" y="34"/>
                  </a:lnTo>
                  <a:lnTo>
                    <a:pt x="77" y="34"/>
                  </a:lnTo>
                  <a:lnTo>
                    <a:pt x="46" y="32"/>
                  </a:lnTo>
                  <a:lnTo>
                    <a:pt x="23" y="29"/>
                  </a:lnTo>
                  <a:lnTo>
                    <a:pt x="7" y="23"/>
                  </a:lnTo>
                  <a:lnTo>
                    <a:pt x="2" y="20"/>
                  </a:lnTo>
                  <a:lnTo>
                    <a:pt x="0" y="16"/>
                  </a:lnTo>
                  <a:lnTo>
                    <a:pt x="0" y="1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56"/>
            <p:cNvSpPr>
              <a:spLocks/>
            </p:cNvSpPr>
            <p:nvPr/>
          </p:nvSpPr>
          <p:spPr bwMode="auto">
            <a:xfrm>
              <a:off x="8472487" y="2446338"/>
              <a:ext cx="120650" cy="26988"/>
            </a:xfrm>
            <a:custGeom>
              <a:avLst/>
              <a:gdLst>
                <a:gd name="T0" fmla="*/ 0 w 152"/>
                <a:gd name="T1" fmla="*/ 16 h 34"/>
                <a:gd name="T2" fmla="*/ 0 w 152"/>
                <a:gd name="T3" fmla="*/ 16 h 34"/>
                <a:gd name="T4" fmla="*/ 1 w 152"/>
                <a:gd name="T5" fmla="*/ 13 h 34"/>
                <a:gd name="T6" fmla="*/ 5 w 152"/>
                <a:gd name="T7" fmla="*/ 11 h 34"/>
                <a:gd name="T8" fmla="*/ 21 w 152"/>
                <a:gd name="T9" fmla="*/ 5 h 34"/>
                <a:gd name="T10" fmla="*/ 46 w 152"/>
                <a:gd name="T11" fmla="*/ 2 h 34"/>
                <a:gd name="T12" fmla="*/ 77 w 152"/>
                <a:gd name="T13" fmla="*/ 0 h 34"/>
                <a:gd name="T14" fmla="*/ 77 w 152"/>
                <a:gd name="T15" fmla="*/ 0 h 34"/>
                <a:gd name="T16" fmla="*/ 106 w 152"/>
                <a:gd name="T17" fmla="*/ 2 h 34"/>
                <a:gd name="T18" fmla="*/ 131 w 152"/>
                <a:gd name="T19" fmla="*/ 5 h 34"/>
                <a:gd name="T20" fmla="*/ 147 w 152"/>
                <a:gd name="T21" fmla="*/ 11 h 34"/>
                <a:gd name="T22" fmla="*/ 152 w 152"/>
                <a:gd name="T23" fmla="*/ 13 h 34"/>
                <a:gd name="T24" fmla="*/ 152 w 152"/>
                <a:gd name="T25" fmla="*/ 16 h 34"/>
                <a:gd name="T26" fmla="*/ 152 w 152"/>
                <a:gd name="T27" fmla="*/ 16 h 34"/>
                <a:gd name="T28" fmla="*/ 152 w 152"/>
                <a:gd name="T29" fmla="*/ 20 h 34"/>
                <a:gd name="T30" fmla="*/ 147 w 152"/>
                <a:gd name="T31" fmla="*/ 23 h 34"/>
                <a:gd name="T32" fmla="*/ 131 w 152"/>
                <a:gd name="T33" fmla="*/ 29 h 34"/>
                <a:gd name="T34" fmla="*/ 106 w 152"/>
                <a:gd name="T35" fmla="*/ 32 h 34"/>
                <a:gd name="T36" fmla="*/ 77 w 152"/>
                <a:gd name="T37" fmla="*/ 34 h 34"/>
                <a:gd name="T38" fmla="*/ 77 w 152"/>
                <a:gd name="T39" fmla="*/ 34 h 34"/>
                <a:gd name="T40" fmla="*/ 46 w 152"/>
                <a:gd name="T41" fmla="*/ 32 h 34"/>
                <a:gd name="T42" fmla="*/ 21 w 152"/>
                <a:gd name="T43" fmla="*/ 29 h 34"/>
                <a:gd name="T44" fmla="*/ 5 w 152"/>
                <a:gd name="T45" fmla="*/ 23 h 34"/>
                <a:gd name="T46" fmla="*/ 1 w 152"/>
                <a:gd name="T47" fmla="*/ 20 h 34"/>
                <a:gd name="T48" fmla="*/ 0 w 152"/>
                <a:gd name="T49" fmla="*/ 16 h 34"/>
                <a:gd name="T50" fmla="*/ 0 w 152"/>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34">
                  <a:moveTo>
                    <a:pt x="0" y="16"/>
                  </a:moveTo>
                  <a:lnTo>
                    <a:pt x="0" y="16"/>
                  </a:lnTo>
                  <a:lnTo>
                    <a:pt x="1" y="13"/>
                  </a:lnTo>
                  <a:lnTo>
                    <a:pt x="5" y="11"/>
                  </a:lnTo>
                  <a:lnTo>
                    <a:pt x="21" y="5"/>
                  </a:lnTo>
                  <a:lnTo>
                    <a:pt x="46" y="2"/>
                  </a:lnTo>
                  <a:lnTo>
                    <a:pt x="77" y="0"/>
                  </a:lnTo>
                  <a:lnTo>
                    <a:pt x="77" y="0"/>
                  </a:lnTo>
                  <a:lnTo>
                    <a:pt x="106" y="2"/>
                  </a:lnTo>
                  <a:lnTo>
                    <a:pt x="131" y="5"/>
                  </a:lnTo>
                  <a:lnTo>
                    <a:pt x="147" y="11"/>
                  </a:lnTo>
                  <a:lnTo>
                    <a:pt x="152" y="13"/>
                  </a:lnTo>
                  <a:lnTo>
                    <a:pt x="152" y="16"/>
                  </a:lnTo>
                  <a:lnTo>
                    <a:pt x="152" y="16"/>
                  </a:lnTo>
                  <a:lnTo>
                    <a:pt x="152" y="20"/>
                  </a:lnTo>
                  <a:lnTo>
                    <a:pt x="147" y="23"/>
                  </a:lnTo>
                  <a:lnTo>
                    <a:pt x="131" y="29"/>
                  </a:lnTo>
                  <a:lnTo>
                    <a:pt x="106" y="32"/>
                  </a:lnTo>
                  <a:lnTo>
                    <a:pt x="77" y="34"/>
                  </a:lnTo>
                  <a:lnTo>
                    <a:pt x="77" y="34"/>
                  </a:lnTo>
                  <a:lnTo>
                    <a:pt x="46" y="32"/>
                  </a:lnTo>
                  <a:lnTo>
                    <a:pt x="21" y="29"/>
                  </a:lnTo>
                  <a:lnTo>
                    <a:pt x="5" y="23"/>
                  </a:lnTo>
                  <a:lnTo>
                    <a:pt x="1" y="20"/>
                  </a:lnTo>
                  <a:lnTo>
                    <a:pt x="0" y="16"/>
                  </a:lnTo>
                  <a:lnTo>
                    <a:pt x="0" y="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57"/>
            <p:cNvSpPr>
              <a:spLocks/>
            </p:cNvSpPr>
            <p:nvPr/>
          </p:nvSpPr>
          <p:spPr bwMode="auto">
            <a:xfrm>
              <a:off x="8226425" y="2432050"/>
              <a:ext cx="98425" cy="20638"/>
            </a:xfrm>
            <a:custGeom>
              <a:avLst/>
              <a:gdLst>
                <a:gd name="T0" fmla="*/ 0 w 124"/>
                <a:gd name="T1" fmla="*/ 13 h 25"/>
                <a:gd name="T2" fmla="*/ 0 w 124"/>
                <a:gd name="T3" fmla="*/ 13 h 25"/>
                <a:gd name="T4" fmla="*/ 2 w 124"/>
                <a:gd name="T5" fmla="*/ 11 h 25"/>
                <a:gd name="T6" fmla="*/ 6 w 124"/>
                <a:gd name="T7" fmla="*/ 7 h 25"/>
                <a:gd name="T8" fmla="*/ 18 w 124"/>
                <a:gd name="T9" fmla="*/ 4 h 25"/>
                <a:gd name="T10" fmla="*/ 38 w 124"/>
                <a:gd name="T11" fmla="*/ 0 h 25"/>
                <a:gd name="T12" fmla="*/ 63 w 124"/>
                <a:gd name="T13" fmla="*/ 0 h 25"/>
                <a:gd name="T14" fmla="*/ 63 w 124"/>
                <a:gd name="T15" fmla="*/ 0 h 25"/>
                <a:gd name="T16" fmla="*/ 87 w 124"/>
                <a:gd name="T17" fmla="*/ 0 h 25"/>
                <a:gd name="T18" fmla="*/ 106 w 124"/>
                <a:gd name="T19" fmla="*/ 4 h 25"/>
                <a:gd name="T20" fmla="*/ 119 w 124"/>
                <a:gd name="T21" fmla="*/ 7 h 25"/>
                <a:gd name="T22" fmla="*/ 123 w 124"/>
                <a:gd name="T23" fmla="*/ 11 h 25"/>
                <a:gd name="T24" fmla="*/ 124 w 124"/>
                <a:gd name="T25" fmla="*/ 13 h 25"/>
                <a:gd name="T26" fmla="*/ 124 w 124"/>
                <a:gd name="T27" fmla="*/ 13 h 25"/>
                <a:gd name="T28" fmla="*/ 123 w 124"/>
                <a:gd name="T29" fmla="*/ 16 h 25"/>
                <a:gd name="T30" fmla="*/ 119 w 124"/>
                <a:gd name="T31" fmla="*/ 18 h 25"/>
                <a:gd name="T32" fmla="*/ 106 w 124"/>
                <a:gd name="T33" fmla="*/ 22 h 25"/>
                <a:gd name="T34" fmla="*/ 87 w 124"/>
                <a:gd name="T35" fmla="*/ 25 h 25"/>
                <a:gd name="T36" fmla="*/ 63 w 124"/>
                <a:gd name="T37" fmla="*/ 25 h 25"/>
                <a:gd name="T38" fmla="*/ 63 w 124"/>
                <a:gd name="T39" fmla="*/ 25 h 25"/>
                <a:gd name="T40" fmla="*/ 38 w 124"/>
                <a:gd name="T41" fmla="*/ 25 h 25"/>
                <a:gd name="T42" fmla="*/ 18 w 124"/>
                <a:gd name="T43" fmla="*/ 22 h 25"/>
                <a:gd name="T44" fmla="*/ 6 w 124"/>
                <a:gd name="T45" fmla="*/ 18 h 25"/>
                <a:gd name="T46" fmla="*/ 2 w 124"/>
                <a:gd name="T47" fmla="*/ 16 h 25"/>
                <a:gd name="T48" fmla="*/ 0 w 124"/>
                <a:gd name="T49" fmla="*/ 13 h 25"/>
                <a:gd name="T50" fmla="*/ 0 w 124"/>
                <a:gd name="T5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25">
                  <a:moveTo>
                    <a:pt x="0" y="13"/>
                  </a:moveTo>
                  <a:lnTo>
                    <a:pt x="0" y="13"/>
                  </a:lnTo>
                  <a:lnTo>
                    <a:pt x="2" y="11"/>
                  </a:lnTo>
                  <a:lnTo>
                    <a:pt x="6" y="7"/>
                  </a:lnTo>
                  <a:lnTo>
                    <a:pt x="18" y="4"/>
                  </a:lnTo>
                  <a:lnTo>
                    <a:pt x="38" y="0"/>
                  </a:lnTo>
                  <a:lnTo>
                    <a:pt x="63" y="0"/>
                  </a:lnTo>
                  <a:lnTo>
                    <a:pt x="63" y="0"/>
                  </a:lnTo>
                  <a:lnTo>
                    <a:pt x="87" y="0"/>
                  </a:lnTo>
                  <a:lnTo>
                    <a:pt x="106" y="4"/>
                  </a:lnTo>
                  <a:lnTo>
                    <a:pt x="119" y="7"/>
                  </a:lnTo>
                  <a:lnTo>
                    <a:pt x="123" y="11"/>
                  </a:lnTo>
                  <a:lnTo>
                    <a:pt x="124" y="13"/>
                  </a:lnTo>
                  <a:lnTo>
                    <a:pt x="124" y="13"/>
                  </a:lnTo>
                  <a:lnTo>
                    <a:pt x="123" y="16"/>
                  </a:lnTo>
                  <a:lnTo>
                    <a:pt x="119" y="18"/>
                  </a:lnTo>
                  <a:lnTo>
                    <a:pt x="106" y="22"/>
                  </a:lnTo>
                  <a:lnTo>
                    <a:pt x="87" y="25"/>
                  </a:lnTo>
                  <a:lnTo>
                    <a:pt x="63" y="25"/>
                  </a:lnTo>
                  <a:lnTo>
                    <a:pt x="63" y="25"/>
                  </a:lnTo>
                  <a:lnTo>
                    <a:pt x="38" y="25"/>
                  </a:lnTo>
                  <a:lnTo>
                    <a:pt x="18" y="22"/>
                  </a:lnTo>
                  <a:lnTo>
                    <a:pt x="6" y="18"/>
                  </a:lnTo>
                  <a:lnTo>
                    <a:pt x="2" y="16"/>
                  </a:lnTo>
                  <a:lnTo>
                    <a:pt x="0" y="13"/>
                  </a:lnTo>
                  <a:lnTo>
                    <a:pt x="0" y="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58"/>
            <p:cNvSpPr>
              <a:spLocks/>
            </p:cNvSpPr>
            <p:nvPr/>
          </p:nvSpPr>
          <p:spPr bwMode="auto">
            <a:xfrm>
              <a:off x="8154987" y="2276475"/>
              <a:ext cx="236538" cy="165100"/>
            </a:xfrm>
            <a:custGeom>
              <a:avLst/>
              <a:gdLst>
                <a:gd name="T0" fmla="*/ 293 w 299"/>
                <a:gd name="T1" fmla="*/ 209 h 209"/>
                <a:gd name="T2" fmla="*/ 293 w 299"/>
                <a:gd name="T3" fmla="*/ 209 h 209"/>
                <a:gd name="T4" fmla="*/ 297 w 299"/>
                <a:gd name="T5" fmla="*/ 207 h 209"/>
                <a:gd name="T6" fmla="*/ 299 w 299"/>
                <a:gd name="T7" fmla="*/ 207 h 209"/>
                <a:gd name="T8" fmla="*/ 299 w 299"/>
                <a:gd name="T9" fmla="*/ 203 h 209"/>
                <a:gd name="T10" fmla="*/ 299 w 299"/>
                <a:gd name="T11" fmla="*/ 203 h 209"/>
                <a:gd name="T12" fmla="*/ 299 w 299"/>
                <a:gd name="T13" fmla="*/ 7 h 209"/>
                <a:gd name="T14" fmla="*/ 299 w 299"/>
                <a:gd name="T15" fmla="*/ 7 h 209"/>
                <a:gd name="T16" fmla="*/ 299 w 299"/>
                <a:gd name="T17" fmla="*/ 4 h 209"/>
                <a:gd name="T18" fmla="*/ 297 w 299"/>
                <a:gd name="T19" fmla="*/ 2 h 209"/>
                <a:gd name="T20" fmla="*/ 293 w 299"/>
                <a:gd name="T21" fmla="*/ 0 h 209"/>
                <a:gd name="T22" fmla="*/ 293 w 299"/>
                <a:gd name="T23" fmla="*/ 0 h 209"/>
                <a:gd name="T24" fmla="*/ 6 w 299"/>
                <a:gd name="T25" fmla="*/ 0 h 209"/>
                <a:gd name="T26" fmla="*/ 6 w 299"/>
                <a:gd name="T27" fmla="*/ 0 h 209"/>
                <a:gd name="T28" fmla="*/ 4 w 299"/>
                <a:gd name="T29" fmla="*/ 2 h 209"/>
                <a:gd name="T30" fmla="*/ 2 w 299"/>
                <a:gd name="T31" fmla="*/ 4 h 209"/>
                <a:gd name="T32" fmla="*/ 0 w 299"/>
                <a:gd name="T33" fmla="*/ 7 h 209"/>
                <a:gd name="T34" fmla="*/ 0 w 299"/>
                <a:gd name="T35" fmla="*/ 7 h 209"/>
                <a:gd name="T36" fmla="*/ 0 w 299"/>
                <a:gd name="T37" fmla="*/ 203 h 209"/>
                <a:gd name="T38" fmla="*/ 0 w 299"/>
                <a:gd name="T39" fmla="*/ 203 h 209"/>
                <a:gd name="T40" fmla="*/ 2 w 299"/>
                <a:gd name="T41" fmla="*/ 207 h 209"/>
                <a:gd name="T42" fmla="*/ 4 w 299"/>
                <a:gd name="T43" fmla="*/ 207 h 209"/>
                <a:gd name="T44" fmla="*/ 6 w 299"/>
                <a:gd name="T45" fmla="*/ 209 h 209"/>
                <a:gd name="T46" fmla="*/ 293 w 299"/>
                <a:gd name="T4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9" h="209">
                  <a:moveTo>
                    <a:pt x="293" y="209"/>
                  </a:moveTo>
                  <a:lnTo>
                    <a:pt x="293" y="209"/>
                  </a:lnTo>
                  <a:lnTo>
                    <a:pt x="297" y="207"/>
                  </a:lnTo>
                  <a:lnTo>
                    <a:pt x="299" y="207"/>
                  </a:lnTo>
                  <a:lnTo>
                    <a:pt x="299" y="203"/>
                  </a:lnTo>
                  <a:lnTo>
                    <a:pt x="299" y="203"/>
                  </a:lnTo>
                  <a:lnTo>
                    <a:pt x="299" y="7"/>
                  </a:lnTo>
                  <a:lnTo>
                    <a:pt x="299" y="7"/>
                  </a:lnTo>
                  <a:lnTo>
                    <a:pt x="299" y="4"/>
                  </a:lnTo>
                  <a:lnTo>
                    <a:pt x="297" y="2"/>
                  </a:lnTo>
                  <a:lnTo>
                    <a:pt x="293" y="0"/>
                  </a:lnTo>
                  <a:lnTo>
                    <a:pt x="293" y="0"/>
                  </a:lnTo>
                  <a:lnTo>
                    <a:pt x="6" y="0"/>
                  </a:lnTo>
                  <a:lnTo>
                    <a:pt x="6" y="0"/>
                  </a:lnTo>
                  <a:lnTo>
                    <a:pt x="4" y="2"/>
                  </a:lnTo>
                  <a:lnTo>
                    <a:pt x="2" y="4"/>
                  </a:lnTo>
                  <a:lnTo>
                    <a:pt x="0" y="7"/>
                  </a:lnTo>
                  <a:lnTo>
                    <a:pt x="0" y="7"/>
                  </a:lnTo>
                  <a:lnTo>
                    <a:pt x="0" y="203"/>
                  </a:lnTo>
                  <a:lnTo>
                    <a:pt x="0" y="203"/>
                  </a:lnTo>
                  <a:lnTo>
                    <a:pt x="2" y="207"/>
                  </a:lnTo>
                  <a:lnTo>
                    <a:pt x="4" y="207"/>
                  </a:lnTo>
                  <a:lnTo>
                    <a:pt x="6" y="209"/>
                  </a:lnTo>
                  <a:lnTo>
                    <a:pt x="293"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859"/>
            <p:cNvSpPr>
              <a:spLocks noChangeArrowheads="1"/>
            </p:cNvSpPr>
            <p:nvPr/>
          </p:nvSpPr>
          <p:spPr bwMode="auto">
            <a:xfrm>
              <a:off x="8162925" y="2284413"/>
              <a:ext cx="222250"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60"/>
            <p:cNvSpPr>
              <a:spLocks/>
            </p:cNvSpPr>
            <p:nvPr/>
          </p:nvSpPr>
          <p:spPr bwMode="auto">
            <a:xfrm>
              <a:off x="7878762" y="2259013"/>
              <a:ext cx="19050" cy="209550"/>
            </a:xfrm>
            <a:custGeom>
              <a:avLst/>
              <a:gdLst>
                <a:gd name="T0" fmla="*/ 0 w 23"/>
                <a:gd name="T1" fmla="*/ 263 h 265"/>
                <a:gd name="T2" fmla="*/ 23 w 23"/>
                <a:gd name="T3" fmla="*/ 265 h 265"/>
                <a:gd name="T4" fmla="*/ 23 w 23"/>
                <a:gd name="T5" fmla="*/ 0 h 265"/>
                <a:gd name="T6" fmla="*/ 0 w 23"/>
                <a:gd name="T7" fmla="*/ 2 h 265"/>
                <a:gd name="T8" fmla="*/ 0 w 23"/>
                <a:gd name="T9" fmla="*/ 263 h 265"/>
              </a:gdLst>
              <a:ahLst/>
              <a:cxnLst>
                <a:cxn ang="0">
                  <a:pos x="T0" y="T1"/>
                </a:cxn>
                <a:cxn ang="0">
                  <a:pos x="T2" y="T3"/>
                </a:cxn>
                <a:cxn ang="0">
                  <a:pos x="T4" y="T5"/>
                </a:cxn>
                <a:cxn ang="0">
                  <a:pos x="T6" y="T7"/>
                </a:cxn>
                <a:cxn ang="0">
                  <a:pos x="T8" y="T9"/>
                </a:cxn>
              </a:cxnLst>
              <a:rect l="0" t="0" r="r" b="b"/>
              <a:pathLst>
                <a:path w="23" h="265">
                  <a:moveTo>
                    <a:pt x="0" y="263"/>
                  </a:moveTo>
                  <a:lnTo>
                    <a:pt x="23" y="265"/>
                  </a:lnTo>
                  <a:lnTo>
                    <a:pt x="23" y="0"/>
                  </a:lnTo>
                  <a:lnTo>
                    <a:pt x="0" y="2"/>
                  </a:lnTo>
                  <a:lnTo>
                    <a:pt x="0"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61"/>
            <p:cNvSpPr>
              <a:spLocks/>
            </p:cNvSpPr>
            <p:nvPr/>
          </p:nvSpPr>
          <p:spPr bwMode="auto">
            <a:xfrm>
              <a:off x="7891462" y="2259013"/>
              <a:ext cx="246063" cy="209550"/>
            </a:xfrm>
            <a:custGeom>
              <a:avLst/>
              <a:gdLst>
                <a:gd name="T0" fmla="*/ 305 w 311"/>
                <a:gd name="T1" fmla="*/ 234 h 265"/>
                <a:gd name="T2" fmla="*/ 305 w 311"/>
                <a:gd name="T3" fmla="*/ 234 h 265"/>
                <a:gd name="T4" fmla="*/ 307 w 311"/>
                <a:gd name="T5" fmla="*/ 232 h 265"/>
                <a:gd name="T6" fmla="*/ 309 w 311"/>
                <a:gd name="T7" fmla="*/ 232 h 265"/>
                <a:gd name="T8" fmla="*/ 311 w 311"/>
                <a:gd name="T9" fmla="*/ 229 h 265"/>
                <a:gd name="T10" fmla="*/ 311 w 311"/>
                <a:gd name="T11" fmla="*/ 229 h 265"/>
                <a:gd name="T12" fmla="*/ 311 w 311"/>
                <a:gd name="T13" fmla="*/ 26 h 265"/>
                <a:gd name="T14" fmla="*/ 311 w 311"/>
                <a:gd name="T15" fmla="*/ 26 h 265"/>
                <a:gd name="T16" fmla="*/ 309 w 311"/>
                <a:gd name="T17" fmla="*/ 22 h 265"/>
                <a:gd name="T18" fmla="*/ 307 w 311"/>
                <a:gd name="T19" fmla="*/ 20 h 265"/>
                <a:gd name="T20" fmla="*/ 305 w 311"/>
                <a:gd name="T21" fmla="*/ 18 h 265"/>
                <a:gd name="T22" fmla="*/ 305 w 311"/>
                <a:gd name="T23" fmla="*/ 18 h 265"/>
                <a:gd name="T24" fmla="*/ 7 w 311"/>
                <a:gd name="T25" fmla="*/ 0 h 265"/>
                <a:gd name="T26" fmla="*/ 7 w 311"/>
                <a:gd name="T27" fmla="*/ 0 h 265"/>
                <a:gd name="T28" fmla="*/ 3 w 311"/>
                <a:gd name="T29" fmla="*/ 0 h 265"/>
                <a:gd name="T30" fmla="*/ 2 w 311"/>
                <a:gd name="T31" fmla="*/ 2 h 265"/>
                <a:gd name="T32" fmla="*/ 0 w 311"/>
                <a:gd name="T33" fmla="*/ 6 h 265"/>
                <a:gd name="T34" fmla="*/ 0 w 311"/>
                <a:gd name="T35" fmla="*/ 6 h 265"/>
                <a:gd name="T36" fmla="*/ 0 w 311"/>
                <a:gd name="T37" fmla="*/ 258 h 265"/>
                <a:gd name="T38" fmla="*/ 0 w 311"/>
                <a:gd name="T39" fmla="*/ 258 h 265"/>
                <a:gd name="T40" fmla="*/ 2 w 311"/>
                <a:gd name="T41" fmla="*/ 263 h 265"/>
                <a:gd name="T42" fmla="*/ 3 w 311"/>
                <a:gd name="T43" fmla="*/ 265 h 265"/>
                <a:gd name="T44" fmla="*/ 7 w 311"/>
                <a:gd name="T45" fmla="*/ 265 h 265"/>
                <a:gd name="T46" fmla="*/ 305 w 311"/>
                <a:gd name="T47"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1" h="265">
                  <a:moveTo>
                    <a:pt x="305" y="234"/>
                  </a:moveTo>
                  <a:lnTo>
                    <a:pt x="305" y="234"/>
                  </a:lnTo>
                  <a:lnTo>
                    <a:pt x="307" y="232"/>
                  </a:lnTo>
                  <a:lnTo>
                    <a:pt x="309" y="232"/>
                  </a:lnTo>
                  <a:lnTo>
                    <a:pt x="311" y="229"/>
                  </a:lnTo>
                  <a:lnTo>
                    <a:pt x="311" y="229"/>
                  </a:lnTo>
                  <a:lnTo>
                    <a:pt x="311" y="26"/>
                  </a:lnTo>
                  <a:lnTo>
                    <a:pt x="311" y="26"/>
                  </a:lnTo>
                  <a:lnTo>
                    <a:pt x="309" y="22"/>
                  </a:lnTo>
                  <a:lnTo>
                    <a:pt x="307" y="20"/>
                  </a:lnTo>
                  <a:lnTo>
                    <a:pt x="305" y="18"/>
                  </a:lnTo>
                  <a:lnTo>
                    <a:pt x="305" y="18"/>
                  </a:lnTo>
                  <a:lnTo>
                    <a:pt x="7" y="0"/>
                  </a:lnTo>
                  <a:lnTo>
                    <a:pt x="7" y="0"/>
                  </a:lnTo>
                  <a:lnTo>
                    <a:pt x="3" y="0"/>
                  </a:lnTo>
                  <a:lnTo>
                    <a:pt x="2" y="2"/>
                  </a:lnTo>
                  <a:lnTo>
                    <a:pt x="0" y="6"/>
                  </a:lnTo>
                  <a:lnTo>
                    <a:pt x="0" y="6"/>
                  </a:lnTo>
                  <a:lnTo>
                    <a:pt x="0" y="258"/>
                  </a:lnTo>
                  <a:lnTo>
                    <a:pt x="0" y="258"/>
                  </a:lnTo>
                  <a:lnTo>
                    <a:pt x="2" y="263"/>
                  </a:lnTo>
                  <a:lnTo>
                    <a:pt x="3" y="265"/>
                  </a:lnTo>
                  <a:lnTo>
                    <a:pt x="7" y="265"/>
                  </a:lnTo>
                  <a:lnTo>
                    <a:pt x="305" y="23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62"/>
            <p:cNvSpPr>
              <a:spLocks/>
            </p:cNvSpPr>
            <p:nvPr/>
          </p:nvSpPr>
          <p:spPr bwMode="auto">
            <a:xfrm>
              <a:off x="7902575" y="2268538"/>
              <a:ext cx="228600" cy="163513"/>
            </a:xfrm>
            <a:custGeom>
              <a:avLst/>
              <a:gdLst>
                <a:gd name="T0" fmla="*/ 288 w 288"/>
                <a:gd name="T1" fmla="*/ 184 h 207"/>
                <a:gd name="T2" fmla="*/ 0 w 288"/>
                <a:gd name="T3" fmla="*/ 207 h 207"/>
                <a:gd name="T4" fmla="*/ 0 w 288"/>
                <a:gd name="T5" fmla="*/ 0 h 207"/>
                <a:gd name="T6" fmla="*/ 288 w 288"/>
                <a:gd name="T7" fmla="*/ 16 h 207"/>
                <a:gd name="T8" fmla="*/ 288 w 288"/>
                <a:gd name="T9" fmla="*/ 184 h 207"/>
              </a:gdLst>
              <a:ahLst/>
              <a:cxnLst>
                <a:cxn ang="0">
                  <a:pos x="T0" y="T1"/>
                </a:cxn>
                <a:cxn ang="0">
                  <a:pos x="T2" y="T3"/>
                </a:cxn>
                <a:cxn ang="0">
                  <a:pos x="T4" y="T5"/>
                </a:cxn>
                <a:cxn ang="0">
                  <a:pos x="T6" y="T7"/>
                </a:cxn>
                <a:cxn ang="0">
                  <a:pos x="T8" y="T9"/>
                </a:cxn>
              </a:cxnLst>
              <a:rect l="0" t="0" r="r" b="b"/>
              <a:pathLst>
                <a:path w="288" h="207">
                  <a:moveTo>
                    <a:pt x="288" y="184"/>
                  </a:moveTo>
                  <a:lnTo>
                    <a:pt x="0" y="207"/>
                  </a:lnTo>
                  <a:lnTo>
                    <a:pt x="0" y="0"/>
                  </a:lnTo>
                  <a:lnTo>
                    <a:pt x="288" y="16"/>
                  </a:lnTo>
                  <a:lnTo>
                    <a:pt x="288"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863"/>
            <p:cNvSpPr>
              <a:spLocks/>
            </p:cNvSpPr>
            <p:nvPr/>
          </p:nvSpPr>
          <p:spPr bwMode="auto">
            <a:xfrm>
              <a:off x="8650287" y="2259013"/>
              <a:ext cx="19050" cy="209550"/>
            </a:xfrm>
            <a:custGeom>
              <a:avLst/>
              <a:gdLst>
                <a:gd name="T0" fmla="*/ 24 w 24"/>
                <a:gd name="T1" fmla="*/ 263 h 265"/>
                <a:gd name="T2" fmla="*/ 0 w 24"/>
                <a:gd name="T3" fmla="*/ 265 h 265"/>
                <a:gd name="T4" fmla="*/ 0 w 24"/>
                <a:gd name="T5" fmla="*/ 0 h 265"/>
                <a:gd name="T6" fmla="*/ 24 w 24"/>
                <a:gd name="T7" fmla="*/ 2 h 265"/>
                <a:gd name="T8" fmla="*/ 24 w 24"/>
                <a:gd name="T9" fmla="*/ 263 h 265"/>
              </a:gdLst>
              <a:ahLst/>
              <a:cxnLst>
                <a:cxn ang="0">
                  <a:pos x="T0" y="T1"/>
                </a:cxn>
                <a:cxn ang="0">
                  <a:pos x="T2" y="T3"/>
                </a:cxn>
                <a:cxn ang="0">
                  <a:pos x="T4" y="T5"/>
                </a:cxn>
                <a:cxn ang="0">
                  <a:pos x="T6" y="T7"/>
                </a:cxn>
                <a:cxn ang="0">
                  <a:pos x="T8" y="T9"/>
                </a:cxn>
              </a:cxnLst>
              <a:rect l="0" t="0" r="r" b="b"/>
              <a:pathLst>
                <a:path w="24" h="265">
                  <a:moveTo>
                    <a:pt x="24" y="263"/>
                  </a:moveTo>
                  <a:lnTo>
                    <a:pt x="0" y="265"/>
                  </a:lnTo>
                  <a:lnTo>
                    <a:pt x="0" y="0"/>
                  </a:lnTo>
                  <a:lnTo>
                    <a:pt x="24" y="2"/>
                  </a:lnTo>
                  <a:lnTo>
                    <a:pt x="24"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64"/>
            <p:cNvSpPr>
              <a:spLocks/>
            </p:cNvSpPr>
            <p:nvPr/>
          </p:nvSpPr>
          <p:spPr bwMode="auto">
            <a:xfrm>
              <a:off x="8408987" y="2259013"/>
              <a:ext cx="247650" cy="209550"/>
            </a:xfrm>
            <a:custGeom>
              <a:avLst/>
              <a:gdLst>
                <a:gd name="T0" fmla="*/ 6 w 311"/>
                <a:gd name="T1" fmla="*/ 234 h 265"/>
                <a:gd name="T2" fmla="*/ 6 w 311"/>
                <a:gd name="T3" fmla="*/ 234 h 265"/>
                <a:gd name="T4" fmla="*/ 2 w 311"/>
                <a:gd name="T5" fmla="*/ 232 h 265"/>
                <a:gd name="T6" fmla="*/ 0 w 311"/>
                <a:gd name="T7" fmla="*/ 229 h 265"/>
                <a:gd name="T8" fmla="*/ 0 w 311"/>
                <a:gd name="T9" fmla="*/ 229 h 265"/>
                <a:gd name="T10" fmla="*/ 0 w 311"/>
                <a:gd name="T11" fmla="*/ 26 h 265"/>
                <a:gd name="T12" fmla="*/ 0 w 311"/>
                <a:gd name="T13" fmla="*/ 26 h 265"/>
                <a:gd name="T14" fmla="*/ 2 w 311"/>
                <a:gd name="T15" fmla="*/ 22 h 265"/>
                <a:gd name="T16" fmla="*/ 6 w 311"/>
                <a:gd name="T17" fmla="*/ 18 h 265"/>
                <a:gd name="T18" fmla="*/ 6 w 311"/>
                <a:gd name="T19" fmla="*/ 18 h 265"/>
                <a:gd name="T20" fmla="*/ 304 w 311"/>
                <a:gd name="T21" fmla="*/ 0 h 265"/>
                <a:gd name="T22" fmla="*/ 304 w 311"/>
                <a:gd name="T23" fmla="*/ 0 h 265"/>
                <a:gd name="T24" fmla="*/ 308 w 311"/>
                <a:gd name="T25" fmla="*/ 0 h 265"/>
                <a:gd name="T26" fmla="*/ 310 w 311"/>
                <a:gd name="T27" fmla="*/ 2 h 265"/>
                <a:gd name="T28" fmla="*/ 311 w 311"/>
                <a:gd name="T29" fmla="*/ 6 h 265"/>
                <a:gd name="T30" fmla="*/ 311 w 311"/>
                <a:gd name="T31" fmla="*/ 6 h 265"/>
                <a:gd name="T32" fmla="*/ 311 w 311"/>
                <a:gd name="T33" fmla="*/ 258 h 265"/>
                <a:gd name="T34" fmla="*/ 311 w 311"/>
                <a:gd name="T35" fmla="*/ 258 h 265"/>
                <a:gd name="T36" fmla="*/ 310 w 311"/>
                <a:gd name="T37" fmla="*/ 263 h 265"/>
                <a:gd name="T38" fmla="*/ 308 w 311"/>
                <a:gd name="T39" fmla="*/ 265 h 265"/>
                <a:gd name="T40" fmla="*/ 304 w 311"/>
                <a:gd name="T41" fmla="*/ 265 h 265"/>
                <a:gd name="T42" fmla="*/ 6 w 311"/>
                <a:gd name="T43"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265">
                  <a:moveTo>
                    <a:pt x="6" y="234"/>
                  </a:moveTo>
                  <a:lnTo>
                    <a:pt x="6" y="234"/>
                  </a:lnTo>
                  <a:lnTo>
                    <a:pt x="2" y="232"/>
                  </a:lnTo>
                  <a:lnTo>
                    <a:pt x="0" y="229"/>
                  </a:lnTo>
                  <a:lnTo>
                    <a:pt x="0" y="229"/>
                  </a:lnTo>
                  <a:lnTo>
                    <a:pt x="0" y="26"/>
                  </a:lnTo>
                  <a:lnTo>
                    <a:pt x="0" y="26"/>
                  </a:lnTo>
                  <a:lnTo>
                    <a:pt x="2" y="22"/>
                  </a:lnTo>
                  <a:lnTo>
                    <a:pt x="6" y="18"/>
                  </a:lnTo>
                  <a:lnTo>
                    <a:pt x="6" y="18"/>
                  </a:lnTo>
                  <a:lnTo>
                    <a:pt x="304" y="0"/>
                  </a:lnTo>
                  <a:lnTo>
                    <a:pt x="304" y="0"/>
                  </a:lnTo>
                  <a:lnTo>
                    <a:pt x="308" y="0"/>
                  </a:lnTo>
                  <a:lnTo>
                    <a:pt x="310" y="2"/>
                  </a:lnTo>
                  <a:lnTo>
                    <a:pt x="311" y="6"/>
                  </a:lnTo>
                  <a:lnTo>
                    <a:pt x="311" y="6"/>
                  </a:lnTo>
                  <a:lnTo>
                    <a:pt x="311" y="258"/>
                  </a:lnTo>
                  <a:lnTo>
                    <a:pt x="311" y="258"/>
                  </a:lnTo>
                  <a:lnTo>
                    <a:pt x="310" y="263"/>
                  </a:lnTo>
                  <a:lnTo>
                    <a:pt x="308" y="265"/>
                  </a:lnTo>
                  <a:lnTo>
                    <a:pt x="304" y="265"/>
                  </a:lnTo>
                  <a:lnTo>
                    <a:pt x="6" y="23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65"/>
            <p:cNvSpPr>
              <a:spLocks/>
            </p:cNvSpPr>
            <p:nvPr/>
          </p:nvSpPr>
          <p:spPr bwMode="auto">
            <a:xfrm>
              <a:off x="8418512" y="2268538"/>
              <a:ext cx="227013" cy="163513"/>
            </a:xfrm>
            <a:custGeom>
              <a:avLst/>
              <a:gdLst>
                <a:gd name="T0" fmla="*/ 0 w 288"/>
                <a:gd name="T1" fmla="*/ 184 h 207"/>
                <a:gd name="T2" fmla="*/ 288 w 288"/>
                <a:gd name="T3" fmla="*/ 207 h 207"/>
                <a:gd name="T4" fmla="*/ 288 w 288"/>
                <a:gd name="T5" fmla="*/ 0 h 207"/>
                <a:gd name="T6" fmla="*/ 0 w 288"/>
                <a:gd name="T7" fmla="*/ 16 h 207"/>
                <a:gd name="T8" fmla="*/ 0 w 288"/>
                <a:gd name="T9" fmla="*/ 184 h 207"/>
              </a:gdLst>
              <a:ahLst/>
              <a:cxnLst>
                <a:cxn ang="0">
                  <a:pos x="T0" y="T1"/>
                </a:cxn>
                <a:cxn ang="0">
                  <a:pos x="T2" y="T3"/>
                </a:cxn>
                <a:cxn ang="0">
                  <a:pos x="T4" y="T5"/>
                </a:cxn>
                <a:cxn ang="0">
                  <a:pos x="T6" y="T7"/>
                </a:cxn>
                <a:cxn ang="0">
                  <a:pos x="T8" y="T9"/>
                </a:cxn>
              </a:cxnLst>
              <a:rect l="0" t="0" r="r" b="b"/>
              <a:pathLst>
                <a:path w="288" h="207">
                  <a:moveTo>
                    <a:pt x="0" y="184"/>
                  </a:moveTo>
                  <a:lnTo>
                    <a:pt x="288" y="207"/>
                  </a:lnTo>
                  <a:lnTo>
                    <a:pt x="288" y="0"/>
                  </a:lnTo>
                  <a:lnTo>
                    <a:pt x="0" y="16"/>
                  </a:lnTo>
                  <a:lnTo>
                    <a:pt x="0"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66"/>
            <p:cNvSpPr>
              <a:spLocks/>
            </p:cNvSpPr>
            <p:nvPr/>
          </p:nvSpPr>
          <p:spPr bwMode="auto">
            <a:xfrm>
              <a:off x="7916862" y="2370138"/>
              <a:ext cx="12700" cy="46038"/>
            </a:xfrm>
            <a:custGeom>
              <a:avLst/>
              <a:gdLst>
                <a:gd name="T0" fmla="*/ 16 w 16"/>
                <a:gd name="T1" fmla="*/ 0 h 57"/>
                <a:gd name="T2" fmla="*/ 16 w 16"/>
                <a:gd name="T3" fmla="*/ 57 h 57"/>
                <a:gd name="T4" fmla="*/ 0 w 16"/>
                <a:gd name="T5" fmla="*/ 57 h 57"/>
                <a:gd name="T6" fmla="*/ 0 w 16"/>
                <a:gd name="T7" fmla="*/ 2 h 57"/>
                <a:gd name="T8" fmla="*/ 16 w 16"/>
                <a:gd name="T9" fmla="*/ 0 h 57"/>
              </a:gdLst>
              <a:ahLst/>
              <a:cxnLst>
                <a:cxn ang="0">
                  <a:pos x="T0" y="T1"/>
                </a:cxn>
                <a:cxn ang="0">
                  <a:pos x="T2" y="T3"/>
                </a:cxn>
                <a:cxn ang="0">
                  <a:pos x="T4" y="T5"/>
                </a:cxn>
                <a:cxn ang="0">
                  <a:pos x="T6" y="T7"/>
                </a:cxn>
                <a:cxn ang="0">
                  <a:pos x="T8" y="T9"/>
                </a:cxn>
              </a:cxnLst>
              <a:rect l="0" t="0" r="r" b="b"/>
              <a:pathLst>
                <a:path w="16" h="57">
                  <a:moveTo>
                    <a:pt x="16" y="0"/>
                  </a:moveTo>
                  <a:lnTo>
                    <a:pt x="16" y="57"/>
                  </a:lnTo>
                  <a:lnTo>
                    <a:pt x="0" y="57"/>
                  </a:lnTo>
                  <a:lnTo>
                    <a:pt x="0" y="2"/>
                  </a:lnTo>
                  <a:lnTo>
                    <a:pt x="1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867"/>
            <p:cNvSpPr>
              <a:spLocks/>
            </p:cNvSpPr>
            <p:nvPr/>
          </p:nvSpPr>
          <p:spPr bwMode="auto">
            <a:xfrm>
              <a:off x="8081962" y="2317750"/>
              <a:ext cx="33338" cy="14288"/>
            </a:xfrm>
            <a:custGeom>
              <a:avLst/>
              <a:gdLst>
                <a:gd name="T0" fmla="*/ 39 w 41"/>
                <a:gd name="T1" fmla="*/ 0 h 18"/>
                <a:gd name="T2" fmla="*/ 39 w 41"/>
                <a:gd name="T3" fmla="*/ 0 h 18"/>
                <a:gd name="T4" fmla="*/ 39 w 41"/>
                <a:gd name="T5" fmla="*/ 4 h 18"/>
                <a:gd name="T6" fmla="*/ 39 w 41"/>
                <a:gd name="T7" fmla="*/ 4 h 18"/>
                <a:gd name="T8" fmla="*/ 41 w 41"/>
                <a:gd name="T9" fmla="*/ 9 h 18"/>
                <a:gd name="T10" fmla="*/ 41 w 41"/>
                <a:gd name="T11" fmla="*/ 9 h 18"/>
                <a:gd name="T12" fmla="*/ 41 w 41"/>
                <a:gd name="T13" fmla="*/ 13 h 18"/>
                <a:gd name="T14" fmla="*/ 41 w 41"/>
                <a:gd name="T15" fmla="*/ 13 h 18"/>
                <a:gd name="T16" fmla="*/ 41 w 41"/>
                <a:gd name="T17" fmla="*/ 18 h 18"/>
                <a:gd name="T18" fmla="*/ 41 w 41"/>
                <a:gd name="T19" fmla="*/ 18 h 18"/>
                <a:gd name="T20" fmla="*/ 0 w 41"/>
                <a:gd name="T21" fmla="*/ 18 h 18"/>
                <a:gd name="T22" fmla="*/ 39 w 41"/>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8">
                  <a:moveTo>
                    <a:pt x="39" y="0"/>
                  </a:moveTo>
                  <a:lnTo>
                    <a:pt x="39" y="0"/>
                  </a:lnTo>
                  <a:lnTo>
                    <a:pt x="39" y="4"/>
                  </a:lnTo>
                  <a:lnTo>
                    <a:pt x="39" y="4"/>
                  </a:lnTo>
                  <a:lnTo>
                    <a:pt x="41" y="9"/>
                  </a:lnTo>
                  <a:lnTo>
                    <a:pt x="41" y="9"/>
                  </a:lnTo>
                  <a:lnTo>
                    <a:pt x="41" y="13"/>
                  </a:lnTo>
                  <a:lnTo>
                    <a:pt x="41" y="13"/>
                  </a:lnTo>
                  <a:lnTo>
                    <a:pt x="41" y="18"/>
                  </a:lnTo>
                  <a:lnTo>
                    <a:pt x="41" y="18"/>
                  </a:lnTo>
                  <a:lnTo>
                    <a:pt x="0" y="18"/>
                  </a:lnTo>
                  <a:lnTo>
                    <a:pt x="3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68"/>
            <p:cNvSpPr>
              <a:spLocks/>
            </p:cNvSpPr>
            <p:nvPr/>
          </p:nvSpPr>
          <p:spPr bwMode="auto">
            <a:xfrm>
              <a:off x="8081962" y="2301875"/>
              <a:ext cx="31750" cy="30163"/>
            </a:xfrm>
            <a:custGeom>
              <a:avLst/>
              <a:gdLst>
                <a:gd name="T0" fmla="*/ 28 w 39"/>
                <a:gd name="T1" fmla="*/ 0 h 38"/>
                <a:gd name="T2" fmla="*/ 28 w 39"/>
                <a:gd name="T3" fmla="*/ 0 h 38"/>
                <a:gd name="T4" fmla="*/ 32 w 39"/>
                <a:gd name="T5" fmla="*/ 6 h 38"/>
                <a:gd name="T6" fmla="*/ 32 w 39"/>
                <a:gd name="T7" fmla="*/ 6 h 38"/>
                <a:gd name="T8" fmla="*/ 34 w 39"/>
                <a:gd name="T9" fmla="*/ 8 h 38"/>
                <a:gd name="T10" fmla="*/ 34 w 39"/>
                <a:gd name="T11" fmla="*/ 11 h 38"/>
                <a:gd name="T12" fmla="*/ 34 w 39"/>
                <a:gd name="T13" fmla="*/ 11 h 38"/>
                <a:gd name="T14" fmla="*/ 36 w 39"/>
                <a:gd name="T15" fmla="*/ 13 h 38"/>
                <a:gd name="T16" fmla="*/ 36 w 39"/>
                <a:gd name="T17" fmla="*/ 15 h 38"/>
                <a:gd name="T18" fmla="*/ 36 w 39"/>
                <a:gd name="T19" fmla="*/ 15 h 38"/>
                <a:gd name="T20" fmla="*/ 39 w 39"/>
                <a:gd name="T21" fmla="*/ 20 h 38"/>
                <a:gd name="T22" fmla="*/ 39 w 39"/>
                <a:gd name="T23" fmla="*/ 20 h 38"/>
                <a:gd name="T24" fmla="*/ 0 w 39"/>
                <a:gd name="T25" fmla="*/ 38 h 38"/>
                <a:gd name="T26" fmla="*/ 28 w 39"/>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8" y="0"/>
                  </a:moveTo>
                  <a:lnTo>
                    <a:pt x="28" y="0"/>
                  </a:lnTo>
                  <a:lnTo>
                    <a:pt x="32" y="6"/>
                  </a:lnTo>
                  <a:lnTo>
                    <a:pt x="32" y="6"/>
                  </a:lnTo>
                  <a:lnTo>
                    <a:pt x="34" y="8"/>
                  </a:lnTo>
                  <a:lnTo>
                    <a:pt x="34" y="11"/>
                  </a:lnTo>
                  <a:lnTo>
                    <a:pt x="34" y="11"/>
                  </a:lnTo>
                  <a:lnTo>
                    <a:pt x="36" y="13"/>
                  </a:lnTo>
                  <a:lnTo>
                    <a:pt x="36" y="15"/>
                  </a:lnTo>
                  <a:lnTo>
                    <a:pt x="36" y="15"/>
                  </a:lnTo>
                  <a:lnTo>
                    <a:pt x="39" y="20"/>
                  </a:lnTo>
                  <a:lnTo>
                    <a:pt x="39" y="20"/>
                  </a:lnTo>
                  <a:lnTo>
                    <a:pt x="0" y="38"/>
                  </a:lnTo>
                  <a:lnTo>
                    <a:pt x="2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69"/>
            <p:cNvSpPr>
              <a:spLocks/>
            </p:cNvSpPr>
            <p:nvPr/>
          </p:nvSpPr>
          <p:spPr bwMode="auto">
            <a:xfrm>
              <a:off x="8066087" y="2332038"/>
              <a:ext cx="49213" cy="39688"/>
            </a:xfrm>
            <a:custGeom>
              <a:avLst/>
              <a:gdLst>
                <a:gd name="T0" fmla="*/ 20 w 61"/>
                <a:gd name="T1" fmla="*/ 0 h 51"/>
                <a:gd name="T2" fmla="*/ 20 w 61"/>
                <a:gd name="T3" fmla="*/ 0 h 51"/>
                <a:gd name="T4" fmla="*/ 61 w 61"/>
                <a:gd name="T5" fmla="*/ 0 h 51"/>
                <a:gd name="T6" fmla="*/ 61 w 61"/>
                <a:gd name="T7" fmla="*/ 0 h 51"/>
                <a:gd name="T8" fmla="*/ 61 w 61"/>
                <a:gd name="T9" fmla="*/ 11 h 51"/>
                <a:gd name="T10" fmla="*/ 59 w 61"/>
                <a:gd name="T11" fmla="*/ 20 h 51"/>
                <a:gd name="T12" fmla="*/ 59 w 61"/>
                <a:gd name="T13" fmla="*/ 20 h 51"/>
                <a:gd name="T14" fmla="*/ 56 w 61"/>
                <a:gd name="T15" fmla="*/ 27 h 51"/>
                <a:gd name="T16" fmla="*/ 48 w 61"/>
                <a:gd name="T17" fmla="*/ 34 h 51"/>
                <a:gd name="T18" fmla="*/ 48 w 61"/>
                <a:gd name="T19" fmla="*/ 34 h 51"/>
                <a:gd name="T20" fmla="*/ 43 w 61"/>
                <a:gd name="T21" fmla="*/ 42 h 51"/>
                <a:gd name="T22" fmla="*/ 36 w 61"/>
                <a:gd name="T23" fmla="*/ 47 h 51"/>
                <a:gd name="T24" fmla="*/ 36 w 61"/>
                <a:gd name="T25" fmla="*/ 47 h 51"/>
                <a:gd name="T26" fmla="*/ 29 w 61"/>
                <a:gd name="T27" fmla="*/ 51 h 51"/>
                <a:gd name="T28" fmla="*/ 20 w 61"/>
                <a:gd name="T29" fmla="*/ 51 h 51"/>
                <a:gd name="T30" fmla="*/ 20 w 61"/>
                <a:gd name="T31" fmla="*/ 51 h 51"/>
                <a:gd name="T32" fmla="*/ 14 w 61"/>
                <a:gd name="T33" fmla="*/ 51 h 51"/>
                <a:gd name="T34" fmla="*/ 14 w 61"/>
                <a:gd name="T35" fmla="*/ 51 h 51"/>
                <a:gd name="T36" fmla="*/ 13 w 61"/>
                <a:gd name="T37" fmla="*/ 51 h 51"/>
                <a:gd name="T38" fmla="*/ 11 w 61"/>
                <a:gd name="T39" fmla="*/ 51 h 51"/>
                <a:gd name="T40" fmla="*/ 11 w 61"/>
                <a:gd name="T41" fmla="*/ 51 h 51"/>
                <a:gd name="T42" fmla="*/ 5 w 61"/>
                <a:gd name="T43" fmla="*/ 47 h 51"/>
                <a:gd name="T44" fmla="*/ 5 w 61"/>
                <a:gd name="T45" fmla="*/ 47 h 51"/>
                <a:gd name="T46" fmla="*/ 2 w 61"/>
                <a:gd name="T47" fmla="*/ 47 h 51"/>
                <a:gd name="T48" fmla="*/ 0 w 61"/>
                <a:gd name="T49" fmla="*/ 45 h 51"/>
                <a:gd name="T50" fmla="*/ 20 w 6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1">
                  <a:moveTo>
                    <a:pt x="20" y="0"/>
                  </a:moveTo>
                  <a:lnTo>
                    <a:pt x="20" y="0"/>
                  </a:lnTo>
                  <a:lnTo>
                    <a:pt x="61" y="0"/>
                  </a:lnTo>
                  <a:lnTo>
                    <a:pt x="61" y="0"/>
                  </a:lnTo>
                  <a:lnTo>
                    <a:pt x="61" y="11"/>
                  </a:lnTo>
                  <a:lnTo>
                    <a:pt x="59" y="20"/>
                  </a:lnTo>
                  <a:lnTo>
                    <a:pt x="59" y="20"/>
                  </a:lnTo>
                  <a:lnTo>
                    <a:pt x="56" y="27"/>
                  </a:lnTo>
                  <a:lnTo>
                    <a:pt x="48" y="34"/>
                  </a:lnTo>
                  <a:lnTo>
                    <a:pt x="48" y="34"/>
                  </a:lnTo>
                  <a:lnTo>
                    <a:pt x="43" y="42"/>
                  </a:lnTo>
                  <a:lnTo>
                    <a:pt x="36" y="47"/>
                  </a:lnTo>
                  <a:lnTo>
                    <a:pt x="36" y="47"/>
                  </a:lnTo>
                  <a:lnTo>
                    <a:pt x="29" y="51"/>
                  </a:lnTo>
                  <a:lnTo>
                    <a:pt x="20" y="51"/>
                  </a:lnTo>
                  <a:lnTo>
                    <a:pt x="20" y="51"/>
                  </a:lnTo>
                  <a:lnTo>
                    <a:pt x="14" y="51"/>
                  </a:lnTo>
                  <a:lnTo>
                    <a:pt x="14" y="51"/>
                  </a:lnTo>
                  <a:lnTo>
                    <a:pt x="13" y="51"/>
                  </a:lnTo>
                  <a:lnTo>
                    <a:pt x="11" y="51"/>
                  </a:lnTo>
                  <a:lnTo>
                    <a:pt x="11" y="51"/>
                  </a:lnTo>
                  <a:lnTo>
                    <a:pt x="5" y="47"/>
                  </a:lnTo>
                  <a:lnTo>
                    <a:pt x="5" y="47"/>
                  </a:lnTo>
                  <a:lnTo>
                    <a:pt x="2" y="47"/>
                  </a:lnTo>
                  <a:lnTo>
                    <a:pt x="0" y="45"/>
                  </a:lnTo>
                  <a:lnTo>
                    <a:pt x="2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70"/>
            <p:cNvSpPr>
              <a:spLocks/>
            </p:cNvSpPr>
            <p:nvPr/>
          </p:nvSpPr>
          <p:spPr bwMode="auto">
            <a:xfrm>
              <a:off x="8081962" y="2332038"/>
              <a:ext cx="33338" cy="39688"/>
            </a:xfrm>
            <a:custGeom>
              <a:avLst/>
              <a:gdLst>
                <a:gd name="T0" fmla="*/ 41 w 41"/>
                <a:gd name="T1" fmla="*/ 0 h 51"/>
                <a:gd name="T2" fmla="*/ 41 w 41"/>
                <a:gd name="T3" fmla="*/ 0 h 51"/>
                <a:gd name="T4" fmla="*/ 41 w 41"/>
                <a:gd name="T5" fmla="*/ 11 h 51"/>
                <a:gd name="T6" fmla="*/ 39 w 41"/>
                <a:gd name="T7" fmla="*/ 20 h 51"/>
                <a:gd name="T8" fmla="*/ 39 w 41"/>
                <a:gd name="T9" fmla="*/ 20 h 51"/>
                <a:gd name="T10" fmla="*/ 36 w 41"/>
                <a:gd name="T11" fmla="*/ 27 h 51"/>
                <a:gd name="T12" fmla="*/ 28 w 41"/>
                <a:gd name="T13" fmla="*/ 34 h 51"/>
                <a:gd name="T14" fmla="*/ 28 w 41"/>
                <a:gd name="T15" fmla="*/ 34 h 51"/>
                <a:gd name="T16" fmla="*/ 23 w 41"/>
                <a:gd name="T17" fmla="*/ 42 h 51"/>
                <a:gd name="T18" fmla="*/ 16 w 41"/>
                <a:gd name="T19" fmla="*/ 47 h 51"/>
                <a:gd name="T20" fmla="*/ 16 w 41"/>
                <a:gd name="T21" fmla="*/ 47 h 51"/>
                <a:gd name="T22" fmla="*/ 9 w 41"/>
                <a:gd name="T23" fmla="*/ 51 h 51"/>
                <a:gd name="T24" fmla="*/ 0 w 41"/>
                <a:gd name="T25" fmla="*/ 51 h 51"/>
                <a:gd name="T26" fmla="*/ 0 w 41"/>
                <a:gd name="T27" fmla="*/ 51 h 51"/>
                <a:gd name="T28" fmla="*/ 9 w 41"/>
                <a:gd name="T29" fmla="*/ 51 h 51"/>
                <a:gd name="T30" fmla="*/ 16 w 41"/>
                <a:gd name="T31" fmla="*/ 47 h 51"/>
                <a:gd name="T32" fmla="*/ 16 w 41"/>
                <a:gd name="T33" fmla="*/ 47 h 51"/>
                <a:gd name="T34" fmla="*/ 23 w 41"/>
                <a:gd name="T35" fmla="*/ 42 h 51"/>
                <a:gd name="T36" fmla="*/ 28 w 41"/>
                <a:gd name="T37" fmla="*/ 34 h 51"/>
                <a:gd name="T38" fmla="*/ 28 w 41"/>
                <a:gd name="T39" fmla="*/ 34 h 51"/>
                <a:gd name="T40" fmla="*/ 36 w 41"/>
                <a:gd name="T41" fmla="*/ 27 h 51"/>
                <a:gd name="T42" fmla="*/ 39 w 41"/>
                <a:gd name="T43" fmla="*/ 20 h 51"/>
                <a:gd name="T44" fmla="*/ 39 w 41"/>
                <a:gd name="T45" fmla="*/ 20 h 51"/>
                <a:gd name="T46" fmla="*/ 41 w 41"/>
                <a:gd name="T47" fmla="*/ 11 h 51"/>
                <a:gd name="T48" fmla="*/ 41 w 41"/>
                <a:gd name="T49" fmla="*/ 0 h 51"/>
                <a:gd name="T50" fmla="*/ 41 w 4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51">
                  <a:moveTo>
                    <a:pt x="41" y="0"/>
                  </a:moveTo>
                  <a:lnTo>
                    <a:pt x="41" y="0"/>
                  </a:lnTo>
                  <a:lnTo>
                    <a:pt x="41" y="11"/>
                  </a:lnTo>
                  <a:lnTo>
                    <a:pt x="39" y="20"/>
                  </a:lnTo>
                  <a:lnTo>
                    <a:pt x="39" y="20"/>
                  </a:lnTo>
                  <a:lnTo>
                    <a:pt x="36" y="27"/>
                  </a:lnTo>
                  <a:lnTo>
                    <a:pt x="28" y="34"/>
                  </a:lnTo>
                  <a:lnTo>
                    <a:pt x="28" y="34"/>
                  </a:lnTo>
                  <a:lnTo>
                    <a:pt x="23" y="42"/>
                  </a:lnTo>
                  <a:lnTo>
                    <a:pt x="16" y="47"/>
                  </a:lnTo>
                  <a:lnTo>
                    <a:pt x="16" y="47"/>
                  </a:lnTo>
                  <a:lnTo>
                    <a:pt x="9" y="51"/>
                  </a:lnTo>
                  <a:lnTo>
                    <a:pt x="0" y="51"/>
                  </a:lnTo>
                  <a:lnTo>
                    <a:pt x="0" y="51"/>
                  </a:lnTo>
                  <a:lnTo>
                    <a:pt x="9" y="51"/>
                  </a:lnTo>
                  <a:lnTo>
                    <a:pt x="16" y="47"/>
                  </a:lnTo>
                  <a:lnTo>
                    <a:pt x="16" y="47"/>
                  </a:lnTo>
                  <a:lnTo>
                    <a:pt x="23" y="42"/>
                  </a:lnTo>
                  <a:lnTo>
                    <a:pt x="28" y="34"/>
                  </a:lnTo>
                  <a:lnTo>
                    <a:pt x="28" y="34"/>
                  </a:lnTo>
                  <a:lnTo>
                    <a:pt x="36" y="27"/>
                  </a:lnTo>
                  <a:lnTo>
                    <a:pt x="39" y="20"/>
                  </a:lnTo>
                  <a:lnTo>
                    <a:pt x="39" y="20"/>
                  </a:lnTo>
                  <a:lnTo>
                    <a:pt x="41" y="11"/>
                  </a:lnTo>
                  <a:lnTo>
                    <a:pt x="41" y="0"/>
                  </a:ln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871"/>
            <p:cNvSpPr>
              <a:spLocks/>
            </p:cNvSpPr>
            <p:nvPr/>
          </p:nvSpPr>
          <p:spPr bwMode="auto">
            <a:xfrm>
              <a:off x="8081962" y="2290763"/>
              <a:ext cx="23813" cy="11113"/>
            </a:xfrm>
            <a:custGeom>
              <a:avLst/>
              <a:gdLst>
                <a:gd name="T0" fmla="*/ 0 w 28"/>
                <a:gd name="T1" fmla="*/ 0 h 14"/>
                <a:gd name="T2" fmla="*/ 0 w 28"/>
                <a:gd name="T3" fmla="*/ 0 h 14"/>
                <a:gd name="T4" fmla="*/ 9 w 28"/>
                <a:gd name="T5" fmla="*/ 2 h 14"/>
                <a:gd name="T6" fmla="*/ 9 w 28"/>
                <a:gd name="T7" fmla="*/ 2 h 14"/>
                <a:gd name="T8" fmla="*/ 12 w 28"/>
                <a:gd name="T9" fmla="*/ 4 h 14"/>
                <a:gd name="T10" fmla="*/ 16 w 28"/>
                <a:gd name="T11" fmla="*/ 5 h 14"/>
                <a:gd name="T12" fmla="*/ 16 w 28"/>
                <a:gd name="T13" fmla="*/ 5 h 14"/>
                <a:gd name="T14" fmla="*/ 23 w 28"/>
                <a:gd name="T15" fmla="*/ 9 h 14"/>
                <a:gd name="T16" fmla="*/ 23 w 28"/>
                <a:gd name="T17" fmla="*/ 9 h 14"/>
                <a:gd name="T18" fmla="*/ 25 w 28"/>
                <a:gd name="T19" fmla="*/ 13 h 14"/>
                <a:gd name="T20" fmla="*/ 28 w 28"/>
                <a:gd name="T21" fmla="*/ 14 h 14"/>
                <a:gd name="T22" fmla="*/ 28 w 28"/>
                <a:gd name="T23" fmla="*/ 14 h 14"/>
                <a:gd name="T24" fmla="*/ 25 w 28"/>
                <a:gd name="T25" fmla="*/ 13 h 14"/>
                <a:gd name="T26" fmla="*/ 23 w 28"/>
                <a:gd name="T27" fmla="*/ 9 h 14"/>
                <a:gd name="T28" fmla="*/ 23 w 28"/>
                <a:gd name="T29" fmla="*/ 9 h 14"/>
                <a:gd name="T30" fmla="*/ 16 w 28"/>
                <a:gd name="T31" fmla="*/ 5 h 14"/>
                <a:gd name="T32" fmla="*/ 16 w 28"/>
                <a:gd name="T33" fmla="*/ 5 h 14"/>
                <a:gd name="T34" fmla="*/ 12 w 28"/>
                <a:gd name="T35" fmla="*/ 4 h 14"/>
                <a:gd name="T36" fmla="*/ 9 w 28"/>
                <a:gd name="T37" fmla="*/ 2 h 14"/>
                <a:gd name="T38" fmla="*/ 9 w 28"/>
                <a:gd name="T39" fmla="*/ 2 h 14"/>
                <a:gd name="T40" fmla="*/ 0 w 28"/>
                <a:gd name="T41" fmla="*/ 0 h 14"/>
                <a:gd name="T42" fmla="*/ 0 w 28"/>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4">
                  <a:moveTo>
                    <a:pt x="0" y="0"/>
                  </a:moveTo>
                  <a:lnTo>
                    <a:pt x="0" y="0"/>
                  </a:lnTo>
                  <a:lnTo>
                    <a:pt x="9" y="2"/>
                  </a:lnTo>
                  <a:lnTo>
                    <a:pt x="9" y="2"/>
                  </a:lnTo>
                  <a:lnTo>
                    <a:pt x="12" y="4"/>
                  </a:lnTo>
                  <a:lnTo>
                    <a:pt x="16" y="5"/>
                  </a:lnTo>
                  <a:lnTo>
                    <a:pt x="16" y="5"/>
                  </a:lnTo>
                  <a:lnTo>
                    <a:pt x="23" y="9"/>
                  </a:lnTo>
                  <a:lnTo>
                    <a:pt x="23" y="9"/>
                  </a:lnTo>
                  <a:lnTo>
                    <a:pt x="25" y="13"/>
                  </a:lnTo>
                  <a:lnTo>
                    <a:pt x="28" y="14"/>
                  </a:lnTo>
                  <a:lnTo>
                    <a:pt x="28" y="14"/>
                  </a:lnTo>
                  <a:lnTo>
                    <a:pt x="25" y="13"/>
                  </a:lnTo>
                  <a:lnTo>
                    <a:pt x="23" y="9"/>
                  </a:lnTo>
                  <a:lnTo>
                    <a:pt x="23" y="9"/>
                  </a:lnTo>
                  <a:lnTo>
                    <a:pt x="16" y="5"/>
                  </a:lnTo>
                  <a:lnTo>
                    <a:pt x="16" y="5"/>
                  </a:lnTo>
                  <a:lnTo>
                    <a:pt x="12" y="4"/>
                  </a:lnTo>
                  <a:lnTo>
                    <a:pt x="9" y="2"/>
                  </a:lnTo>
                  <a:lnTo>
                    <a:pt x="9" y="2"/>
                  </a:lnTo>
                  <a:lnTo>
                    <a:pt x="0"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872"/>
            <p:cNvSpPr>
              <a:spLocks/>
            </p:cNvSpPr>
            <p:nvPr/>
          </p:nvSpPr>
          <p:spPr bwMode="auto">
            <a:xfrm>
              <a:off x="8067675" y="2290763"/>
              <a:ext cx="38100" cy="41275"/>
            </a:xfrm>
            <a:custGeom>
              <a:avLst/>
              <a:gdLst>
                <a:gd name="T0" fmla="*/ 18 w 46"/>
                <a:gd name="T1" fmla="*/ 0 h 52"/>
                <a:gd name="T2" fmla="*/ 18 w 46"/>
                <a:gd name="T3" fmla="*/ 0 h 52"/>
                <a:gd name="T4" fmla="*/ 27 w 46"/>
                <a:gd name="T5" fmla="*/ 2 h 52"/>
                <a:gd name="T6" fmla="*/ 27 w 46"/>
                <a:gd name="T7" fmla="*/ 2 h 52"/>
                <a:gd name="T8" fmla="*/ 30 w 46"/>
                <a:gd name="T9" fmla="*/ 4 h 52"/>
                <a:gd name="T10" fmla="*/ 34 w 46"/>
                <a:gd name="T11" fmla="*/ 5 h 52"/>
                <a:gd name="T12" fmla="*/ 34 w 46"/>
                <a:gd name="T13" fmla="*/ 5 h 52"/>
                <a:gd name="T14" fmla="*/ 41 w 46"/>
                <a:gd name="T15" fmla="*/ 9 h 52"/>
                <a:gd name="T16" fmla="*/ 41 w 46"/>
                <a:gd name="T17" fmla="*/ 9 h 52"/>
                <a:gd name="T18" fmla="*/ 43 w 46"/>
                <a:gd name="T19" fmla="*/ 13 h 52"/>
                <a:gd name="T20" fmla="*/ 46 w 46"/>
                <a:gd name="T21" fmla="*/ 14 h 52"/>
                <a:gd name="T22" fmla="*/ 46 w 46"/>
                <a:gd name="T23" fmla="*/ 14 h 52"/>
                <a:gd name="T24" fmla="*/ 18 w 46"/>
                <a:gd name="T25" fmla="*/ 52 h 52"/>
                <a:gd name="T26" fmla="*/ 18 w 46"/>
                <a:gd name="T27" fmla="*/ 52 h 52"/>
                <a:gd name="T28" fmla="*/ 0 w 46"/>
                <a:gd name="T29" fmla="*/ 4 h 52"/>
                <a:gd name="T30" fmla="*/ 0 w 46"/>
                <a:gd name="T31" fmla="*/ 4 h 52"/>
                <a:gd name="T32" fmla="*/ 3 w 46"/>
                <a:gd name="T33" fmla="*/ 2 h 52"/>
                <a:gd name="T34" fmla="*/ 3 w 46"/>
                <a:gd name="T35" fmla="*/ 2 h 52"/>
                <a:gd name="T36" fmla="*/ 9 w 46"/>
                <a:gd name="T37" fmla="*/ 2 h 52"/>
                <a:gd name="T38" fmla="*/ 9 w 46"/>
                <a:gd name="T39" fmla="*/ 2 h 52"/>
                <a:gd name="T40" fmla="*/ 11 w 46"/>
                <a:gd name="T41" fmla="*/ 0 h 52"/>
                <a:gd name="T42" fmla="*/ 14 w 46"/>
                <a:gd name="T43" fmla="*/ 0 h 52"/>
                <a:gd name="T44" fmla="*/ 14 w 46"/>
                <a:gd name="T45" fmla="*/ 0 h 52"/>
                <a:gd name="T46" fmla="*/ 18 w 46"/>
                <a:gd name="T47" fmla="*/ 0 h 52"/>
                <a:gd name="T48" fmla="*/ 18 w 46"/>
                <a:gd name="T4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2">
                  <a:moveTo>
                    <a:pt x="18" y="0"/>
                  </a:moveTo>
                  <a:lnTo>
                    <a:pt x="18" y="0"/>
                  </a:lnTo>
                  <a:lnTo>
                    <a:pt x="27" y="2"/>
                  </a:lnTo>
                  <a:lnTo>
                    <a:pt x="27" y="2"/>
                  </a:lnTo>
                  <a:lnTo>
                    <a:pt x="30" y="4"/>
                  </a:lnTo>
                  <a:lnTo>
                    <a:pt x="34" y="5"/>
                  </a:lnTo>
                  <a:lnTo>
                    <a:pt x="34" y="5"/>
                  </a:lnTo>
                  <a:lnTo>
                    <a:pt x="41" y="9"/>
                  </a:lnTo>
                  <a:lnTo>
                    <a:pt x="41" y="9"/>
                  </a:lnTo>
                  <a:lnTo>
                    <a:pt x="43" y="13"/>
                  </a:lnTo>
                  <a:lnTo>
                    <a:pt x="46" y="14"/>
                  </a:lnTo>
                  <a:lnTo>
                    <a:pt x="46" y="14"/>
                  </a:lnTo>
                  <a:lnTo>
                    <a:pt x="18" y="52"/>
                  </a:lnTo>
                  <a:lnTo>
                    <a:pt x="18" y="52"/>
                  </a:lnTo>
                  <a:lnTo>
                    <a:pt x="0" y="4"/>
                  </a:lnTo>
                  <a:lnTo>
                    <a:pt x="0" y="4"/>
                  </a:lnTo>
                  <a:lnTo>
                    <a:pt x="3" y="2"/>
                  </a:lnTo>
                  <a:lnTo>
                    <a:pt x="3" y="2"/>
                  </a:lnTo>
                  <a:lnTo>
                    <a:pt x="9" y="2"/>
                  </a:lnTo>
                  <a:lnTo>
                    <a:pt x="9" y="2"/>
                  </a:lnTo>
                  <a:lnTo>
                    <a:pt x="11" y="0"/>
                  </a:lnTo>
                  <a:lnTo>
                    <a:pt x="14" y="0"/>
                  </a:lnTo>
                  <a:lnTo>
                    <a:pt x="14" y="0"/>
                  </a:lnTo>
                  <a:lnTo>
                    <a:pt x="18" y="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73"/>
            <p:cNvSpPr>
              <a:spLocks/>
            </p:cNvSpPr>
            <p:nvPr/>
          </p:nvSpPr>
          <p:spPr bwMode="auto">
            <a:xfrm>
              <a:off x="8056562" y="2332038"/>
              <a:ext cx="25400" cy="36513"/>
            </a:xfrm>
            <a:custGeom>
              <a:avLst/>
              <a:gdLst>
                <a:gd name="T0" fmla="*/ 33 w 33"/>
                <a:gd name="T1" fmla="*/ 0 h 45"/>
                <a:gd name="T2" fmla="*/ 33 w 33"/>
                <a:gd name="T3" fmla="*/ 0 h 45"/>
                <a:gd name="T4" fmla="*/ 13 w 33"/>
                <a:gd name="T5" fmla="*/ 45 h 45"/>
                <a:gd name="T6" fmla="*/ 13 w 33"/>
                <a:gd name="T7" fmla="*/ 45 h 45"/>
                <a:gd name="T8" fmla="*/ 9 w 33"/>
                <a:gd name="T9" fmla="*/ 45 h 45"/>
                <a:gd name="T10" fmla="*/ 9 w 33"/>
                <a:gd name="T11" fmla="*/ 45 h 45"/>
                <a:gd name="T12" fmla="*/ 8 w 33"/>
                <a:gd name="T13" fmla="*/ 42 h 45"/>
                <a:gd name="T14" fmla="*/ 8 w 33"/>
                <a:gd name="T15" fmla="*/ 42 h 45"/>
                <a:gd name="T16" fmla="*/ 4 w 33"/>
                <a:gd name="T17" fmla="*/ 40 h 45"/>
                <a:gd name="T18" fmla="*/ 4 w 33"/>
                <a:gd name="T19" fmla="*/ 40 h 45"/>
                <a:gd name="T20" fmla="*/ 0 w 33"/>
                <a:gd name="T21" fmla="*/ 36 h 45"/>
                <a:gd name="T22" fmla="*/ 33 w 33"/>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5">
                  <a:moveTo>
                    <a:pt x="33" y="0"/>
                  </a:moveTo>
                  <a:lnTo>
                    <a:pt x="33" y="0"/>
                  </a:lnTo>
                  <a:lnTo>
                    <a:pt x="13" y="45"/>
                  </a:lnTo>
                  <a:lnTo>
                    <a:pt x="13" y="45"/>
                  </a:lnTo>
                  <a:lnTo>
                    <a:pt x="9" y="45"/>
                  </a:lnTo>
                  <a:lnTo>
                    <a:pt x="9" y="45"/>
                  </a:lnTo>
                  <a:lnTo>
                    <a:pt x="8" y="42"/>
                  </a:lnTo>
                  <a:lnTo>
                    <a:pt x="8" y="42"/>
                  </a:lnTo>
                  <a:lnTo>
                    <a:pt x="4" y="40"/>
                  </a:lnTo>
                  <a:lnTo>
                    <a:pt x="4" y="40"/>
                  </a:lnTo>
                  <a:lnTo>
                    <a:pt x="0" y="36"/>
                  </a:ln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874"/>
            <p:cNvSpPr>
              <a:spLocks/>
            </p:cNvSpPr>
            <p:nvPr/>
          </p:nvSpPr>
          <p:spPr bwMode="auto">
            <a:xfrm>
              <a:off x="8050212" y="2397125"/>
              <a:ext cx="7938" cy="9525"/>
            </a:xfrm>
            <a:custGeom>
              <a:avLst/>
              <a:gdLst>
                <a:gd name="T0" fmla="*/ 11 w 11"/>
                <a:gd name="T1" fmla="*/ 0 h 11"/>
                <a:gd name="T2" fmla="*/ 11 w 11"/>
                <a:gd name="T3" fmla="*/ 9 h 11"/>
                <a:gd name="T4" fmla="*/ 0 w 11"/>
                <a:gd name="T5" fmla="*/ 11 h 11"/>
                <a:gd name="T6" fmla="*/ 0 w 11"/>
                <a:gd name="T7" fmla="*/ 2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lnTo>
                    <a:pt x="11" y="9"/>
                  </a:lnTo>
                  <a:lnTo>
                    <a:pt x="0" y="11"/>
                  </a:lnTo>
                  <a:lnTo>
                    <a:pt x="0" y="2"/>
                  </a:lnTo>
                  <a:lnTo>
                    <a:pt x="1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875"/>
            <p:cNvSpPr>
              <a:spLocks/>
            </p:cNvSpPr>
            <p:nvPr/>
          </p:nvSpPr>
          <p:spPr bwMode="auto">
            <a:xfrm>
              <a:off x="8047037" y="2293938"/>
              <a:ext cx="34925" cy="66675"/>
            </a:xfrm>
            <a:custGeom>
              <a:avLst/>
              <a:gdLst>
                <a:gd name="T0" fmla="*/ 27 w 45"/>
                <a:gd name="T1" fmla="*/ 0 h 84"/>
                <a:gd name="T2" fmla="*/ 27 w 45"/>
                <a:gd name="T3" fmla="*/ 0 h 84"/>
                <a:gd name="T4" fmla="*/ 45 w 45"/>
                <a:gd name="T5" fmla="*/ 48 h 84"/>
                <a:gd name="T6" fmla="*/ 45 w 45"/>
                <a:gd name="T7" fmla="*/ 48 h 84"/>
                <a:gd name="T8" fmla="*/ 12 w 45"/>
                <a:gd name="T9" fmla="*/ 84 h 84"/>
                <a:gd name="T10" fmla="*/ 12 w 45"/>
                <a:gd name="T11" fmla="*/ 84 h 84"/>
                <a:gd name="T12" fmla="*/ 7 w 45"/>
                <a:gd name="T13" fmla="*/ 77 h 84"/>
                <a:gd name="T14" fmla="*/ 7 w 45"/>
                <a:gd name="T15" fmla="*/ 77 h 84"/>
                <a:gd name="T16" fmla="*/ 3 w 45"/>
                <a:gd name="T17" fmla="*/ 68 h 84"/>
                <a:gd name="T18" fmla="*/ 3 w 45"/>
                <a:gd name="T19" fmla="*/ 68 h 84"/>
                <a:gd name="T20" fmla="*/ 0 w 45"/>
                <a:gd name="T21" fmla="*/ 57 h 84"/>
                <a:gd name="T22" fmla="*/ 0 w 45"/>
                <a:gd name="T23" fmla="*/ 57 h 84"/>
                <a:gd name="T24" fmla="*/ 0 w 45"/>
                <a:gd name="T25" fmla="*/ 46 h 84"/>
                <a:gd name="T26" fmla="*/ 0 w 45"/>
                <a:gd name="T27" fmla="*/ 46 h 84"/>
                <a:gd name="T28" fmla="*/ 0 w 45"/>
                <a:gd name="T29" fmla="*/ 39 h 84"/>
                <a:gd name="T30" fmla="*/ 2 w 45"/>
                <a:gd name="T31" fmla="*/ 30 h 84"/>
                <a:gd name="T32" fmla="*/ 2 w 45"/>
                <a:gd name="T33" fmla="*/ 30 h 84"/>
                <a:gd name="T34" fmla="*/ 3 w 45"/>
                <a:gd name="T35" fmla="*/ 25 h 84"/>
                <a:gd name="T36" fmla="*/ 7 w 45"/>
                <a:gd name="T37" fmla="*/ 18 h 84"/>
                <a:gd name="T38" fmla="*/ 7 w 45"/>
                <a:gd name="T39" fmla="*/ 18 h 84"/>
                <a:gd name="T40" fmla="*/ 11 w 45"/>
                <a:gd name="T41" fmla="*/ 12 h 84"/>
                <a:gd name="T42" fmla="*/ 16 w 45"/>
                <a:gd name="T43" fmla="*/ 9 h 84"/>
                <a:gd name="T44" fmla="*/ 16 w 45"/>
                <a:gd name="T45" fmla="*/ 9 h 84"/>
                <a:gd name="T46" fmla="*/ 21 w 45"/>
                <a:gd name="T47" fmla="*/ 3 h 84"/>
                <a:gd name="T48" fmla="*/ 27 w 45"/>
                <a:gd name="T49" fmla="*/ 0 h 84"/>
                <a:gd name="T50" fmla="*/ 27 w 45"/>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84">
                  <a:moveTo>
                    <a:pt x="27" y="0"/>
                  </a:moveTo>
                  <a:lnTo>
                    <a:pt x="27" y="0"/>
                  </a:lnTo>
                  <a:lnTo>
                    <a:pt x="45" y="48"/>
                  </a:lnTo>
                  <a:lnTo>
                    <a:pt x="45" y="48"/>
                  </a:lnTo>
                  <a:lnTo>
                    <a:pt x="12" y="84"/>
                  </a:lnTo>
                  <a:lnTo>
                    <a:pt x="12" y="84"/>
                  </a:lnTo>
                  <a:lnTo>
                    <a:pt x="7" y="77"/>
                  </a:lnTo>
                  <a:lnTo>
                    <a:pt x="7" y="77"/>
                  </a:lnTo>
                  <a:lnTo>
                    <a:pt x="3" y="68"/>
                  </a:lnTo>
                  <a:lnTo>
                    <a:pt x="3" y="68"/>
                  </a:lnTo>
                  <a:lnTo>
                    <a:pt x="0" y="57"/>
                  </a:lnTo>
                  <a:lnTo>
                    <a:pt x="0" y="57"/>
                  </a:lnTo>
                  <a:lnTo>
                    <a:pt x="0" y="46"/>
                  </a:lnTo>
                  <a:lnTo>
                    <a:pt x="0" y="46"/>
                  </a:lnTo>
                  <a:lnTo>
                    <a:pt x="0" y="39"/>
                  </a:lnTo>
                  <a:lnTo>
                    <a:pt x="2" y="30"/>
                  </a:lnTo>
                  <a:lnTo>
                    <a:pt x="2" y="30"/>
                  </a:lnTo>
                  <a:lnTo>
                    <a:pt x="3" y="25"/>
                  </a:lnTo>
                  <a:lnTo>
                    <a:pt x="7" y="18"/>
                  </a:lnTo>
                  <a:lnTo>
                    <a:pt x="7" y="18"/>
                  </a:lnTo>
                  <a:lnTo>
                    <a:pt x="11" y="12"/>
                  </a:lnTo>
                  <a:lnTo>
                    <a:pt x="16" y="9"/>
                  </a:lnTo>
                  <a:lnTo>
                    <a:pt x="16" y="9"/>
                  </a:lnTo>
                  <a:lnTo>
                    <a:pt x="21" y="3"/>
                  </a:lnTo>
                  <a:lnTo>
                    <a:pt x="27" y="0"/>
                  </a:lnTo>
                  <a:lnTo>
                    <a:pt x="27"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76"/>
            <p:cNvSpPr>
              <a:spLocks/>
            </p:cNvSpPr>
            <p:nvPr/>
          </p:nvSpPr>
          <p:spPr bwMode="auto">
            <a:xfrm>
              <a:off x="8037512" y="2381250"/>
              <a:ext cx="9525" cy="25400"/>
            </a:xfrm>
            <a:custGeom>
              <a:avLst/>
              <a:gdLst>
                <a:gd name="T0" fmla="*/ 13 w 13"/>
                <a:gd name="T1" fmla="*/ 0 h 33"/>
                <a:gd name="T2" fmla="*/ 13 w 13"/>
                <a:gd name="T3" fmla="*/ 31 h 33"/>
                <a:gd name="T4" fmla="*/ 0 w 13"/>
                <a:gd name="T5" fmla="*/ 33 h 33"/>
                <a:gd name="T6" fmla="*/ 0 w 13"/>
                <a:gd name="T7" fmla="*/ 2 h 33"/>
                <a:gd name="T8" fmla="*/ 13 w 13"/>
                <a:gd name="T9" fmla="*/ 0 h 33"/>
              </a:gdLst>
              <a:ahLst/>
              <a:cxnLst>
                <a:cxn ang="0">
                  <a:pos x="T0" y="T1"/>
                </a:cxn>
                <a:cxn ang="0">
                  <a:pos x="T2" y="T3"/>
                </a:cxn>
                <a:cxn ang="0">
                  <a:pos x="T4" y="T5"/>
                </a:cxn>
                <a:cxn ang="0">
                  <a:pos x="T6" y="T7"/>
                </a:cxn>
                <a:cxn ang="0">
                  <a:pos x="T8" y="T9"/>
                </a:cxn>
              </a:cxnLst>
              <a:rect l="0" t="0" r="r" b="b"/>
              <a:pathLst>
                <a:path w="13" h="33">
                  <a:moveTo>
                    <a:pt x="13" y="0"/>
                  </a:moveTo>
                  <a:lnTo>
                    <a:pt x="13" y="31"/>
                  </a:lnTo>
                  <a:lnTo>
                    <a:pt x="0" y="33"/>
                  </a:lnTo>
                  <a:lnTo>
                    <a:pt x="0" y="2"/>
                  </a:lnTo>
                  <a:lnTo>
                    <a:pt x="13"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877"/>
            <p:cNvSpPr>
              <a:spLocks/>
            </p:cNvSpPr>
            <p:nvPr/>
          </p:nvSpPr>
          <p:spPr bwMode="auto">
            <a:xfrm>
              <a:off x="8024812" y="2393950"/>
              <a:ext cx="9525" cy="14288"/>
            </a:xfrm>
            <a:custGeom>
              <a:avLst/>
              <a:gdLst>
                <a:gd name="T0" fmla="*/ 13 w 13"/>
                <a:gd name="T1" fmla="*/ 0 h 18"/>
                <a:gd name="T2" fmla="*/ 13 w 13"/>
                <a:gd name="T3" fmla="*/ 17 h 18"/>
                <a:gd name="T4" fmla="*/ 0 w 13"/>
                <a:gd name="T5" fmla="*/ 18 h 18"/>
                <a:gd name="T6" fmla="*/ 0 w 13"/>
                <a:gd name="T7" fmla="*/ 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13" y="17"/>
                  </a:lnTo>
                  <a:lnTo>
                    <a:pt x="0" y="18"/>
                  </a:lnTo>
                  <a:lnTo>
                    <a:pt x="0" y="2"/>
                  </a:lnTo>
                  <a:lnTo>
                    <a:pt x="1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878"/>
            <p:cNvSpPr>
              <a:spLocks noChangeArrowheads="1"/>
            </p:cNvSpPr>
            <p:nvPr/>
          </p:nvSpPr>
          <p:spPr bwMode="auto">
            <a:xfrm>
              <a:off x="8010525" y="2359025"/>
              <a:ext cx="9525" cy="492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79"/>
            <p:cNvSpPr>
              <a:spLocks/>
            </p:cNvSpPr>
            <p:nvPr/>
          </p:nvSpPr>
          <p:spPr bwMode="auto">
            <a:xfrm>
              <a:off x="7996237" y="2387600"/>
              <a:ext cx="9525" cy="23813"/>
            </a:xfrm>
            <a:custGeom>
              <a:avLst/>
              <a:gdLst>
                <a:gd name="T0" fmla="*/ 11 w 11"/>
                <a:gd name="T1" fmla="*/ 0 h 29"/>
                <a:gd name="T2" fmla="*/ 11 w 11"/>
                <a:gd name="T3" fmla="*/ 27 h 29"/>
                <a:gd name="T4" fmla="*/ 0 w 11"/>
                <a:gd name="T5" fmla="*/ 29 h 29"/>
                <a:gd name="T6" fmla="*/ 0 w 11"/>
                <a:gd name="T7" fmla="*/ 2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7"/>
                  </a:lnTo>
                  <a:lnTo>
                    <a:pt x="0" y="29"/>
                  </a:lnTo>
                  <a:lnTo>
                    <a:pt x="0" y="2"/>
                  </a:lnTo>
                  <a:lnTo>
                    <a:pt x="1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880"/>
            <p:cNvSpPr>
              <a:spLocks noChangeArrowheads="1"/>
            </p:cNvSpPr>
            <p:nvPr/>
          </p:nvSpPr>
          <p:spPr bwMode="auto">
            <a:xfrm>
              <a:off x="7981950" y="2397125"/>
              <a:ext cx="11113" cy="142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881"/>
            <p:cNvSpPr>
              <a:spLocks noChangeArrowheads="1"/>
            </p:cNvSpPr>
            <p:nvPr/>
          </p:nvSpPr>
          <p:spPr bwMode="auto">
            <a:xfrm>
              <a:off x="7967662" y="2359025"/>
              <a:ext cx="9525"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882"/>
            <p:cNvSpPr>
              <a:spLocks/>
            </p:cNvSpPr>
            <p:nvPr/>
          </p:nvSpPr>
          <p:spPr bwMode="auto">
            <a:xfrm>
              <a:off x="7935912" y="2309813"/>
              <a:ext cx="9525" cy="103188"/>
            </a:xfrm>
            <a:custGeom>
              <a:avLst/>
              <a:gdLst>
                <a:gd name="T0" fmla="*/ 12 w 12"/>
                <a:gd name="T1" fmla="*/ 2 h 132"/>
                <a:gd name="T2" fmla="*/ 12 w 12"/>
                <a:gd name="T3" fmla="*/ 132 h 132"/>
                <a:gd name="T4" fmla="*/ 0 w 12"/>
                <a:gd name="T5" fmla="*/ 132 h 132"/>
                <a:gd name="T6" fmla="*/ 0 w 12"/>
                <a:gd name="T7" fmla="*/ 0 h 132"/>
                <a:gd name="T8" fmla="*/ 12 w 12"/>
                <a:gd name="T9" fmla="*/ 2 h 132"/>
              </a:gdLst>
              <a:ahLst/>
              <a:cxnLst>
                <a:cxn ang="0">
                  <a:pos x="T0" y="T1"/>
                </a:cxn>
                <a:cxn ang="0">
                  <a:pos x="T2" y="T3"/>
                </a:cxn>
                <a:cxn ang="0">
                  <a:pos x="T4" y="T5"/>
                </a:cxn>
                <a:cxn ang="0">
                  <a:pos x="T6" y="T7"/>
                </a:cxn>
                <a:cxn ang="0">
                  <a:pos x="T8" y="T9"/>
                </a:cxn>
              </a:cxnLst>
              <a:rect l="0" t="0" r="r" b="b"/>
              <a:pathLst>
                <a:path w="12" h="132">
                  <a:moveTo>
                    <a:pt x="12" y="2"/>
                  </a:moveTo>
                  <a:lnTo>
                    <a:pt x="12" y="132"/>
                  </a:lnTo>
                  <a:lnTo>
                    <a:pt x="0" y="132"/>
                  </a:lnTo>
                  <a:lnTo>
                    <a:pt x="0" y="0"/>
                  </a:lnTo>
                  <a:lnTo>
                    <a:pt x="12"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883"/>
            <p:cNvSpPr>
              <a:spLocks/>
            </p:cNvSpPr>
            <p:nvPr/>
          </p:nvSpPr>
          <p:spPr bwMode="auto">
            <a:xfrm>
              <a:off x="7951787" y="2384425"/>
              <a:ext cx="11113" cy="28575"/>
            </a:xfrm>
            <a:custGeom>
              <a:avLst/>
              <a:gdLst>
                <a:gd name="T0" fmla="*/ 15 w 15"/>
                <a:gd name="T1" fmla="*/ 0 h 36"/>
                <a:gd name="T2" fmla="*/ 15 w 15"/>
                <a:gd name="T3" fmla="*/ 34 h 36"/>
                <a:gd name="T4" fmla="*/ 0 w 15"/>
                <a:gd name="T5" fmla="*/ 36 h 36"/>
                <a:gd name="T6" fmla="*/ 0 w 15"/>
                <a:gd name="T7" fmla="*/ 0 h 36"/>
                <a:gd name="T8" fmla="*/ 15 w 15"/>
                <a:gd name="T9" fmla="*/ 0 h 36"/>
              </a:gdLst>
              <a:ahLst/>
              <a:cxnLst>
                <a:cxn ang="0">
                  <a:pos x="T0" y="T1"/>
                </a:cxn>
                <a:cxn ang="0">
                  <a:pos x="T2" y="T3"/>
                </a:cxn>
                <a:cxn ang="0">
                  <a:pos x="T4" y="T5"/>
                </a:cxn>
                <a:cxn ang="0">
                  <a:pos x="T6" y="T7"/>
                </a:cxn>
                <a:cxn ang="0">
                  <a:pos x="T8" y="T9"/>
                </a:cxn>
              </a:cxnLst>
              <a:rect l="0" t="0" r="r" b="b"/>
              <a:pathLst>
                <a:path w="15" h="36">
                  <a:moveTo>
                    <a:pt x="15" y="0"/>
                  </a:moveTo>
                  <a:lnTo>
                    <a:pt x="15" y="34"/>
                  </a:lnTo>
                  <a:lnTo>
                    <a:pt x="0" y="36"/>
                  </a:lnTo>
                  <a:lnTo>
                    <a:pt x="0" y="0"/>
                  </a:lnTo>
                  <a:lnTo>
                    <a:pt x="1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884"/>
            <p:cNvSpPr>
              <a:spLocks noChangeArrowheads="1"/>
            </p:cNvSpPr>
            <p:nvPr/>
          </p:nvSpPr>
          <p:spPr bwMode="auto">
            <a:xfrm>
              <a:off x="8607425" y="2308225"/>
              <a:ext cx="238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885"/>
            <p:cNvSpPr>
              <a:spLocks/>
            </p:cNvSpPr>
            <p:nvPr/>
          </p:nvSpPr>
          <p:spPr bwMode="auto">
            <a:xfrm>
              <a:off x="8432800" y="2368550"/>
              <a:ext cx="20638" cy="14288"/>
            </a:xfrm>
            <a:custGeom>
              <a:avLst/>
              <a:gdLst>
                <a:gd name="T0" fmla="*/ 25 w 25"/>
                <a:gd name="T1" fmla="*/ 2 h 18"/>
                <a:gd name="T2" fmla="*/ 25 w 25"/>
                <a:gd name="T3" fmla="*/ 18 h 18"/>
                <a:gd name="T4" fmla="*/ 0 w 25"/>
                <a:gd name="T5" fmla="*/ 16 h 18"/>
                <a:gd name="T6" fmla="*/ 0 w 25"/>
                <a:gd name="T7" fmla="*/ 0 h 18"/>
                <a:gd name="T8" fmla="*/ 25 w 25"/>
                <a:gd name="T9" fmla="*/ 2 h 18"/>
              </a:gdLst>
              <a:ahLst/>
              <a:cxnLst>
                <a:cxn ang="0">
                  <a:pos x="T0" y="T1"/>
                </a:cxn>
                <a:cxn ang="0">
                  <a:pos x="T2" y="T3"/>
                </a:cxn>
                <a:cxn ang="0">
                  <a:pos x="T4" y="T5"/>
                </a:cxn>
                <a:cxn ang="0">
                  <a:pos x="T6" y="T7"/>
                </a:cxn>
                <a:cxn ang="0">
                  <a:pos x="T8" y="T9"/>
                </a:cxn>
              </a:cxnLst>
              <a:rect l="0" t="0" r="r" b="b"/>
              <a:pathLst>
                <a:path w="25" h="18">
                  <a:moveTo>
                    <a:pt x="25" y="2"/>
                  </a:moveTo>
                  <a:lnTo>
                    <a:pt x="25" y="18"/>
                  </a:lnTo>
                  <a:lnTo>
                    <a:pt x="0" y="16"/>
                  </a:lnTo>
                  <a:lnTo>
                    <a:pt x="0" y="0"/>
                  </a:lnTo>
                  <a:lnTo>
                    <a:pt x="25"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886"/>
            <p:cNvSpPr>
              <a:spLocks/>
            </p:cNvSpPr>
            <p:nvPr/>
          </p:nvSpPr>
          <p:spPr bwMode="auto">
            <a:xfrm>
              <a:off x="8432800" y="2386013"/>
              <a:ext cx="33338" cy="14288"/>
            </a:xfrm>
            <a:custGeom>
              <a:avLst/>
              <a:gdLst>
                <a:gd name="T0" fmla="*/ 41 w 41"/>
                <a:gd name="T1" fmla="*/ 2 h 18"/>
                <a:gd name="T2" fmla="*/ 41 w 41"/>
                <a:gd name="T3" fmla="*/ 18 h 18"/>
                <a:gd name="T4" fmla="*/ 0 w 41"/>
                <a:gd name="T5" fmla="*/ 17 h 18"/>
                <a:gd name="T6" fmla="*/ 0 w 41"/>
                <a:gd name="T7" fmla="*/ 0 h 18"/>
                <a:gd name="T8" fmla="*/ 41 w 41"/>
                <a:gd name="T9" fmla="*/ 2 h 18"/>
              </a:gdLst>
              <a:ahLst/>
              <a:cxnLst>
                <a:cxn ang="0">
                  <a:pos x="T0" y="T1"/>
                </a:cxn>
                <a:cxn ang="0">
                  <a:pos x="T2" y="T3"/>
                </a:cxn>
                <a:cxn ang="0">
                  <a:pos x="T4" y="T5"/>
                </a:cxn>
                <a:cxn ang="0">
                  <a:pos x="T6" y="T7"/>
                </a:cxn>
                <a:cxn ang="0">
                  <a:pos x="T8" y="T9"/>
                </a:cxn>
              </a:cxnLst>
              <a:rect l="0" t="0" r="r" b="b"/>
              <a:pathLst>
                <a:path w="41" h="18">
                  <a:moveTo>
                    <a:pt x="41" y="2"/>
                  </a:moveTo>
                  <a:lnTo>
                    <a:pt x="41" y="18"/>
                  </a:lnTo>
                  <a:lnTo>
                    <a:pt x="0" y="17"/>
                  </a:lnTo>
                  <a:lnTo>
                    <a:pt x="0" y="0"/>
                  </a:lnTo>
                  <a:lnTo>
                    <a:pt x="41"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887"/>
            <p:cNvSpPr>
              <a:spLocks/>
            </p:cNvSpPr>
            <p:nvPr/>
          </p:nvSpPr>
          <p:spPr bwMode="auto">
            <a:xfrm>
              <a:off x="8432800" y="2330450"/>
              <a:ext cx="42863" cy="12700"/>
            </a:xfrm>
            <a:custGeom>
              <a:avLst/>
              <a:gdLst>
                <a:gd name="T0" fmla="*/ 52 w 52"/>
                <a:gd name="T1" fmla="*/ 0 h 17"/>
                <a:gd name="T2" fmla="*/ 52 w 52"/>
                <a:gd name="T3" fmla="*/ 17 h 17"/>
                <a:gd name="T4" fmla="*/ 0 w 52"/>
                <a:gd name="T5" fmla="*/ 17 h 17"/>
                <a:gd name="T6" fmla="*/ 0 w 52"/>
                <a:gd name="T7" fmla="*/ 2 h 17"/>
                <a:gd name="T8" fmla="*/ 52 w 52"/>
                <a:gd name="T9" fmla="*/ 0 h 17"/>
              </a:gdLst>
              <a:ahLst/>
              <a:cxnLst>
                <a:cxn ang="0">
                  <a:pos x="T0" y="T1"/>
                </a:cxn>
                <a:cxn ang="0">
                  <a:pos x="T2" y="T3"/>
                </a:cxn>
                <a:cxn ang="0">
                  <a:pos x="T4" y="T5"/>
                </a:cxn>
                <a:cxn ang="0">
                  <a:pos x="T6" y="T7"/>
                </a:cxn>
                <a:cxn ang="0">
                  <a:pos x="T8" y="T9"/>
                </a:cxn>
              </a:cxnLst>
              <a:rect l="0" t="0" r="r" b="b"/>
              <a:pathLst>
                <a:path w="52" h="17">
                  <a:moveTo>
                    <a:pt x="52" y="0"/>
                  </a:moveTo>
                  <a:lnTo>
                    <a:pt x="52" y="17"/>
                  </a:lnTo>
                  <a:lnTo>
                    <a:pt x="0" y="17"/>
                  </a:lnTo>
                  <a:lnTo>
                    <a:pt x="0" y="2"/>
                  </a:lnTo>
                  <a:lnTo>
                    <a:pt x="5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888"/>
            <p:cNvSpPr>
              <a:spLocks noChangeArrowheads="1"/>
            </p:cNvSpPr>
            <p:nvPr/>
          </p:nvSpPr>
          <p:spPr bwMode="auto">
            <a:xfrm>
              <a:off x="8475662" y="2330450"/>
              <a:ext cx="15875" cy="12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889"/>
            <p:cNvSpPr>
              <a:spLocks/>
            </p:cNvSpPr>
            <p:nvPr/>
          </p:nvSpPr>
          <p:spPr bwMode="auto">
            <a:xfrm>
              <a:off x="8432800" y="2292350"/>
              <a:ext cx="66675" cy="17463"/>
            </a:xfrm>
            <a:custGeom>
              <a:avLst/>
              <a:gdLst>
                <a:gd name="T0" fmla="*/ 83 w 83"/>
                <a:gd name="T1" fmla="*/ 0 h 21"/>
                <a:gd name="T2" fmla="*/ 83 w 83"/>
                <a:gd name="T3" fmla="*/ 18 h 21"/>
                <a:gd name="T4" fmla="*/ 83 w 83"/>
                <a:gd name="T5" fmla="*/ 18 h 21"/>
                <a:gd name="T6" fmla="*/ 0 w 83"/>
                <a:gd name="T7" fmla="*/ 21 h 21"/>
                <a:gd name="T8" fmla="*/ 0 w 83"/>
                <a:gd name="T9" fmla="*/ 5 h 21"/>
                <a:gd name="T10" fmla="*/ 83 w 83"/>
                <a:gd name="T11" fmla="*/ 0 h 21"/>
              </a:gdLst>
              <a:ahLst/>
              <a:cxnLst>
                <a:cxn ang="0">
                  <a:pos x="T0" y="T1"/>
                </a:cxn>
                <a:cxn ang="0">
                  <a:pos x="T2" y="T3"/>
                </a:cxn>
                <a:cxn ang="0">
                  <a:pos x="T4" y="T5"/>
                </a:cxn>
                <a:cxn ang="0">
                  <a:pos x="T6" y="T7"/>
                </a:cxn>
                <a:cxn ang="0">
                  <a:pos x="T8" y="T9"/>
                </a:cxn>
                <a:cxn ang="0">
                  <a:pos x="T10" y="T11"/>
                </a:cxn>
              </a:cxnLst>
              <a:rect l="0" t="0" r="r" b="b"/>
              <a:pathLst>
                <a:path w="83" h="21">
                  <a:moveTo>
                    <a:pt x="83" y="0"/>
                  </a:moveTo>
                  <a:lnTo>
                    <a:pt x="83" y="18"/>
                  </a:lnTo>
                  <a:lnTo>
                    <a:pt x="83" y="18"/>
                  </a:lnTo>
                  <a:lnTo>
                    <a:pt x="0" y="21"/>
                  </a:lnTo>
                  <a:lnTo>
                    <a:pt x="0" y="5"/>
                  </a:lnTo>
                  <a:lnTo>
                    <a:pt x="8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890"/>
            <p:cNvSpPr>
              <a:spLocks/>
            </p:cNvSpPr>
            <p:nvPr/>
          </p:nvSpPr>
          <p:spPr bwMode="auto">
            <a:xfrm>
              <a:off x="8466137" y="2387600"/>
              <a:ext cx="49213" cy="15875"/>
            </a:xfrm>
            <a:custGeom>
              <a:avLst/>
              <a:gdLst>
                <a:gd name="T0" fmla="*/ 61 w 61"/>
                <a:gd name="T1" fmla="*/ 2 h 20"/>
                <a:gd name="T2" fmla="*/ 61 w 61"/>
                <a:gd name="T3" fmla="*/ 20 h 20"/>
                <a:gd name="T4" fmla="*/ 0 w 61"/>
                <a:gd name="T5" fmla="*/ 16 h 20"/>
                <a:gd name="T6" fmla="*/ 0 w 61"/>
                <a:gd name="T7" fmla="*/ 0 h 20"/>
                <a:gd name="T8" fmla="*/ 61 w 61"/>
                <a:gd name="T9" fmla="*/ 2 h 20"/>
              </a:gdLst>
              <a:ahLst/>
              <a:cxnLst>
                <a:cxn ang="0">
                  <a:pos x="T0" y="T1"/>
                </a:cxn>
                <a:cxn ang="0">
                  <a:pos x="T2" y="T3"/>
                </a:cxn>
                <a:cxn ang="0">
                  <a:pos x="T4" y="T5"/>
                </a:cxn>
                <a:cxn ang="0">
                  <a:pos x="T6" y="T7"/>
                </a:cxn>
                <a:cxn ang="0">
                  <a:pos x="T8" y="T9"/>
                </a:cxn>
              </a:cxnLst>
              <a:rect l="0" t="0" r="r" b="b"/>
              <a:pathLst>
                <a:path w="61" h="20">
                  <a:moveTo>
                    <a:pt x="61" y="2"/>
                  </a:moveTo>
                  <a:lnTo>
                    <a:pt x="61" y="20"/>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891"/>
            <p:cNvSpPr>
              <a:spLocks/>
            </p:cNvSpPr>
            <p:nvPr/>
          </p:nvSpPr>
          <p:spPr bwMode="auto">
            <a:xfrm>
              <a:off x="8432800" y="2349500"/>
              <a:ext cx="85725" cy="14288"/>
            </a:xfrm>
            <a:custGeom>
              <a:avLst/>
              <a:gdLst>
                <a:gd name="T0" fmla="*/ 106 w 106"/>
                <a:gd name="T1" fmla="*/ 2 h 18"/>
                <a:gd name="T2" fmla="*/ 106 w 106"/>
                <a:gd name="T3" fmla="*/ 18 h 18"/>
                <a:gd name="T4" fmla="*/ 0 w 106"/>
                <a:gd name="T5" fmla="*/ 16 h 18"/>
                <a:gd name="T6" fmla="*/ 0 w 106"/>
                <a:gd name="T7" fmla="*/ 0 h 18"/>
                <a:gd name="T8" fmla="*/ 106 w 106"/>
                <a:gd name="T9" fmla="*/ 2 h 18"/>
              </a:gdLst>
              <a:ahLst/>
              <a:cxnLst>
                <a:cxn ang="0">
                  <a:pos x="T0" y="T1"/>
                </a:cxn>
                <a:cxn ang="0">
                  <a:pos x="T2" y="T3"/>
                </a:cxn>
                <a:cxn ang="0">
                  <a:pos x="T4" y="T5"/>
                </a:cxn>
                <a:cxn ang="0">
                  <a:pos x="T6" y="T7"/>
                </a:cxn>
                <a:cxn ang="0">
                  <a:pos x="T8" y="T9"/>
                </a:cxn>
              </a:cxnLst>
              <a:rect l="0" t="0" r="r" b="b"/>
              <a:pathLst>
                <a:path w="106" h="18">
                  <a:moveTo>
                    <a:pt x="106" y="2"/>
                  </a:moveTo>
                  <a:lnTo>
                    <a:pt x="106" y="18"/>
                  </a:lnTo>
                  <a:lnTo>
                    <a:pt x="0" y="16"/>
                  </a:lnTo>
                  <a:lnTo>
                    <a:pt x="0" y="0"/>
                  </a:lnTo>
                  <a:lnTo>
                    <a:pt x="106"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892"/>
            <p:cNvSpPr>
              <a:spLocks/>
            </p:cNvSpPr>
            <p:nvPr/>
          </p:nvSpPr>
          <p:spPr bwMode="auto">
            <a:xfrm>
              <a:off x="8518525" y="2351088"/>
              <a:ext cx="55563" cy="14288"/>
            </a:xfrm>
            <a:custGeom>
              <a:avLst/>
              <a:gdLst>
                <a:gd name="T0" fmla="*/ 70 w 70"/>
                <a:gd name="T1" fmla="*/ 0 h 18"/>
                <a:gd name="T2" fmla="*/ 70 w 70"/>
                <a:gd name="T3" fmla="*/ 18 h 18"/>
                <a:gd name="T4" fmla="*/ 0 w 70"/>
                <a:gd name="T5" fmla="*/ 16 h 18"/>
                <a:gd name="T6" fmla="*/ 0 w 70"/>
                <a:gd name="T7" fmla="*/ 0 h 18"/>
                <a:gd name="T8" fmla="*/ 70 w 70"/>
                <a:gd name="T9" fmla="*/ 0 h 18"/>
              </a:gdLst>
              <a:ahLst/>
              <a:cxnLst>
                <a:cxn ang="0">
                  <a:pos x="T0" y="T1"/>
                </a:cxn>
                <a:cxn ang="0">
                  <a:pos x="T2" y="T3"/>
                </a:cxn>
                <a:cxn ang="0">
                  <a:pos x="T4" y="T5"/>
                </a:cxn>
                <a:cxn ang="0">
                  <a:pos x="T6" y="T7"/>
                </a:cxn>
                <a:cxn ang="0">
                  <a:pos x="T8" y="T9"/>
                </a:cxn>
              </a:cxnLst>
              <a:rect l="0" t="0" r="r" b="b"/>
              <a:pathLst>
                <a:path w="70" h="18">
                  <a:moveTo>
                    <a:pt x="70" y="0"/>
                  </a:moveTo>
                  <a:lnTo>
                    <a:pt x="70" y="18"/>
                  </a:lnTo>
                  <a:lnTo>
                    <a:pt x="0" y="16"/>
                  </a:lnTo>
                  <a:lnTo>
                    <a:pt x="0" y="0"/>
                  </a:lnTo>
                  <a:lnTo>
                    <a:pt x="7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893"/>
            <p:cNvSpPr>
              <a:spLocks/>
            </p:cNvSpPr>
            <p:nvPr/>
          </p:nvSpPr>
          <p:spPr bwMode="auto">
            <a:xfrm>
              <a:off x="8432800" y="2308225"/>
              <a:ext cx="174625" cy="17463"/>
            </a:xfrm>
            <a:custGeom>
              <a:avLst/>
              <a:gdLst>
                <a:gd name="T0" fmla="*/ 219 w 219"/>
                <a:gd name="T1" fmla="*/ 0 h 23"/>
                <a:gd name="T2" fmla="*/ 219 w 219"/>
                <a:gd name="T3" fmla="*/ 18 h 23"/>
                <a:gd name="T4" fmla="*/ 0 w 219"/>
                <a:gd name="T5" fmla="*/ 23 h 23"/>
                <a:gd name="T6" fmla="*/ 0 w 219"/>
                <a:gd name="T7" fmla="*/ 7 h 23"/>
                <a:gd name="T8" fmla="*/ 219 w 219"/>
                <a:gd name="T9" fmla="*/ 0 h 23"/>
              </a:gdLst>
              <a:ahLst/>
              <a:cxnLst>
                <a:cxn ang="0">
                  <a:pos x="T0" y="T1"/>
                </a:cxn>
                <a:cxn ang="0">
                  <a:pos x="T2" y="T3"/>
                </a:cxn>
                <a:cxn ang="0">
                  <a:pos x="T4" y="T5"/>
                </a:cxn>
                <a:cxn ang="0">
                  <a:pos x="T6" y="T7"/>
                </a:cxn>
                <a:cxn ang="0">
                  <a:pos x="T8" y="T9"/>
                </a:cxn>
              </a:cxnLst>
              <a:rect l="0" t="0" r="r" b="b"/>
              <a:pathLst>
                <a:path w="219" h="23">
                  <a:moveTo>
                    <a:pt x="219" y="0"/>
                  </a:moveTo>
                  <a:lnTo>
                    <a:pt x="219" y="18"/>
                  </a:lnTo>
                  <a:lnTo>
                    <a:pt x="0" y="23"/>
                  </a:lnTo>
                  <a:lnTo>
                    <a:pt x="0" y="7"/>
                  </a:lnTo>
                  <a:lnTo>
                    <a:pt x="2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894"/>
            <p:cNvSpPr>
              <a:spLocks/>
            </p:cNvSpPr>
            <p:nvPr/>
          </p:nvSpPr>
          <p:spPr bwMode="auto">
            <a:xfrm>
              <a:off x="8453437" y="2368550"/>
              <a:ext cx="49213" cy="14288"/>
            </a:xfrm>
            <a:custGeom>
              <a:avLst/>
              <a:gdLst>
                <a:gd name="T0" fmla="*/ 61 w 61"/>
                <a:gd name="T1" fmla="*/ 2 h 16"/>
                <a:gd name="T2" fmla="*/ 61 w 61"/>
                <a:gd name="T3" fmla="*/ 16 h 16"/>
                <a:gd name="T4" fmla="*/ 0 w 61"/>
                <a:gd name="T5" fmla="*/ 16 h 16"/>
                <a:gd name="T6" fmla="*/ 0 w 61"/>
                <a:gd name="T7" fmla="*/ 0 h 16"/>
                <a:gd name="T8" fmla="*/ 61 w 61"/>
                <a:gd name="T9" fmla="*/ 2 h 16"/>
              </a:gdLst>
              <a:ahLst/>
              <a:cxnLst>
                <a:cxn ang="0">
                  <a:pos x="T0" y="T1"/>
                </a:cxn>
                <a:cxn ang="0">
                  <a:pos x="T2" y="T3"/>
                </a:cxn>
                <a:cxn ang="0">
                  <a:pos x="T4" y="T5"/>
                </a:cxn>
                <a:cxn ang="0">
                  <a:pos x="T6" y="T7"/>
                </a:cxn>
                <a:cxn ang="0">
                  <a:pos x="T8" y="T9"/>
                </a:cxn>
              </a:cxnLst>
              <a:rect l="0" t="0" r="r" b="b"/>
              <a:pathLst>
                <a:path w="61" h="16">
                  <a:moveTo>
                    <a:pt x="61" y="2"/>
                  </a:moveTo>
                  <a:lnTo>
                    <a:pt x="61" y="16"/>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895"/>
            <p:cNvSpPr>
              <a:spLocks/>
            </p:cNvSpPr>
            <p:nvPr/>
          </p:nvSpPr>
          <p:spPr bwMode="auto">
            <a:xfrm>
              <a:off x="8497887" y="2290763"/>
              <a:ext cx="36513" cy="15875"/>
            </a:xfrm>
            <a:custGeom>
              <a:avLst/>
              <a:gdLst>
                <a:gd name="T0" fmla="*/ 47 w 47"/>
                <a:gd name="T1" fmla="*/ 0 h 20"/>
                <a:gd name="T2" fmla="*/ 47 w 47"/>
                <a:gd name="T3" fmla="*/ 18 h 20"/>
                <a:gd name="T4" fmla="*/ 0 w 47"/>
                <a:gd name="T5" fmla="*/ 20 h 20"/>
                <a:gd name="T6" fmla="*/ 2 w 47"/>
                <a:gd name="T7" fmla="*/ 20 h 20"/>
                <a:gd name="T8" fmla="*/ 2 w 47"/>
                <a:gd name="T9" fmla="*/ 2 h 20"/>
                <a:gd name="T10" fmla="*/ 47 w 47"/>
                <a:gd name="T11" fmla="*/ 0 h 20"/>
              </a:gdLst>
              <a:ahLst/>
              <a:cxnLst>
                <a:cxn ang="0">
                  <a:pos x="T0" y="T1"/>
                </a:cxn>
                <a:cxn ang="0">
                  <a:pos x="T2" y="T3"/>
                </a:cxn>
                <a:cxn ang="0">
                  <a:pos x="T4" y="T5"/>
                </a:cxn>
                <a:cxn ang="0">
                  <a:pos x="T6" y="T7"/>
                </a:cxn>
                <a:cxn ang="0">
                  <a:pos x="T8" y="T9"/>
                </a:cxn>
                <a:cxn ang="0">
                  <a:pos x="T10" y="T11"/>
                </a:cxn>
              </a:cxnLst>
              <a:rect l="0" t="0" r="r" b="b"/>
              <a:pathLst>
                <a:path w="47" h="20">
                  <a:moveTo>
                    <a:pt x="47" y="0"/>
                  </a:moveTo>
                  <a:lnTo>
                    <a:pt x="47" y="18"/>
                  </a:lnTo>
                  <a:lnTo>
                    <a:pt x="0" y="20"/>
                  </a:lnTo>
                  <a:lnTo>
                    <a:pt x="2" y="20"/>
                  </a:lnTo>
                  <a:lnTo>
                    <a:pt x="2" y="2"/>
                  </a:lnTo>
                  <a:lnTo>
                    <a:pt x="4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896"/>
            <p:cNvSpPr>
              <a:spLocks/>
            </p:cNvSpPr>
            <p:nvPr/>
          </p:nvSpPr>
          <p:spPr bwMode="auto">
            <a:xfrm>
              <a:off x="8174037" y="2327275"/>
              <a:ext cx="203200" cy="63500"/>
            </a:xfrm>
            <a:custGeom>
              <a:avLst/>
              <a:gdLst>
                <a:gd name="T0" fmla="*/ 2 w 257"/>
                <a:gd name="T1" fmla="*/ 79 h 79"/>
                <a:gd name="T2" fmla="*/ 0 w 257"/>
                <a:gd name="T3" fmla="*/ 73 h 79"/>
                <a:gd name="T4" fmla="*/ 56 w 257"/>
                <a:gd name="T5" fmla="*/ 59 h 79"/>
                <a:gd name="T6" fmla="*/ 100 w 257"/>
                <a:gd name="T7" fmla="*/ 32 h 79"/>
                <a:gd name="T8" fmla="*/ 156 w 257"/>
                <a:gd name="T9" fmla="*/ 30 h 79"/>
                <a:gd name="T10" fmla="*/ 201 w 257"/>
                <a:gd name="T11" fmla="*/ 2 h 79"/>
                <a:gd name="T12" fmla="*/ 257 w 257"/>
                <a:gd name="T13" fmla="*/ 0 h 79"/>
                <a:gd name="T14" fmla="*/ 257 w 257"/>
                <a:gd name="T15" fmla="*/ 5 h 79"/>
                <a:gd name="T16" fmla="*/ 201 w 257"/>
                <a:gd name="T17" fmla="*/ 7 h 79"/>
                <a:gd name="T18" fmla="*/ 156 w 257"/>
                <a:gd name="T19" fmla="*/ 34 h 79"/>
                <a:gd name="T20" fmla="*/ 102 w 257"/>
                <a:gd name="T21" fmla="*/ 38 h 79"/>
                <a:gd name="T22" fmla="*/ 57 w 257"/>
                <a:gd name="T23" fmla="*/ 64 h 79"/>
                <a:gd name="T24" fmla="*/ 2 w 257"/>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79">
                  <a:moveTo>
                    <a:pt x="2" y="79"/>
                  </a:moveTo>
                  <a:lnTo>
                    <a:pt x="0" y="73"/>
                  </a:lnTo>
                  <a:lnTo>
                    <a:pt x="56" y="59"/>
                  </a:lnTo>
                  <a:lnTo>
                    <a:pt x="100" y="32"/>
                  </a:lnTo>
                  <a:lnTo>
                    <a:pt x="156" y="30"/>
                  </a:lnTo>
                  <a:lnTo>
                    <a:pt x="201" y="2"/>
                  </a:lnTo>
                  <a:lnTo>
                    <a:pt x="257" y="0"/>
                  </a:lnTo>
                  <a:lnTo>
                    <a:pt x="257" y="5"/>
                  </a:lnTo>
                  <a:lnTo>
                    <a:pt x="201" y="7"/>
                  </a:lnTo>
                  <a:lnTo>
                    <a:pt x="156" y="34"/>
                  </a:lnTo>
                  <a:lnTo>
                    <a:pt x="102" y="38"/>
                  </a:lnTo>
                  <a:lnTo>
                    <a:pt x="57" y="64"/>
                  </a:lnTo>
                  <a:lnTo>
                    <a:pt x="2" y="7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897"/>
            <p:cNvSpPr>
              <a:spLocks/>
            </p:cNvSpPr>
            <p:nvPr/>
          </p:nvSpPr>
          <p:spPr bwMode="auto">
            <a:xfrm>
              <a:off x="8170862" y="2305050"/>
              <a:ext cx="153988" cy="85725"/>
            </a:xfrm>
            <a:custGeom>
              <a:avLst/>
              <a:gdLst>
                <a:gd name="T0" fmla="*/ 4 w 194"/>
                <a:gd name="T1" fmla="*/ 108 h 108"/>
                <a:gd name="T2" fmla="*/ 0 w 194"/>
                <a:gd name="T3" fmla="*/ 104 h 108"/>
                <a:gd name="T4" fmla="*/ 45 w 194"/>
                <a:gd name="T5" fmla="*/ 83 h 108"/>
                <a:gd name="T6" fmla="*/ 74 w 194"/>
                <a:gd name="T7" fmla="*/ 50 h 108"/>
                <a:gd name="T8" fmla="*/ 119 w 194"/>
                <a:gd name="T9" fmla="*/ 41 h 108"/>
                <a:gd name="T10" fmla="*/ 148 w 194"/>
                <a:gd name="T11" fmla="*/ 9 h 108"/>
                <a:gd name="T12" fmla="*/ 194 w 194"/>
                <a:gd name="T13" fmla="*/ 0 h 108"/>
                <a:gd name="T14" fmla="*/ 194 w 194"/>
                <a:gd name="T15" fmla="*/ 4 h 108"/>
                <a:gd name="T16" fmla="*/ 149 w 194"/>
                <a:gd name="T17" fmla="*/ 13 h 108"/>
                <a:gd name="T18" fmla="*/ 122 w 194"/>
                <a:gd name="T19" fmla="*/ 45 h 108"/>
                <a:gd name="T20" fmla="*/ 76 w 194"/>
                <a:gd name="T21" fmla="*/ 54 h 108"/>
                <a:gd name="T22" fmla="*/ 49 w 194"/>
                <a:gd name="T23" fmla="*/ 86 h 108"/>
                <a:gd name="T24" fmla="*/ 4 w 194"/>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108">
                  <a:moveTo>
                    <a:pt x="4" y="108"/>
                  </a:moveTo>
                  <a:lnTo>
                    <a:pt x="0" y="104"/>
                  </a:lnTo>
                  <a:lnTo>
                    <a:pt x="45" y="83"/>
                  </a:lnTo>
                  <a:lnTo>
                    <a:pt x="74" y="50"/>
                  </a:lnTo>
                  <a:lnTo>
                    <a:pt x="119" y="41"/>
                  </a:lnTo>
                  <a:lnTo>
                    <a:pt x="148" y="9"/>
                  </a:lnTo>
                  <a:lnTo>
                    <a:pt x="194" y="0"/>
                  </a:lnTo>
                  <a:lnTo>
                    <a:pt x="194" y="4"/>
                  </a:lnTo>
                  <a:lnTo>
                    <a:pt x="149" y="13"/>
                  </a:lnTo>
                  <a:lnTo>
                    <a:pt x="122" y="45"/>
                  </a:lnTo>
                  <a:lnTo>
                    <a:pt x="76" y="54"/>
                  </a:lnTo>
                  <a:lnTo>
                    <a:pt x="49" y="86"/>
                  </a:lnTo>
                  <a:lnTo>
                    <a:pt x="4"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898"/>
            <p:cNvSpPr>
              <a:spLocks/>
            </p:cNvSpPr>
            <p:nvPr/>
          </p:nvSpPr>
          <p:spPr bwMode="auto">
            <a:xfrm>
              <a:off x="8174037" y="2349500"/>
              <a:ext cx="163513" cy="41275"/>
            </a:xfrm>
            <a:custGeom>
              <a:avLst/>
              <a:gdLst>
                <a:gd name="T0" fmla="*/ 2 w 207"/>
                <a:gd name="T1" fmla="*/ 52 h 52"/>
                <a:gd name="T2" fmla="*/ 0 w 207"/>
                <a:gd name="T3" fmla="*/ 46 h 52"/>
                <a:gd name="T4" fmla="*/ 43 w 207"/>
                <a:gd name="T5" fmla="*/ 39 h 52"/>
                <a:gd name="T6" fmla="*/ 81 w 207"/>
                <a:gd name="T7" fmla="*/ 18 h 52"/>
                <a:gd name="T8" fmla="*/ 124 w 207"/>
                <a:gd name="T9" fmla="*/ 23 h 52"/>
                <a:gd name="T10" fmla="*/ 162 w 207"/>
                <a:gd name="T11" fmla="*/ 0 h 52"/>
                <a:gd name="T12" fmla="*/ 207 w 207"/>
                <a:gd name="T13" fmla="*/ 3 h 52"/>
                <a:gd name="T14" fmla="*/ 205 w 207"/>
                <a:gd name="T15" fmla="*/ 9 h 52"/>
                <a:gd name="T16" fmla="*/ 162 w 207"/>
                <a:gd name="T17" fmla="*/ 3 h 52"/>
                <a:gd name="T18" fmla="*/ 126 w 207"/>
                <a:gd name="T19" fmla="*/ 27 h 52"/>
                <a:gd name="T20" fmla="*/ 81 w 207"/>
                <a:gd name="T21" fmla="*/ 23 h 52"/>
                <a:gd name="T22" fmla="*/ 45 w 207"/>
                <a:gd name="T23" fmla="*/ 45 h 52"/>
                <a:gd name="T24" fmla="*/ 2 w 207"/>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52">
                  <a:moveTo>
                    <a:pt x="2" y="52"/>
                  </a:moveTo>
                  <a:lnTo>
                    <a:pt x="0" y="46"/>
                  </a:lnTo>
                  <a:lnTo>
                    <a:pt x="43" y="39"/>
                  </a:lnTo>
                  <a:lnTo>
                    <a:pt x="81" y="18"/>
                  </a:lnTo>
                  <a:lnTo>
                    <a:pt x="124" y="23"/>
                  </a:lnTo>
                  <a:lnTo>
                    <a:pt x="162" y="0"/>
                  </a:lnTo>
                  <a:lnTo>
                    <a:pt x="207" y="3"/>
                  </a:lnTo>
                  <a:lnTo>
                    <a:pt x="205" y="9"/>
                  </a:lnTo>
                  <a:lnTo>
                    <a:pt x="162" y="3"/>
                  </a:lnTo>
                  <a:lnTo>
                    <a:pt x="126" y="27"/>
                  </a:lnTo>
                  <a:lnTo>
                    <a:pt x="81" y="23"/>
                  </a:lnTo>
                  <a:lnTo>
                    <a:pt x="45" y="45"/>
                  </a:lnTo>
                  <a:lnTo>
                    <a:pt x="2" y="5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899"/>
            <p:cNvSpPr>
              <a:spLocks noChangeArrowheads="1"/>
            </p:cNvSpPr>
            <p:nvPr/>
          </p:nvSpPr>
          <p:spPr bwMode="auto">
            <a:xfrm>
              <a:off x="8172450" y="2298700"/>
              <a:ext cx="142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900"/>
            <p:cNvSpPr>
              <a:spLocks noChangeArrowheads="1"/>
            </p:cNvSpPr>
            <p:nvPr/>
          </p:nvSpPr>
          <p:spPr bwMode="auto">
            <a:xfrm>
              <a:off x="8172450" y="2312988"/>
              <a:ext cx="14288" cy="47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901"/>
            <p:cNvSpPr>
              <a:spLocks noChangeArrowheads="1"/>
            </p:cNvSpPr>
            <p:nvPr/>
          </p:nvSpPr>
          <p:spPr bwMode="auto">
            <a:xfrm>
              <a:off x="8172450" y="2330450"/>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902"/>
            <p:cNvSpPr>
              <a:spLocks noChangeArrowheads="1"/>
            </p:cNvSpPr>
            <p:nvPr/>
          </p:nvSpPr>
          <p:spPr bwMode="auto">
            <a:xfrm>
              <a:off x="8172450" y="2346325"/>
              <a:ext cx="142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903"/>
            <p:cNvSpPr>
              <a:spLocks noChangeArrowheads="1"/>
            </p:cNvSpPr>
            <p:nvPr/>
          </p:nvSpPr>
          <p:spPr bwMode="auto">
            <a:xfrm>
              <a:off x="8172450" y="2365375"/>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904"/>
            <p:cNvSpPr>
              <a:spLocks noChangeArrowheads="1"/>
            </p:cNvSpPr>
            <p:nvPr/>
          </p:nvSpPr>
          <p:spPr bwMode="auto">
            <a:xfrm>
              <a:off x="8172450" y="2395538"/>
              <a:ext cx="2047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905"/>
            <p:cNvSpPr>
              <a:spLocks/>
            </p:cNvSpPr>
            <p:nvPr/>
          </p:nvSpPr>
          <p:spPr bwMode="auto">
            <a:xfrm>
              <a:off x="7924800" y="2495550"/>
              <a:ext cx="66675" cy="26988"/>
            </a:xfrm>
            <a:custGeom>
              <a:avLst/>
              <a:gdLst>
                <a:gd name="T0" fmla="*/ 83 w 83"/>
                <a:gd name="T1" fmla="*/ 34 h 34"/>
                <a:gd name="T2" fmla="*/ 83 w 83"/>
                <a:gd name="T3" fmla="*/ 25 h 34"/>
                <a:gd name="T4" fmla="*/ 0 w 83"/>
                <a:gd name="T5" fmla="*/ 0 h 34"/>
                <a:gd name="T6" fmla="*/ 0 w 83"/>
                <a:gd name="T7" fmla="*/ 13 h 34"/>
                <a:gd name="T8" fmla="*/ 83 w 83"/>
                <a:gd name="T9" fmla="*/ 34 h 34"/>
              </a:gdLst>
              <a:ahLst/>
              <a:cxnLst>
                <a:cxn ang="0">
                  <a:pos x="T0" y="T1"/>
                </a:cxn>
                <a:cxn ang="0">
                  <a:pos x="T2" y="T3"/>
                </a:cxn>
                <a:cxn ang="0">
                  <a:pos x="T4" y="T5"/>
                </a:cxn>
                <a:cxn ang="0">
                  <a:pos x="T6" y="T7"/>
                </a:cxn>
                <a:cxn ang="0">
                  <a:pos x="T8" y="T9"/>
                </a:cxn>
              </a:cxnLst>
              <a:rect l="0" t="0" r="r" b="b"/>
              <a:pathLst>
                <a:path w="83" h="34">
                  <a:moveTo>
                    <a:pt x="83" y="34"/>
                  </a:moveTo>
                  <a:lnTo>
                    <a:pt x="83" y="25"/>
                  </a:lnTo>
                  <a:lnTo>
                    <a:pt x="0" y="0"/>
                  </a:lnTo>
                  <a:lnTo>
                    <a:pt x="0" y="13"/>
                  </a:lnTo>
                  <a:lnTo>
                    <a:pt x="83"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906"/>
            <p:cNvSpPr>
              <a:spLocks/>
            </p:cNvSpPr>
            <p:nvPr/>
          </p:nvSpPr>
          <p:spPr bwMode="auto">
            <a:xfrm>
              <a:off x="7924800" y="2473325"/>
              <a:ext cx="239713" cy="49213"/>
            </a:xfrm>
            <a:custGeom>
              <a:avLst/>
              <a:gdLst>
                <a:gd name="T0" fmla="*/ 302 w 302"/>
                <a:gd name="T1" fmla="*/ 20 h 61"/>
                <a:gd name="T2" fmla="*/ 302 w 302"/>
                <a:gd name="T3" fmla="*/ 20 h 61"/>
                <a:gd name="T4" fmla="*/ 219 w 302"/>
                <a:gd name="T5" fmla="*/ 0 h 61"/>
                <a:gd name="T6" fmla="*/ 0 w 302"/>
                <a:gd name="T7" fmla="*/ 27 h 61"/>
                <a:gd name="T8" fmla="*/ 83 w 302"/>
                <a:gd name="T9" fmla="*/ 52 h 61"/>
                <a:gd name="T10" fmla="*/ 83 w 302"/>
                <a:gd name="T11" fmla="*/ 61 h 61"/>
                <a:gd name="T12" fmla="*/ 302 w 302"/>
                <a:gd name="T13" fmla="*/ 25 h 61"/>
                <a:gd name="T14" fmla="*/ 302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302" y="20"/>
                  </a:moveTo>
                  <a:lnTo>
                    <a:pt x="302" y="20"/>
                  </a:lnTo>
                  <a:lnTo>
                    <a:pt x="219" y="0"/>
                  </a:lnTo>
                  <a:lnTo>
                    <a:pt x="0" y="27"/>
                  </a:lnTo>
                  <a:lnTo>
                    <a:pt x="83" y="52"/>
                  </a:lnTo>
                  <a:lnTo>
                    <a:pt x="83" y="61"/>
                  </a:lnTo>
                  <a:lnTo>
                    <a:pt x="302" y="25"/>
                  </a:lnTo>
                  <a:lnTo>
                    <a:pt x="302"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907"/>
            <p:cNvSpPr>
              <a:spLocks/>
            </p:cNvSpPr>
            <p:nvPr/>
          </p:nvSpPr>
          <p:spPr bwMode="auto">
            <a:xfrm>
              <a:off x="8558212" y="2495550"/>
              <a:ext cx="65088" cy="26988"/>
            </a:xfrm>
            <a:custGeom>
              <a:avLst/>
              <a:gdLst>
                <a:gd name="T0" fmla="*/ 0 w 83"/>
                <a:gd name="T1" fmla="*/ 34 h 34"/>
                <a:gd name="T2" fmla="*/ 0 w 83"/>
                <a:gd name="T3" fmla="*/ 25 h 34"/>
                <a:gd name="T4" fmla="*/ 81 w 83"/>
                <a:gd name="T5" fmla="*/ 0 h 34"/>
                <a:gd name="T6" fmla="*/ 83 w 83"/>
                <a:gd name="T7" fmla="*/ 13 h 34"/>
                <a:gd name="T8" fmla="*/ 0 w 83"/>
                <a:gd name="T9" fmla="*/ 34 h 34"/>
              </a:gdLst>
              <a:ahLst/>
              <a:cxnLst>
                <a:cxn ang="0">
                  <a:pos x="T0" y="T1"/>
                </a:cxn>
                <a:cxn ang="0">
                  <a:pos x="T2" y="T3"/>
                </a:cxn>
                <a:cxn ang="0">
                  <a:pos x="T4" y="T5"/>
                </a:cxn>
                <a:cxn ang="0">
                  <a:pos x="T6" y="T7"/>
                </a:cxn>
                <a:cxn ang="0">
                  <a:pos x="T8" y="T9"/>
                </a:cxn>
              </a:cxnLst>
              <a:rect l="0" t="0" r="r" b="b"/>
              <a:pathLst>
                <a:path w="83" h="34">
                  <a:moveTo>
                    <a:pt x="0" y="34"/>
                  </a:moveTo>
                  <a:lnTo>
                    <a:pt x="0" y="25"/>
                  </a:lnTo>
                  <a:lnTo>
                    <a:pt x="81" y="0"/>
                  </a:lnTo>
                  <a:lnTo>
                    <a:pt x="83" y="13"/>
                  </a:lnTo>
                  <a:lnTo>
                    <a:pt x="0"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908"/>
            <p:cNvSpPr>
              <a:spLocks/>
            </p:cNvSpPr>
            <p:nvPr/>
          </p:nvSpPr>
          <p:spPr bwMode="auto">
            <a:xfrm>
              <a:off x="8382000" y="2473325"/>
              <a:ext cx="239713" cy="49213"/>
            </a:xfrm>
            <a:custGeom>
              <a:avLst/>
              <a:gdLst>
                <a:gd name="T0" fmla="*/ 0 w 302"/>
                <a:gd name="T1" fmla="*/ 20 h 61"/>
                <a:gd name="T2" fmla="*/ 0 w 302"/>
                <a:gd name="T3" fmla="*/ 20 h 61"/>
                <a:gd name="T4" fmla="*/ 83 w 302"/>
                <a:gd name="T5" fmla="*/ 0 h 61"/>
                <a:gd name="T6" fmla="*/ 302 w 302"/>
                <a:gd name="T7" fmla="*/ 27 h 61"/>
                <a:gd name="T8" fmla="*/ 221 w 302"/>
                <a:gd name="T9" fmla="*/ 52 h 61"/>
                <a:gd name="T10" fmla="*/ 221 w 302"/>
                <a:gd name="T11" fmla="*/ 61 h 61"/>
                <a:gd name="T12" fmla="*/ 0 w 302"/>
                <a:gd name="T13" fmla="*/ 25 h 61"/>
                <a:gd name="T14" fmla="*/ 0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0" y="20"/>
                  </a:moveTo>
                  <a:lnTo>
                    <a:pt x="0" y="20"/>
                  </a:lnTo>
                  <a:lnTo>
                    <a:pt x="83" y="0"/>
                  </a:lnTo>
                  <a:lnTo>
                    <a:pt x="302" y="27"/>
                  </a:lnTo>
                  <a:lnTo>
                    <a:pt x="221" y="52"/>
                  </a:lnTo>
                  <a:lnTo>
                    <a:pt x="221" y="61"/>
                  </a:lnTo>
                  <a:lnTo>
                    <a:pt x="0" y="25"/>
                  </a:lnTo>
                  <a:lnTo>
                    <a:pt x="0"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909"/>
            <p:cNvSpPr>
              <a:spLocks/>
            </p:cNvSpPr>
            <p:nvPr/>
          </p:nvSpPr>
          <p:spPr bwMode="auto">
            <a:xfrm>
              <a:off x="8164512" y="2463800"/>
              <a:ext cx="19050" cy="28575"/>
            </a:xfrm>
            <a:custGeom>
              <a:avLst/>
              <a:gdLst>
                <a:gd name="T0" fmla="*/ 23 w 23"/>
                <a:gd name="T1" fmla="*/ 36 h 36"/>
                <a:gd name="T2" fmla="*/ 23 w 23"/>
                <a:gd name="T3" fmla="*/ 27 h 36"/>
                <a:gd name="T4" fmla="*/ 0 w 23"/>
                <a:gd name="T5" fmla="*/ 0 h 36"/>
                <a:gd name="T6" fmla="*/ 0 w 23"/>
                <a:gd name="T7" fmla="*/ 14 h 36"/>
                <a:gd name="T8" fmla="*/ 23 w 23"/>
                <a:gd name="T9" fmla="*/ 36 h 36"/>
              </a:gdLst>
              <a:ahLst/>
              <a:cxnLst>
                <a:cxn ang="0">
                  <a:pos x="T0" y="T1"/>
                </a:cxn>
                <a:cxn ang="0">
                  <a:pos x="T2" y="T3"/>
                </a:cxn>
                <a:cxn ang="0">
                  <a:pos x="T4" y="T5"/>
                </a:cxn>
                <a:cxn ang="0">
                  <a:pos x="T6" y="T7"/>
                </a:cxn>
                <a:cxn ang="0">
                  <a:pos x="T8" y="T9"/>
                </a:cxn>
              </a:cxnLst>
              <a:rect l="0" t="0" r="r" b="b"/>
              <a:pathLst>
                <a:path w="23" h="36">
                  <a:moveTo>
                    <a:pt x="23" y="36"/>
                  </a:moveTo>
                  <a:lnTo>
                    <a:pt x="23" y="27"/>
                  </a:lnTo>
                  <a:lnTo>
                    <a:pt x="0" y="0"/>
                  </a:lnTo>
                  <a:lnTo>
                    <a:pt x="0" y="14"/>
                  </a:lnTo>
                  <a:lnTo>
                    <a:pt x="23"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910"/>
            <p:cNvSpPr>
              <a:spLocks/>
            </p:cNvSpPr>
            <p:nvPr/>
          </p:nvSpPr>
          <p:spPr bwMode="auto">
            <a:xfrm>
              <a:off x="8362950" y="2463800"/>
              <a:ext cx="19050" cy="28575"/>
            </a:xfrm>
            <a:custGeom>
              <a:avLst/>
              <a:gdLst>
                <a:gd name="T0" fmla="*/ 0 w 23"/>
                <a:gd name="T1" fmla="*/ 36 h 36"/>
                <a:gd name="T2" fmla="*/ 0 w 23"/>
                <a:gd name="T3" fmla="*/ 27 h 36"/>
                <a:gd name="T4" fmla="*/ 23 w 23"/>
                <a:gd name="T5" fmla="*/ 0 h 36"/>
                <a:gd name="T6" fmla="*/ 23 w 23"/>
                <a:gd name="T7" fmla="*/ 14 h 36"/>
                <a:gd name="T8" fmla="*/ 0 w 23"/>
                <a:gd name="T9" fmla="*/ 36 h 36"/>
              </a:gdLst>
              <a:ahLst/>
              <a:cxnLst>
                <a:cxn ang="0">
                  <a:pos x="T0" y="T1"/>
                </a:cxn>
                <a:cxn ang="0">
                  <a:pos x="T2" y="T3"/>
                </a:cxn>
                <a:cxn ang="0">
                  <a:pos x="T4" y="T5"/>
                </a:cxn>
                <a:cxn ang="0">
                  <a:pos x="T6" y="T7"/>
                </a:cxn>
                <a:cxn ang="0">
                  <a:pos x="T8" y="T9"/>
                </a:cxn>
              </a:cxnLst>
              <a:rect l="0" t="0" r="r" b="b"/>
              <a:pathLst>
                <a:path w="23" h="36">
                  <a:moveTo>
                    <a:pt x="0" y="36"/>
                  </a:moveTo>
                  <a:lnTo>
                    <a:pt x="0" y="27"/>
                  </a:lnTo>
                  <a:lnTo>
                    <a:pt x="23" y="0"/>
                  </a:lnTo>
                  <a:lnTo>
                    <a:pt x="23" y="14"/>
                  </a:lnTo>
                  <a:lnTo>
                    <a:pt x="0"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911"/>
            <p:cNvSpPr>
              <a:spLocks/>
            </p:cNvSpPr>
            <p:nvPr/>
          </p:nvSpPr>
          <p:spPr bwMode="auto">
            <a:xfrm>
              <a:off x="8164512" y="2463800"/>
              <a:ext cx="217488" cy="20638"/>
            </a:xfrm>
            <a:custGeom>
              <a:avLst/>
              <a:gdLst>
                <a:gd name="T0" fmla="*/ 250 w 273"/>
                <a:gd name="T1" fmla="*/ 27 h 27"/>
                <a:gd name="T2" fmla="*/ 23 w 273"/>
                <a:gd name="T3" fmla="*/ 27 h 27"/>
                <a:gd name="T4" fmla="*/ 0 w 273"/>
                <a:gd name="T5" fmla="*/ 0 h 27"/>
                <a:gd name="T6" fmla="*/ 273 w 273"/>
                <a:gd name="T7" fmla="*/ 0 h 27"/>
                <a:gd name="T8" fmla="*/ 250 w 273"/>
                <a:gd name="T9" fmla="*/ 27 h 27"/>
              </a:gdLst>
              <a:ahLst/>
              <a:cxnLst>
                <a:cxn ang="0">
                  <a:pos x="T0" y="T1"/>
                </a:cxn>
                <a:cxn ang="0">
                  <a:pos x="T2" y="T3"/>
                </a:cxn>
                <a:cxn ang="0">
                  <a:pos x="T4" y="T5"/>
                </a:cxn>
                <a:cxn ang="0">
                  <a:pos x="T6" y="T7"/>
                </a:cxn>
                <a:cxn ang="0">
                  <a:pos x="T8" y="T9"/>
                </a:cxn>
              </a:cxnLst>
              <a:rect l="0" t="0" r="r" b="b"/>
              <a:pathLst>
                <a:path w="273" h="27">
                  <a:moveTo>
                    <a:pt x="250" y="27"/>
                  </a:moveTo>
                  <a:lnTo>
                    <a:pt x="23" y="27"/>
                  </a:lnTo>
                  <a:lnTo>
                    <a:pt x="0" y="0"/>
                  </a:lnTo>
                  <a:lnTo>
                    <a:pt x="273" y="0"/>
                  </a:lnTo>
                  <a:lnTo>
                    <a:pt x="250"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912"/>
            <p:cNvSpPr>
              <a:spLocks noChangeArrowheads="1"/>
            </p:cNvSpPr>
            <p:nvPr/>
          </p:nvSpPr>
          <p:spPr bwMode="auto">
            <a:xfrm>
              <a:off x="8183562" y="24844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7" name="Group 66"/>
          <p:cNvGrpSpPr/>
          <p:nvPr/>
        </p:nvGrpSpPr>
        <p:grpSpPr>
          <a:xfrm>
            <a:off x="7645124" y="2372734"/>
            <a:ext cx="2134980" cy="1999070"/>
            <a:chOff x="6889750" y="3300413"/>
            <a:chExt cx="598487" cy="560388"/>
          </a:xfrm>
        </p:grpSpPr>
        <p:sp>
          <p:nvSpPr>
            <p:cNvPr id="68"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2" name="Picture 15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9" name="Rectangle 128"/>
          <p:cNvSpPr/>
          <p:nvPr/>
        </p:nvSpPr>
        <p:spPr>
          <a:xfrm>
            <a:off x="1611112" y="4970235"/>
            <a:ext cx="2758569" cy="707886"/>
          </a:xfrm>
          <a:prstGeom prst="rect">
            <a:avLst/>
          </a:prstGeom>
        </p:spPr>
        <p:txBody>
          <a:bodyPr wrap="square">
            <a:spAutoFit/>
          </a:bodyPr>
          <a:lstStyle/>
          <a:p>
            <a:pPr lvl="0" algn="ctr">
              <a:defRPr/>
            </a:pPr>
            <a:r>
              <a:rPr lang="en-CA" sz="2000" spc="100" dirty="0">
                <a:solidFill>
                  <a:prstClr val="black">
                    <a:lumMod val="85000"/>
                    <a:lumOff val="15000"/>
                  </a:prstClr>
                </a:solidFill>
                <a:latin typeface="Calibri"/>
                <a:ea typeface="Roboto Light" panose="02000000000000000000" pitchFamily="2" charset="0"/>
              </a:rPr>
              <a:t>Infrastructure </a:t>
            </a:r>
          </a:p>
          <a:p>
            <a:pPr lvl="0" algn="ctr">
              <a:defRPr/>
            </a:pPr>
            <a:r>
              <a:rPr lang="en-CA" sz="2000" spc="100" dirty="0">
                <a:solidFill>
                  <a:prstClr val="black">
                    <a:lumMod val="85000"/>
                    <a:lumOff val="15000"/>
                  </a:prstClr>
                </a:solidFill>
                <a:latin typeface="Calibri"/>
                <a:ea typeface="Roboto Light" panose="02000000000000000000" pitchFamily="2" charset="0"/>
              </a:rPr>
              <a:t>Testing</a:t>
            </a:r>
            <a:endParaRPr kumimoji="0" lang="en-CA" sz="2000" i="0" u="none" strike="noStrike" kern="1200" cap="none" spc="100" normalizeH="0" baseline="0" noProof="0" dirty="0">
              <a:ln>
                <a:noFill/>
              </a:ln>
              <a:solidFill>
                <a:prstClr val="black">
                  <a:lumMod val="85000"/>
                  <a:lumOff val="15000"/>
                </a:prstClr>
              </a:solidFill>
              <a:effectLst/>
              <a:uLnTx/>
              <a:uFillTx/>
              <a:latin typeface="Calibri"/>
              <a:ea typeface="+mn-ea"/>
              <a:cs typeface="+mn-cs"/>
            </a:endParaRPr>
          </a:p>
        </p:txBody>
      </p:sp>
      <p:sp>
        <p:nvSpPr>
          <p:cNvPr id="130" name="Rectangle 129"/>
          <p:cNvSpPr/>
          <p:nvPr/>
        </p:nvSpPr>
        <p:spPr>
          <a:xfrm>
            <a:off x="7341824" y="4974812"/>
            <a:ext cx="2758569" cy="707886"/>
          </a:xfrm>
          <a:prstGeom prst="rect">
            <a:avLst/>
          </a:prstGeom>
        </p:spPr>
        <p:txBody>
          <a:bodyPr wrap="square">
            <a:spAutoFit/>
          </a:bodyPr>
          <a:lstStyle/>
          <a:p>
            <a:pPr lvl="0" algn="ctr">
              <a:defRPr/>
            </a:pPr>
            <a:r>
              <a:rPr lang="en-CA" sz="2000" spc="100" dirty="0">
                <a:solidFill>
                  <a:prstClr val="black">
                    <a:lumMod val="85000"/>
                    <a:lumOff val="15000"/>
                  </a:prstClr>
                </a:solidFill>
                <a:latin typeface="Calibri"/>
                <a:ea typeface="Roboto Light" panose="02000000000000000000" pitchFamily="2" charset="0"/>
              </a:rPr>
              <a:t>Introducing </a:t>
            </a:r>
          </a:p>
          <a:p>
            <a:pPr lvl="0" algn="ctr">
              <a:defRPr/>
            </a:pPr>
            <a:r>
              <a:rPr lang="en-CA" sz="2000" spc="100" dirty="0">
                <a:solidFill>
                  <a:prstClr val="black">
                    <a:lumMod val="85000"/>
                    <a:lumOff val="15000"/>
                  </a:prstClr>
                </a:solidFill>
                <a:latin typeface="Calibri"/>
                <a:ea typeface="Roboto Light" panose="02000000000000000000" pitchFamily="2" charset="0"/>
              </a:rPr>
              <a:t>Test Automation</a:t>
            </a:r>
            <a:endParaRPr kumimoji="0" lang="en-CA" sz="2000" i="0" u="none" strike="noStrike" kern="1200" cap="none" spc="100" normalizeH="0" baseline="0" noProof="0" dirty="0">
              <a:ln>
                <a:noFill/>
              </a:ln>
              <a:solidFill>
                <a:prstClr val="black">
                  <a:lumMod val="85000"/>
                  <a:lumOff val="15000"/>
                </a:prstClr>
              </a:solidFill>
              <a:effectLst/>
              <a:uLnTx/>
              <a:uFillTx/>
              <a:latin typeface="Calibri"/>
              <a:ea typeface="+mn-ea"/>
              <a:cs typeface="+mn-cs"/>
            </a:endParaRPr>
          </a:p>
        </p:txBody>
      </p:sp>
    </p:spTree>
    <p:extLst>
      <p:ext uri="{BB962C8B-B14F-4D97-AF65-F5344CB8AC3E}">
        <p14:creationId xmlns:p14="http://schemas.microsoft.com/office/powerpoint/2010/main" val="84578958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Domain Creator</a:t>
            </a:r>
          </a:p>
        </p:txBody>
      </p:sp>
      <p:grpSp>
        <p:nvGrpSpPr>
          <p:cNvPr id="8" name="Group 7"/>
          <p:cNvGrpSpPr/>
          <p:nvPr/>
        </p:nvGrpSpPr>
        <p:grpSpPr>
          <a:xfrm>
            <a:off x="3733489" y="1971674"/>
            <a:ext cx="4743450" cy="1971675"/>
            <a:chOff x="3733489" y="1971674"/>
            <a:chExt cx="4743450" cy="1971675"/>
          </a:xfrm>
        </p:grpSpPr>
        <p:grpSp>
          <p:nvGrpSpPr>
            <p:cNvPr id="6" name="Group 5"/>
            <p:cNvGrpSpPr/>
            <p:nvPr/>
          </p:nvGrpSpPr>
          <p:grpSpPr>
            <a:xfrm>
              <a:off x="3733489" y="1971674"/>
              <a:ext cx="4743450" cy="1971675"/>
              <a:chOff x="600075" y="2543175"/>
              <a:chExt cx="4743450" cy="1409700"/>
            </a:xfrm>
          </p:grpSpPr>
          <p:sp>
            <p:nvSpPr>
              <p:cNvPr id="5" name="Callout: Down Arrow 4"/>
              <p:cNvSpPr/>
              <p:nvPr/>
            </p:nvSpPr>
            <p:spPr bwMode="auto">
              <a:xfrm>
                <a:off x="600075" y="2543175"/>
                <a:ext cx="4743450" cy="1409700"/>
              </a:xfrm>
              <a:prstGeom prst="downArrowCallou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a:xfrm>
                <a:off x="1666874" y="2877584"/>
                <a:ext cx="3552825" cy="286069"/>
              </a:xfrm>
              <a:prstGeom prst="rect">
                <a:avLst/>
              </a:prstGeom>
            </p:spPr>
            <p:txBody>
              <a:bodyPr wrap="square">
                <a:spAutoFit/>
              </a:bodyPr>
              <a:lstStyle/>
              <a:p>
                <a:pPr algn="ctr"/>
                <a:r>
                  <a:rPr lang="en-US" sz="2000" b="1" dirty="0">
                    <a:solidFill>
                      <a:schemeClr val="bg1"/>
                    </a:solidFill>
                  </a:rPr>
                  <a:t>Given a single VM, it creates</a:t>
                </a:r>
              </a:p>
            </p:txBody>
          </p:sp>
        </p:grpSp>
        <p:pic>
          <p:nvPicPr>
            <p:cNvPr id="1026" name="Picture 2" descr="Image result for github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965" y="2282202"/>
              <a:ext cx="862323" cy="716806"/>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Right Bracket 6"/>
          <p:cNvSpPr/>
          <p:nvPr/>
        </p:nvSpPr>
        <p:spPr>
          <a:xfrm rot="16200000">
            <a:off x="5744781" y="246449"/>
            <a:ext cx="702448" cy="8210549"/>
          </a:xfrm>
          <a:prstGeom prst="rightBracket">
            <a:avLst>
              <a:gd name="adj" fmla="val 205927"/>
            </a:avLst>
          </a:prstGeom>
          <a:ln w="38100">
            <a:solidFill>
              <a:schemeClr val="bg1">
                <a:lumMod val="50000"/>
              </a:schemeClr>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ket 8"/>
          <p:cNvSpPr/>
          <p:nvPr/>
        </p:nvSpPr>
        <p:spPr>
          <a:xfrm rot="16200000">
            <a:off x="5755795" y="2649528"/>
            <a:ext cx="702448" cy="3399586"/>
          </a:xfrm>
          <a:prstGeom prst="rightBracket">
            <a:avLst>
              <a:gd name="adj" fmla="val 205927"/>
            </a:avLst>
          </a:prstGeom>
          <a:ln w="38100">
            <a:solidFill>
              <a:schemeClr val="bg1">
                <a:lumMod val="50000"/>
              </a:schemeClr>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p:cNvSpPr/>
          <p:nvPr/>
        </p:nvSpPr>
        <p:spPr bwMode="auto">
          <a:xfrm>
            <a:off x="1225122" y="4760098"/>
            <a:ext cx="1531215" cy="840602"/>
          </a:xfrm>
          <a:prstGeom prst="rect">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b="1" dirty="0">
                <a:gradFill>
                  <a:gsLst>
                    <a:gs pos="0">
                      <a:srgbClr val="FFFFFF"/>
                    </a:gs>
                    <a:gs pos="100000">
                      <a:srgbClr val="FFFFFF"/>
                    </a:gs>
                  </a:gsLst>
                  <a:lin ang="5400000" scaled="0"/>
                </a:gradFill>
                <a:ea typeface="Segoe UI" pitchFamily="34" charset="0"/>
                <a:cs typeface="Segoe UI" pitchFamily="34" charset="0"/>
              </a:rPr>
              <a:t>An Active Directory Domain</a:t>
            </a:r>
          </a:p>
        </p:txBody>
      </p:sp>
      <p:sp>
        <p:nvSpPr>
          <p:cNvPr id="12" name="Rectangle 11"/>
          <p:cNvSpPr/>
          <p:nvPr/>
        </p:nvSpPr>
        <p:spPr bwMode="auto">
          <a:xfrm>
            <a:off x="3641618" y="4755292"/>
            <a:ext cx="1531215" cy="840602"/>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b="1" dirty="0">
                <a:gradFill>
                  <a:gsLst>
                    <a:gs pos="0">
                      <a:srgbClr val="FFFFFF"/>
                    </a:gs>
                    <a:gs pos="100000">
                      <a:srgbClr val="FFFFFF"/>
                    </a:gs>
                  </a:gsLst>
                  <a:lin ang="5400000" scaled="0"/>
                </a:gradFill>
                <a:ea typeface="Segoe UI" pitchFamily="34" charset="0"/>
                <a:cs typeface="Segoe UI" pitchFamily="34" charset="0"/>
              </a:rPr>
              <a:t/>
            </a:r>
            <a:br>
              <a:rPr lang="en-US" sz="1400" b="1" dirty="0">
                <a:gradFill>
                  <a:gsLst>
                    <a:gs pos="0">
                      <a:srgbClr val="FFFFFF"/>
                    </a:gs>
                    <a:gs pos="100000">
                      <a:srgbClr val="FFFFFF"/>
                    </a:gs>
                  </a:gsLst>
                  <a:lin ang="5400000" scaled="0"/>
                </a:gradFill>
                <a:ea typeface="Segoe UI" pitchFamily="34" charset="0"/>
                <a:cs typeface="Segoe UI" pitchFamily="34" charset="0"/>
              </a:rPr>
            </a:br>
            <a:r>
              <a:rPr lang="en-US" sz="1400" b="1" dirty="0">
                <a:gradFill>
                  <a:gsLst>
                    <a:gs pos="0">
                      <a:srgbClr val="FFFFFF"/>
                    </a:gs>
                    <a:gs pos="100000">
                      <a:srgbClr val="FFFFFF"/>
                    </a:gs>
                  </a:gsLst>
                  <a:lin ang="5400000" scaled="0"/>
                </a:gradFill>
                <a:ea typeface="Segoe UI" pitchFamily="34" charset="0"/>
                <a:cs typeface="Segoe UI" pitchFamily="34" charset="0"/>
              </a:rPr>
              <a:t>Groups</a:t>
            </a:r>
          </a:p>
        </p:txBody>
      </p:sp>
      <p:sp>
        <p:nvSpPr>
          <p:cNvPr id="13" name="Rectangle 12"/>
          <p:cNvSpPr/>
          <p:nvPr/>
        </p:nvSpPr>
        <p:spPr bwMode="auto">
          <a:xfrm>
            <a:off x="7041204" y="4755292"/>
            <a:ext cx="1531215" cy="840602"/>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b="1" dirty="0">
                <a:gradFill>
                  <a:gsLst>
                    <a:gs pos="0">
                      <a:srgbClr val="FFFFFF"/>
                    </a:gs>
                    <a:gs pos="100000">
                      <a:srgbClr val="FFFFFF"/>
                    </a:gs>
                  </a:gsLst>
                  <a:lin ang="5400000" scaled="0"/>
                </a:gradFill>
                <a:ea typeface="Segoe UI" pitchFamily="34" charset="0"/>
                <a:cs typeface="Segoe UI" pitchFamily="34" charset="0"/>
              </a:rPr>
              <a:t/>
            </a:r>
            <a:br>
              <a:rPr lang="en-US" sz="1400" b="1" dirty="0">
                <a:gradFill>
                  <a:gsLst>
                    <a:gs pos="0">
                      <a:srgbClr val="FFFFFF"/>
                    </a:gs>
                    <a:gs pos="100000">
                      <a:srgbClr val="FFFFFF"/>
                    </a:gs>
                  </a:gsLst>
                  <a:lin ang="5400000" scaled="0"/>
                </a:gradFill>
                <a:ea typeface="Segoe UI" pitchFamily="34" charset="0"/>
                <a:cs typeface="Segoe UI" pitchFamily="34" charset="0"/>
              </a:rPr>
            </a:br>
            <a:r>
              <a:rPr lang="en-US" sz="1400" b="1" dirty="0">
                <a:gradFill>
                  <a:gsLst>
                    <a:gs pos="0">
                      <a:srgbClr val="FFFFFF"/>
                    </a:gs>
                    <a:gs pos="100000">
                      <a:srgbClr val="FFFFFF"/>
                    </a:gs>
                  </a:gsLst>
                  <a:lin ang="5400000" scaled="0"/>
                </a:gradFill>
                <a:ea typeface="Segoe UI" pitchFamily="34" charset="0"/>
                <a:cs typeface="Segoe UI" pitchFamily="34" charset="0"/>
              </a:rPr>
              <a:t>OUs</a:t>
            </a:r>
          </a:p>
        </p:txBody>
      </p:sp>
      <p:sp>
        <p:nvSpPr>
          <p:cNvPr id="14" name="Rectangle 13"/>
          <p:cNvSpPr/>
          <p:nvPr/>
        </p:nvSpPr>
        <p:spPr bwMode="auto">
          <a:xfrm>
            <a:off x="9457700" y="4755292"/>
            <a:ext cx="1531215" cy="84060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b="1" dirty="0">
                <a:gradFill>
                  <a:gsLst>
                    <a:gs pos="0">
                      <a:srgbClr val="FFFFFF"/>
                    </a:gs>
                    <a:gs pos="100000">
                      <a:srgbClr val="FFFFFF"/>
                    </a:gs>
                  </a:gsLst>
                  <a:lin ang="5400000" scaled="0"/>
                </a:gradFill>
                <a:ea typeface="Segoe UI" pitchFamily="34" charset="0"/>
                <a:cs typeface="Segoe UI" pitchFamily="34" charset="0"/>
              </a:rPr>
              <a:t/>
            </a:r>
            <a:br>
              <a:rPr lang="en-US" sz="1400" b="1" dirty="0">
                <a:gradFill>
                  <a:gsLst>
                    <a:gs pos="0">
                      <a:srgbClr val="FFFFFF"/>
                    </a:gs>
                    <a:gs pos="100000">
                      <a:srgbClr val="FFFFFF"/>
                    </a:gs>
                  </a:gsLst>
                  <a:lin ang="5400000" scaled="0"/>
                </a:gradFill>
                <a:ea typeface="Segoe UI" pitchFamily="34" charset="0"/>
                <a:cs typeface="Segoe UI" pitchFamily="34" charset="0"/>
              </a:rPr>
            </a:br>
            <a:r>
              <a:rPr lang="en-US" sz="1400" b="1" dirty="0">
                <a:gradFill>
                  <a:gsLst>
                    <a:gs pos="0">
                      <a:srgbClr val="FFFFFF"/>
                    </a:gs>
                    <a:gs pos="100000">
                      <a:srgbClr val="FFFFFF"/>
                    </a:gs>
                  </a:gsLst>
                  <a:lin ang="5400000" scaled="0"/>
                </a:gradFill>
                <a:ea typeface="Segoe UI" pitchFamily="34" charset="0"/>
                <a:cs typeface="Segoe UI" pitchFamily="34" charset="0"/>
              </a:rPr>
              <a:t>Users</a:t>
            </a:r>
          </a:p>
        </p:txBody>
      </p:sp>
    </p:spTree>
    <p:extLst>
      <p:ext uri="{BB962C8B-B14F-4D97-AF65-F5344CB8AC3E}">
        <p14:creationId xmlns:p14="http://schemas.microsoft.com/office/powerpoint/2010/main" val="35360662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Release Pipeline</a:t>
            </a:r>
          </a:p>
        </p:txBody>
      </p:sp>
      <p:grpSp>
        <p:nvGrpSpPr>
          <p:cNvPr id="3" name="Group 2"/>
          <p:cNvGrpSpPr/>
          <p:nvPr/>
        </p:nvGrpSpPr>
        <p:grpSpPr>
          <a:xfrm>
            <a:off x="820013" y="2739605"/>
            <a:ext cx="2023187" cy="2023188"/>
            <a:chOff x="1515649" y="2492904"/>
            <a:chExt cx="2669939" cy="2669939"/>
          </a:xfrm>
        </p:grpSpPr>
        <p:sp>
          <p:nvSpPr>
            <p:cNvPr id="4" name="Block Arc 3"/>
            <p:cNvSpPr/>
            <p:nvPr/>
          </p:nvSpPr>
          <p:spPr>
            <a:xfrm>
              <a:off x="1515649" y="2492904"/>
              <a:ext cx="2669939" cy="2669939"/>
            </a:xfrm>
            <a:prstGeom prst="blockArc">
              <a:avLst>
                <a:gd name="adj1" fmla="val 10800000"/>
                <a:gd name="adj2" fmla="val 3"/>
                <a:gd name="adj3" fmla="val 15291"/>
              </a:avLst>
            </a:prstGeom>
            <a:solidFill>
              <a:srgbClr val="C82128"/>
            </a:solidFill>
            <a:ln w="25400" cap="flat" cmpd="sng" algn="ctr">
              <a:noFill/>
              <a:prstDash val="solid"/>
            </a:ln>
            <a:effectLst/>
          </p:spPr>
          <p:txBody>
            <a:bodyPr rtlCol="0" anchor="ctr"/>
            <a:lstStyle/>
            <a:p>
              <a:pPr algn="ctr" defTabSz="1031626">
                <a:defRPr/>
              </a:pPr>
              <a:endParaRPr lang="en-US" sz="1400" kern="0" dirty="0">
                <a:solidFill>
                  <a:schemeClr val="tx1">
                    <a:lumMod val="50000"/>
                  </a:schemeClr>
                </a:solidFill>
                <a:latin typeface="Roboto Condensed"/>
              </a:endParaRPr>
            </a:p>
          </p:txBody>
        </p:sp>
        <p:sp>
          <p:nvSpPr>
            <p:cNvPr id="5" name="Freeform 62"/>
            <p:cNvSpPr/>
            <p:nvPr/>
          </p:nvSpPr>
          <p:spPr>
            <a:xfrm>
              <a:off x="2080292" y="3079057"/>
              <a:ext cx="1551585" cy="1551585"/>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57150" cap="flat" cmpd="sng" algn="ctr">
              <a:solidFill>
                <a:srgbClr val="C82128"/>
              </a:solidFill>
              <a:prstDash val="solid"/>
            </a:ln>
            <a:effectLst/>
          </p:spPr>
          <p:txBody>
            <a:bodyPr spcFirstLastPara="0" vert="horz" wrap="square" lIns="182880" tIns="182880" rIns="158008" bIns="158008" numCol="1" spcCol="1270" anchor="ctr" anchorCtr="0">
              <a:noAutofit/>
            </a:bodyPr>
            <a:lstStyle/>
            <a:p>
              <a:pPr algn="ctr" defTabSz="889000">
                <a:lnSpc>
                  <a:spcPct val="90000"/>
                </a:lnSpc>
                <a:spcBef>
                  <a:spcPct val="0"/>
                </a:spcBef>
                <a:spcAft>
                  <a:spcPct val="35000"/>
                </a:spcAft>
                <a:defRPr/>
              </a:pPr>
              <a:endParaRPr lang="en-US" sz="2400" kern="0" dirty="0">
                <a:solidFill>
                  <a:schemeClr val="tx1">
                    <a:lumMod val="50000"/>
                  </a:schemeClr>
                </a:solidFill>
                <a:latin typeface="FontAwesome" pitchFamily="2" charset="0"/>
              </a:endParaRPr>
            </a:p>
          </p:txBody>
        </p:sp>
        <p:sp>
          <p:nvSpPr>
            <p:cNvPr id="6" name="Rectangle 5"/>
            <p:cNvSpPr/>
            <p:nvPr/>
          </p:nvSpPr>
          <p:spPr>
            <a:xfrm>
              <a:off x="2179312" y="3428378"/>
              <a:ext cx="1342611" cy="852943"/>
            </a:xfrm>
            <a:prstGeom prst="rect">
              <a:avLst/>
            </a:prstGeom>
          </p:spPr>
          <p:txBody>
            <a:bodyPr wrap="square">
              <a:spAutoFit/>
            </a:bodyPr>
            <a:lstStyle/>
            <a:p>
              <a:pPr algn="ctr"/>
              <a:r>
                <a:rPr lang="en-CA" sz="1200" b="1" spc="100" dirty="0">
                  <a:solidFill>
                    <a:schemeClr val="tx1">
                      <a:lumMod val="50000"/>
                    </a:schemeClr>
                  </a:solidFill>
                  <a:latin typeface="Arial Narrow" panose="020B0606020202030204" pitchFamily="34" charset="0"/>
                  <a:ea typeface="Roboto Light" panose="02000000000000000000" pitchFamily="2" charset="0"/>
                </a:rPr>
                <a:t>Commit to Source Control</a:t>
              </a:r>
              <a:endParaRPr lang="en-CA" sz="1200" b="1" spc="100" dirty="0">
                <a:solidFill>
                  <a:schemeClr val="tx1">
                    <a:lumMod val="50000"/>
                  </a:schemeClr>
                </a:solidFill>
                <a:latin typeface="Arial Narrow" panose="020B0606020202030204" pitchFamily="34" charset="0"/>
              </a:endParaRPr>
            </a:p>
          </p:txBody>
        </p:sp>
      </p:grpSp>
      <p:grpSp>
        <p:nvGrpSpPr>
          <p:cNvPr id="7" name="Group 6"/>
          <p:cNvGrpSpPr/>
          <p:nvPr/>
        </p:nvGrpSpPr>
        <p:grpSpPr>
          <a:xfrm>
            <a:off x="2531093" y="2736975"/>
            <a:ext cx="2023187" cy="2023188"/>
            <a:chOff x="3773710" y="2489433"/>
            <a:chExt cx="2669939" cy="2669939"/>
          </a:xfrm>
        </p:grpSpPr>
        <p:sp>
          <p:nvSpPr>
            <p:cNvPr id="8" name="Block Arc 7"/>
            <p:cNvSpPr/>
            <p:nvPr/>
          </p:nvSpPr>
          <p:spPr>
            <a:xfrm rot="10800000">
              <a:off x="3773710" y="2489433"/>
              <a:ext cx="2669939" cy="2669939"/>
            </a:xfrm>
            <a:prstGeom prst="blockArc">
              <a:avLst>
                <a:gd name="adj1" fmla="val 10800000"/>
                <a:gd name="adj2" fmla="val 3"/>
                <a:gd name="adj3" fmla="val 15291"/>
              </a:avLst>
            </a:prstGeom>
            <a:solidFill>
              <a:srgbClr val="92D050"/>
            </a:solidFill>
            <a:ln w="25400" cap="flat" cmpd="sng" algn="ctr">
              <a:noFill/>
              <a:prstDash val="solid"/>
            </a:ln>
            <a:effectLst/>
          </p:spPr>
          <p:txBody>
            <a:bodyPr rtlCol="0" anchor="ctr"/>
            <a:lstStyle/>
            <a:p>
              <a:pPr algn="ctr" defTabSz="1031626">
                <a:defRPr/>
              </a:pPr>
              <a:endParaRPr lang="en-US" sz="1400" kern="0" dirty="0">
                <a:solidFill>
                  <a:schemeClr val="tx1">
                    <a:lumMod val="50000"/>
                  </a:schemeClr>
                </a:solidFill>
                <a:latin typeface="Roboto Condensed"/>
              </a:endParaRPr>
            </a:p>
          </p:txBody>
        </p:sp>
        <p:sp>
          <p:nvSpPr>
            <p:cNvPr id="9" name="Freeform 63"/>
            <p:cNvSpPr/>
            <p:nvPr/>
          </p:nvSpPr>
          <p:spPr>
            <a:xfrm>
              <a:off x="4343815" y="3079057"/>
              <a:ext cx="1551585" cy="1551585"/>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57150" cap="flat" cmpd="sng" algn="ctr">
              <a:solidFill>
                <a:srgbClr val="92D050"/>
              </a:solidFill>
              <a:prstDash val="solid"/>
            </a:ln>
            <a:effectLst/>
          </p:spPr>
          <p:txBody>
            <a:bodyPr spcFirstLastPara="0" vert="horz" wrap="square" lIns="182880" tIns="182880" rIns="158008" bIns="158008" numCol="1" spcCol="1270" anchor="ctr" anchorCtr="0">
              <a:noAutofit/>
            </a:bodyPr>
            <a:lstStyle/>
            <a:p>
              <a:pPr algn="ctr" defTabSz="889000">
                <a:lnSpc>
                  <a:spcPct val="90000"/>
                </a:lnSpc>
                <a:spcBef>
                  <a:spcPct val="0"/>
                </a:spcBef>
                <a:spcAft>
                  <a:spcPct val="35000"/>
                </a:spcAft>
                <a:defRPr/>
              </a:pPr>
              <a:endParaRPr lang="en-US" sz="2400" kern="0" dirty="0">
                <a:solidFill>
                  <a:schemeClr val="tx1">
                    <a:lumMod val="50000"/>
                  </a:schemeClr>
                </a:solidFill>
                <a:latin typeface="FontAwesome" pitchFamily="2" charset="0"/>
              </a:endParaRPr>
            </a:p>
          </p:txBody>
        </p:sp>
        <p:sp>
          <p:nvSpPr>
            <p:cNvPr id="10" name="Rectangle 9"/>
            <p:cNvSpPr/>
            <p:nvPr/>
          </p:nvSpPr>
          <p:spPr>
            <a:xfrm>
              <a:off x="4432264" y="3426047"/>
              <a:ext cx="1342611" cy="852943"/>
            </a:xfrm>
            <a:prstGeom prst="rect">
              <a:avLst/>
            </a:prstGeom>
          </p:spPr>
          <p:txBody>
            <a:bodyPr wrap="square">
              <a:spAutoFit/>
            </a:bodyPr>
            <a:lstStyle/>
            <a:p>
              <a:pPr algn="ctr"/>
              <a:r>
                <a:rPr lang="en-CA" sz="1200" b="1" spc="100" dirty="0">
                  <a:solidFill>
                    <a:schemeClr val="tx1">
                      <a:lumMod val="50000"/>
                    </a:schemeClr>
                  </a:solidFill>
                  <a:latin typeface="Arial Narrow" panose="020B0606020202030204" pitchFamily="34" charset="0"/>
                  <a:ea typeface="Roboto Light" panose="02000000000000000000" pitchFamily="2" charset="0"/>
                </a:rPr>
                <a:t>Invoke build</a:t>
              </a:r>
            </a:p>
            <a:p>
              <a:pPr algn="ctr"/>
              <a:r>
                <a:rPr lang="en-CA" sz="1200" b="1" spc="100" dirty="0">
                  <a:solidFill>
                    <a:schemeClr val="tx1">
                      <a:lumMod val="50000"/>
                    </a:schemeClr>
                  </a:solidFill>
                  <a:latin typeface="Arial Narrow" panose="020B0606020202030204" pitchFamily="34" charset="0"/>
                  <a:ea typeface="Roboto Light" panose="02000000000000000000" pitchFamily="2" charset="0"/>
                </a:rPr>
                <a:t>script</a:t>
              </a:r>
              <a:endParaRPr lang="en-CA" sz="1200" b="1" spc="100" dirty="0">
                <a:solidFill>
                  <a:schemeClr val="tx1">
                    <a:lumMod val="50000"/>
                  </a:schemeClr>
                </a:solidFill>
                <a:latin typeface="Arial Narrow" panose="020B0606020202030204" pitchFamily="34" charset="0"/>
              </a:endParaRPr>
            </a:p>
          </p:txBody>
        </p:sp>
      </p:grpSp>
      <p:grpSp>
        <p:nvGrpSpPr>
          <p:cNvPr id="11" name="Group 10"/>
          <p:cNvGrpSpPr/>
          <p:nvPr/>
        </p:nvGrpSpPr>
        <p:grpSpPr>
          <a:xfrm>
            <a:off x="4243952" y="2739605"/>
            <a:ext cx="2023187" cy="2023188"/>
            <a:chOff x="6034117" y="2492904"/>
            <a:chExt cx="2669939" cy="2669939"/>
          </a:xfrm>
        </p:grpSpPr>
        <p:sp>
          <p:nvSpPr>
            <p:cNvPr id="12" name="Block Arc 11"/>
            <p:cNvSpPr/>
            <p:nvPr/>
          </p:nvSpPr>
          <p:spPr>
            <a:xfrm>
              <a:off x="6034117" y="2492904"/>
              <a:ext cx="2669939" cy="2669939"/>
            </a:xfrm>
            <a:prstGeom prst="blockArc">
              <a:avLst>
                <a:gd name="adj1" fmla="val 10800000"/>
                <a:gd name="adj2" fmla="val 3"/>
                <a:gd name="adj3" fmla="val 15291"/>
              </a:avLst>
            </a:prstGeom>
            <a:solidFill>
              <a:srgbClr val="FF8C00"/>
            </a:solidFill>
            <a:ln w="25400" cap="flat" cmpd="sng" algn="ctr">
              <a:noFill/>
              <a:prstDash val="solid"/>
            </a:ln>
            <a:effectLst/>
          </p:spPr>
          <p:txBody>
            <a:bodyPr rtlCol="0" anchor="ctr"/>
            <a:lstStyle/>
            <a:p>
              <a:pPr algn="ctr" defTabSz="1031626">
                <a:defRPr/>
              </a:pPr>
              <a:endParaRPr lang="en-US" sz="1400" kern="0" dirty="0">
                <a:solidFill>
                  <a:schemeClr val="tx1">
                    <a:lumMod val="50000"/>
                  </a:schemeClr>
                </a:solidFill>
                <a:latin typeface="Roboto Condensed"/>
              </a:endParaRPr>
            </a:p>
          </p:txBody>
        </p:sp>
        <p:sp>
          <p:nvSpPr>
            <p:cNvPr id="13" name="Freeform 64"/>
            <p:cNvSpPr/>
            <p:nvPr/>
          </p:nvSpPr>
          <p:spPr>
            <a:xfrm>
              <a:off x="6607337" y="3079057"/>
              <a:ext cx="1551585" cy="1551585"/>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57150" cap="flat" cmpd="sng" algn="ctr">
              <a:solidFill>
                <a:srgbClr val="FF8C00"/>
              </a:solidFill>
              <a:prstDash val="solid"/>
            </a:ln>
            <a:effectLst/>
          </p:spPr>
          <p:txBody>
            <a:bodyPr spcFirstLastPara="0" vert="horz" wrap="square" lIns="182880" tIns="182880" rIns="158008" bIns="158008" numCol="1" spcCol="1270" anchor="ctr" anchorCtr="0">
              <a:noAutofit/>
            </a:bodyPr>
            <a:lstStyle/>
            <a:p>
              <a:pPr algn="ctr" defTabSz="889000">
                <a:lnSpc>
                  <a:spcPct val="90000"/>
                </a:lnSpc>
                <a:spcBef>
                  <a:spcPct val="0"/>
                </a:spcBef>
                <a:spcAft>
                  <a:spcPct val="35000"/>
                </a:spcAft>
                <a:defRPr/>
              </a:pPr>
              <a:endParaRPr lang="en-US" sz="2400" kern="0" dirty="0">
                <a:solidFill>
                  <a:schemeClr val="tx1">
                    <a:lumMod val="50000"/>
                  </a:schemeClr>
                </a:solidFill>
                <a:latin typeface="FontAwesome" pitchFamily="2" charset="0"/>
              </a:endParaRPr>
            </a:p>
          </p:txBody>
        </p:sp>
        <p:sp>
          <p:nvSpPr>
            <p:cNvPr id="14" name="Rectangle 13"/>
            <p:cNvSpPr/>
            <p:nvPr/>
          </p:nvSpPr>
          <p:spPr>
            <a:xfrm>
              <a:off x="6534439" y="3641629"/>
              <a:ext cx="1688303" cy="365547"/>
            </a:xfrm>
            <a:prstGeom prst="rect">
              <a:avLst/>
            </a:prstGeom>
          </p:spPr>
          <p:txBody>
            <a:bodyPr wrap="square">
              <a:spAutoFit/>
            </a:bodyPr>
            <a:lstStyle/>
            <a:p>
              <a:pPr algn="ctr"/>
              <a:r>
                <a:rPr lang="en-CA" sz="1200" b="1" spc="100" dirty="0">
                  <a:solidFill>
                    <a:schemeClr val="tx1">
                      <a:lumMod val="50000"/>
                    </a:schemeClr>
                  </a:solidFill>
                  <a:latin typeface="Arial Narrow" panose="020B0606020202030204" pitchFamily="34" charset="0"/>
                  <a:ea typeface="Roboto Light" panose="02000000000000000000" pitchFamily="2" charset="0"/>
                </a:rPr>
                <a:t>Run test</a:t>
              </a:r>
              <a:endParaRPr lang="en-CA" sz="1200" b="1" spc="100" dirty="0">
                <a:solidFill>
                  <a:schemeClr val="tx1">
                    <a:lumMod val="50000"/>
                  </a:schemeClr>
                </a:solidFill>
                <a:latin typeface="Arial Narrow" panose="020B0606020202030204" pitchFamily="34" charset="0"/>
              </a:endParaRPr>
            </a:p>
          </p:txBody>
        </p:sp>
      </p:grpSp>
      <p:grpSp>
        <p:nvGrpSpPr>
          <p:cNvPr id="16" name="Group 15"/>
          <p:cNvGrpSpPr/>
          <p:nvPr/>
        </p:nvGrpSpPr>
        <p:grpSpPr>
          <a:xfrm>
            <a:off x="5964557" y="2736975"/>
            <a:ext cx="2023187" cy="2023188"/>
            <a:chOff x="3773710" y="2489433"/>
            <a:chExt cx="2669939" cy="2669939"/>
          </a:xfrm>
        </p:grpSpPr>
        <p:sp>
          <p:nvSpPr>
            <p:cNvPr id="17" name="Block Arc 16"/>
            <p:cNvSpPr/>
            <p:nvPr/>
          </p:nvSpPr>
          <p:spPr>
            <a:xfrm rot="10800000">
              <a:off x="3773710" y="2489433"/>
              <a:ext cx="2669939" cy="2669939"/>
            </a:xfrm>
            <a:prstGeom prst="blockArc">
              <a:avLst>
                <a:gd name="adj1" fmla="val 10800000"/>
                <a:gd name="adj2" fmla="val 3"/>
                <a:gd name="adj3" fmla="val 15291"/>
              </a:avLst>
            </a:prstGeom>
            <a:solidFill>
              <a:srgbClr val="00B0F0"/>
            </a:solidFill>
            <a:ln w="25400" cap="flat" cmpd="sng" algn="ctr">
              <a:noFill/>
              <a:prstDash val="solid"/>
            </a:ln>
            <a:effectLst/>
          </p:spPr>
          <p:txBody>
            <a:bodyPr rtlCol="0" anchor="ctr"/>
            <a:lstStyle/>
            <a:p>
              <a:pPr algn="ctr" defTabSz="1031626">
                <a:defRPr/>
              </a:pPr>
              <a:endParaRPr lang="en-US" sz="1400" kern="0" dirty="0">
                <a:solidFill>
                  <a:schemeClr val="tx1">
                    <a:lumMod val="50000"/>
                  </a:schemeClr>
                </a:solidFill>
                <a:latin typeface="Roboto Condensed"/>
              </a:endParaRPr>
            </a:p>
          </p:txBody>
        </p:sp>
        <p:sp>
          <p:nvSpPr>
            <p:cNvPr id="18" name="Freeform 63"/>
            <p:cNvSpPr/>
            <p:nvPr/>
          </p:nvSpPr>
          <p:spPr>
            <a:xfrm>
              <a:off x="4343815" y="3079057"/>
              <a:ext cx="1551585" cy="1551585"/>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57150" cap="flat" cmpd="sng" algn="ctr">
              <a:solidFill>
                <a:srgbClr val="00B0F0"/>
              </a:solidFill>
              <a:prstDash val="solid"/>
            </a:ln>
            <a:effectLst/>
          </p:spPr>
          <p:txBody>
            <a:bodyPr spcFirstLastPara="0" vert="horz" wrap="square" lIns="182880" tIns="182880" rIns="158008" bIns="158008" numCol="1" spcCol="1270" anchor="ctr" anchorCtr="0">
              <a:noAutofit/>
            </a:bodyPr>
            <a:lstStyle/>
            <a:p>
              <a:pPr algn="ctr" defTabSz="889000">
                <a:lnSpc>
                  <a:spcPct val="90000"/>
                </a:lnSpc>
                <a:spcBef>
                  <a:spcPct val="0"/>
                </a:spcBef>
                <a:spcAft>
                  <a:spcPct val="35000"/>
                </a:spcAft>
                <a:defRPr/>
              </a:pPr>
              <a:endParaRPr lang="en-US" sz="2400" kern="0" dirty="0">
                <a:solidFill>
                  <a:schemeClr val="tx1">
                    <a:lumMod val="50000"/>
                  </a:schemeClr>
                </a:solidFill>
                <a:latin typeface="FontAwesome" pitchFamily="2" charset="0"/>
              </a:endParaRPr>
            </a:p>
          </p:txBody>
        </p:sp>
        <p:sp>
          <p:nvSpPr>
            <p:cNvPr id="19" name="Rectangle 18"/>
            <p:cNvSpPr/>
            <p:nvPr/>
          </p:nvSpPr>
          <p:spPr>
            <a:xfrm>
              <a:off x="4448302" y="3531351"/>
              <a:ext cx="1342611" cy="609245"/>
            </a:xfrm>
            <a:prstGeom prst="rect">
              <a:avLst/>
            </a:prstGeom>
          </p:spPr>
          <p:txBody>
            <a:bodyPr wrap="square">
              <a:spAutoFit/>
            </a:bodyPr>
            <a:lstStyle/>
            <a:p>
              <a:pPr algn="ctr"/>
              <a:r>
                <a:rPr lang="en-CA" sz="1200" b="1" spc="100" dirty="0">
                  <a:solidFill>
                    <a:schemeClr val="tx1">
                      <a:lumMod val="50000"/>
                    </a:schemeClr>
                  </a:solidFill>
                  <a:latin typeface="Arial Narrow" panose="020B0606020202030204" pitchFamily="34" charset="0"/>
                  <a:ea typeface="Roboto Light" panose="02000000000000000000" pitchFamily="2" charset="0"/>
                </a:rPr>
                <a:t>Build the domain</a:t>
              </a:r>
              <a:endParaRPr lang="en-CA" sz="1200" b="1" spc="100" dirty="0">
                <a:solidFill>
                  <a:schemeClr val="tx1">
                    <a:lumMod val="50000"/>
                  </a:schemeClr>
                </a:solidFill>
                <a:latin typeface="Arial Narrow" panose="020B0606020202030204" pitchFamily="34" charset="0"/>
              </a:endParaRPr>
            </a:p>
          </p:txBody>
        </p:sp>
      </p:grpSp>
      <p:grpSp>
        <p:nvGrpSpPr>
          <p:cNvPr id="20" name="Group 19"/>
          <p:cNvGrpSpPr/>
          <p:nvPr/>
        </p:nvGrpSpPr>
        <p:grpSpPr>
          <a:xfrm>
            <a:off x="7677416" y="2739605"/>
            <a:ext cx="2023187" cy="2023188"/>
            <a:chOff x="6034117" y="2492904"/>
            <a:chExt cx="2669939" cy="2669939"/>
          </a:xfrm>
        </p:grpSpPr>
        <p:sp>
          <p:nvSpPr>
            <p:cNvPr id="21" name="Block Arc 20"/>
            <p:cNvSpPr/>
            <p:nvPr/>
          </p:nvSpPr>
          <p:spPr>
            <a:xfrm>
              <a:off x="6034117" y="2492904"/>
              <a:ext cx="2669939" cy="2669939"/>
            </a:xfrm>
            <a:prstGeom prst="blockArc">
              <a:avLst>
                <a:gd name="adj1" fmla="val 10800000"/>
                <a:gd name="adj2" fmla="val 3"/>
                <a:gd name="adj3" fmla="val 15291"/>
              </a:avLst>
            </a:prstGeom>
            <a:solidFill>
              <a:srgbClr val="B4009E"/>
            </a:solidFill>
            <a:ln w="25400" cap="flat" cmpd="sng" algn="ctr">
              <a:noFill/>
              <a:prstDash val="solid"/>
            </a:ln>
            <a:effectLst/>
          </p:spPr>
          <p:txBody>
            <a:bodyPr rtlCol="0" anchor="ctr"/>
            <a:lstStyle/>
            <a:p>
              <a:pPr algn="ctr" defTabSz="1031626">
                <a:defRPr/>
              </a:pPr>
              <a:endParaRPr lang="en-US" sz="1400" kern="0" dirty="0">
                <a:solidFill>
                  <a:schemeClr val="tx1">
                    <a:lumMod val="50000"/>
                  </a:schemeClr>
                </a:solidFill>
                <a:latin typeface="Roboto Condensed"/>
              </a:endParaRPr>
            </a:p>
          </p:txBody>
        </p:sp>
        <p:sp>
          <p:nvSpPr>
            <p:cNvPr id="22" name="Freeform 64"/>
            <p:cNvSpPr/>
            <p:nvPr/>
          </p:nvSpPr>
          <p:spPr>
            <a:xfrm>
              <a:off x="6607337" y="3079057"/>
              <a:ext cx="1551585" cy="1551585"/>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57150" cap="flat" cmpd="sng" algn="ctr">
              <a:solidFill>
                <a:srgbClr val="B4009E"/>
              </a:solidFill>
              <a:prstDash val="solid"/>
            </a:ln>
            <a:effectLst/>
          </p:spPr>
          <p:txBody>
            <a:bodyPr spcFirstLastPara="0" vert="horz" wrap="square" lIns="182880" tIns="182880" rIns="158008" bIns="158008" numCol="1" spcCol="1270" anchor="ctr" anchorCtr="0">
              <a:noAutofit/>
            </a:bodyPr>
            <a:lstStyle/>
            <a:p>
              <a:pPr algn="ctr" defTabSz="889000">
                <a:lnSpc>
                  <a:spcPct val="90000"/>
                </a:lnSpc>
                <a:spcBef>
                  <a:spcPct val="0"/>
                </a:spcBef>
                <a:spcAft>
                  <a:spcPct val="35000"/>
                </a:spcAft>
                <a:defRPr/>
              </a:pPr>
              <a:endParaRPr lang="en-US" sz="2400" kern="0" dirty="0">
                <a:solidFill>
                  <a:schemeClr val="tx1">
                    <a:lumMod val="50000"/>
                  </a:schemeClr>
                </a:solidFill>
                <a:latin typeface="FontAwesome" pitchFamily="2" charset="0"/>
              </a:endParaRPr>
            </a:p>
          </p:txBody>
        </p:sp>
        <p:sp>
          <p:nvSpPr>
            <p:cNvPr id="23" name="Rectangle 22"/>
            <p:cNvSpPr/>
            <p:nvPr/>
          </p:nvSpPr>
          <p:spPr>
            <a:xfrm>
              <a:off x="6537978" y="3531352"/>
              <a:ext cx="1688303" cy="609245"/>
            </a:xfrm>
            <a:prstGeom prst="rect">
              <a:avLst/>
            </a:prstGeom>
          </p:spPr>
          <p:txBody>
            <a:bodyPr wrap="square">
              <a:spAutoFit/>
            </a:bodyPr>
            <a:lstStyle/>
            <a:p>
              <a:pPr algn="ctr"/>
              <a:r>
                <a:rPr lang="en-CA" sz="1200" b="1" spc="100" dirty="0">
                  <a:solidFill>
                    <a:schemeClr val="tx1">
                      <a:lumMod val="50000"/>
                    </a:schemeClr>
                  </a:solidFill>
                  <a:latin typeface="Arial Narrow" panose="020B0606020202030204" pitchFamily="34" charset="0"/>
                  <a:ea typeface="Roboto Light" panose="02000000000000000000" pitchFamily="2" charset="0"/>
                </a:rPr>
                <a:t>Pass/Fail </a:t>
              </a:r>
            </a:p>
            <a:p>
              <a:pPr algn="ctr"/>
              <a:r>
                <a:rPr lang="en-CA" sz="1200" b="1" spc="100" dirty="0">
                  <a:solidFill>
                    <a:schemeClr val="tx1">
                      <a:lumMod val="50000"/>
                    </a:schemeClr>
                  </a:solidFill>
                  <a:latin typeface="Arial Narrow" panose="020B0606020202030204" pitchFamily="34" charset="0"/>
                  <a:ea typeface="Roboto Light" panose="02000000000000000000" pitchFamily="2" charset="0"/>
                </a:rPr>
                <a:t>build</a:t>
              </a:r>
              <a:endParaRPr lang="en-CA" sz="1200" b="1" spc="100" dirty="0">
                <a:solidFill>
                  <a:schemeClr val="tx1">
                    <a:lumMod val="50000"/>
                  </a:schemeClr>
                </a:solidFill>
                <a:latin typeface="Arial Narrow" panose="020B0606020202030204" pitchFamily="34" charset="0"/>
              </a:endParaRPr>
            </a:p>
          </p:txBody>
        </p:sp>
      </p:grpSp>
      <p:grpSp>
        <p:nvGrpSpPr>
          <p:cNvPr id="28" name="Group 27"/>
          <p:cNvGrpSpPr/>
          <p:nvPr/>
        </p:nvGrpSpPr>
        <p:grpSpPr>
          <a:xfrm>
            <a:off x="9391119" y="2722672"/>
            <a:ext cx="2023187" cy="2023188"/>
            <a:chOff x="3773710" y="2489433"/>
            <a:chExt cx="2669939" cy="2669939"/>
          </a:xfrm>
        </p:grpSpPr>
        <p:sp>
          <p:nvSpPr>
            <p:cNvPr id="29" name="Block Arc 28"/>
            <p:cNvSpPr/>
            <p:nvPr/>
          </p:nvSpPr>
          <p:spPr>
            <a:xfrm rot="10800000">
              <a:off x="3773710" y="2489433"/>
              <a:ext cx="2669939" cy="2669939"/>
            </a:xfrm>
            <a:prstGeom prst="blockArc">
              <a:avLst>
                <a:gd name="adj1" fmla="val 10800000"/>
                <a:gd name="adj2" fmla="val 3"/>
                <a:gd name="adj3" fmla="val 15291"/>
              </a:avLst>
            </a:prstGeom>
            <a:solidFill>
              <a:srgbClr val="0070C0"/>
            </a:solidFill>
            <a:ln w="25400" cap="flat" cmpd="sng" algn="ctr">
              <a:noFill/>
              <a:prstDash val="solid"/>
            </a:ln>
            <a:effectLst/>
          </p:spPr>
          <p:txBody>
            <a:bodyPr rtlCol="0" anchor="ctr"/>
            <a:lstStyle/>
            <a:p>
              <a:pPr algn="ctr" defTabSz="1031626">
                <a:defRPr/>
              </a:pPr>
              <a:endParaRPr lang="en-US" sz="1400" kern="0" dirty="0">
                <a:solidFill>
                  <a:schemeClr val="tx1">
                    <a:lumMod val="50000"/>
                  </a:schemeClr>
                </a:solidFill>
                <a:latin typeface="Roboto Condensed"/>
              </a:endParaRPr>
            </a:p>
          </p:txBody>
        </p:sp>
        <p:sp>
          <p:nvSpPr>
            <p:cNvPr id="30" name="Freeform 63"/>
            <p:cNvSpPr/>
            <p:nvPr/>
          </p:nvSpPr>
          <p:spPr>
            <a:xfrm>
              <a:off x="4343815" y="3079057"/>
              <a:ext cx="1551585" cy="1551585"/>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57150" cap="flat" cmpd="sng" algn="ctr">
              <a:solidFill>
                <a:srgbClr val="0070C0"/>
              </a:solidFill>
              <a:prstDash val="solid"/>
            </a:ln>
            <a:effectLst/>
          </p:spPr>
          <p:txBody>
            <a:bodyPr spcFirstLastPara="0" vert="horz" wrap="square" lIns="182880" tIns="182880" rIns="158008" bIns="158008" numCol="1" spcCol="1270" anchor="ctr" anchorCtr="0">
              <a:noAutofit/>
            </a:bodyPr>
            <a:lstStyle/>
            <a:p>
              <a:pPr algn="ctr" defTabSz="889000">
                <a:lnSpc>
                  <a:spcPct val="90000"/>
                </a:lnSpc>
                <a:spcBef>
                  <a:spcPct val="0"/>
                </a:spcBef>
                <a:spcAft>
                  <a:spcPct val="35000"/>
                </a:spcAft>
                <a:defRPr/>
              </a:pPr>
              <a:endParaRPr lang="en-US" sz="2400" kern="0" dirty="0">
                <a:solidFill>
                  <a:schemeClr val="tx1">
                    <a:lumMod val="50000"/>
                  </a:schemeClr>
                </a:solidFill>
                <a:latin typeface="FontAwesome" pitchFamily="2" charset="0"/>
              </a:endParaRPr>
            </a:p>
          </p:txBody>
        </p:sp>
        <p:sp>
          <p:nvSpPr>
            <p:cNvPr id="31" name="Rectangle 30"/>
            <p:cNvSpPr/>
            <p:nvPr/>
          </p:nvSpPr>
          <p:spPr>
            <a:xfrm>
              <a:off x="4437373" y="3444922"/>
              <a:ext cx="1342611" cy="852943"/>
            </a:xfrm>
            <a:prstGeom prst="rect">
              <a:avLst/>
            </a:prstGeom>
          </p:spPr>
          <p:txBody>
            <a:bodyPr wrap="square">
              <a:spAutoFit/>
            </a:bodyPr>
            <a:lstStyle/>
            <a:p>
              <a:pPr algn="ctr"/>
              <a:r>
                <a:rPr lang="en-CA" sz="1200" b="1" spc="100" dirty="0">
                  <a:solidFill>
                    <a:schemeClr val="tx1">
                      <a:lumMod val="50000"/>
                    </a:schemeClr>
                  </a:solidFill>
                  <a:latin typeface="Arial Narrow" panose="020B0606020202030204" pitchFamily="34" charset="0"/>
                  <a:ea typeface="Roboto Light" panose="02000000000000000000" pitchFamily="2" charset="0"/>
                </a:rPr>
                <a:t>Publish to PowerShell Gallery</a:t>
              </a:r>
              <a:endParaRPr lang="en-CA" sz="1200" b="1" spc="100" dirty="0">
                <a:solidFill>
                  <a:schemeClr val="tx1">
                    <a:lumMod val="50000"/>
                  </a:schemeClr>
                </a:solidFill>
                <a:latin typeface="Arial Narrow" panose="020B0606020202030204" pitchFamily="34" charset="0"/>
              </a:endParaRPr>
            </a:p>
          </p:txBody>
        </p:sp>
      </p:grpSp>
    </p:spTree>
    <p:extLst>
      <p:ext uri="{BB962C8B-B14F-4D97-AF65-F5344CB8AC3E}">
        <p14:creationId xmlns:p14="http://schemas.microsoft.com/office/powerpoint/2010/main" val="162966157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We've Learned</a:t>
            </a:r>
          </a:p>
        </p:txBody>
      </p:sp>
      <p:sp>
        <p:nvSpPr>
          <p:cNvPr id="3" name="Rectangle 2"/>
          <p:cNvSpPr/>
          <p:nvPr/>
        </p:nvSpPr>
        <p:spPr>
          <a:xfrm>
            <a:off x="7296753" y="1971068"/>
            <a:ext cx="1768433" cy="3154710"/>
          </a:xfrm>
          <a:prstGeom prst="rect">
            <a:avLst/>
          </a:prstGeom>
        </p:spPr>
        <p:txBody>
          <a:bodyPr wrap="none">
            <a:spAutoFit/>
          </a:bodyPr>
          <a:lstStyle/>
          <a:p>
            <a:r>
              <a:rPr lang="en-US" sz="19900" dirty="0">
                <a:solidFill>
                  <a:srgbClr val="FF8C00">
                    <a:alpha val="60000"/>
                  </a:srgbClr>
                </a:solidFill>
                <a:latin typeface="Segoe UI Black" panose="020B0A02040204020203" pitchFamily="34" charset="0"/>
                <a:ea typeface="Segoe UI Black" panose="020B0A02040204020203" pitchFamily="34" charset="0"/>
                <a:cs typeface="Segoe UI Black" panose="020B0A02040204020203" pitchFamily="34" charset="0"/>
              </a:rPr>
              <a:t>4</a:t>
            </a:r>
            <a:endParaRPr lang="en-US" sz="9600" dirty="0">
              <a:solidFill>
                <a:srgbClr val="FF8C00">
                  <a:alpha val="60000"/>
                </a:srgbClr>
              </a:solidFill>
              <a:latin typeface="Trebuchet MS" panose="020B0603020202020204"/>
            </a:endParaRPr>
          </a:p>
        </p:txBody>
      </p:sp>
      <p:sp>
        <p:nvSpPr>
          <p:cNvPr id="4" name="Rectangle 3"/>
          <p:cNvSpPr/>
          <p:nvPr/>
        </p:nvSpPr>
        <p:spPr>
          <a:xfrm>
            <a:off x="4939019" y="1971068"/>
            <a:ext cx="1713931" cy="3154710"/>
          </a:xfrm>
          <a:prstGeom prst="rect">
            <a:avLst/>
          </a:prstGeom>
        </p:spPr>
        <p:txBody>
          <a:bodyPr wrap="none">
            <a:spAutoFit/>
          </a:bodyPr>
          <a:lstStyle/>
          <a:p>
            <a:r>
              <a:rPr lang="en-US" sz="19900" dirty="0">
                <a:solidFill>
                  <a:srgbClr val="0070C0">
                    <a:alpha val="60000"/>
                  </a:srgbClr>
                </a:solidFill>
                <a:latin typeface="Segoe UI Black" panose="020B0A02040204020203" pitchFamily="34" charset="0"/>
                <a:ea typeface="Segoe UI Black" panose="020B0A02040204020203" pitchFamily="34" charset="0"/>
                <a:cs typeface="Segoe UI Black" panose="020B0A02040204020203" pitchFamily="34" charset="0"/>
              </a:rPr>
              <a:t>3</a:t>
            </a:r>
            <a:endParaRPr lang="en-US" sz="9600" dirty="0">
              <a:solidFill>
                <a:srgbClr val="0070C0">
                  <a:alpha val="60000"/>
                </a:srgbClr>
              </a:solidFill>
              <a:latin typeface="Trebuchet MS" panose="020B0603020202020204"/>
            </a:endParaRPr>
          </a:p>
        </p:txBody>
      </p:sp>
      <p:sp>
        <p:nvSpPr>
          <p:cNvPr id="5" name="Rectangle 4"/>
          <p:cNvSpPr/>
          <p:nvPr/>
        </p:nvSpPr>
        <p:spPr>
          <a:xfrm>
            <a:off x="2629544" y="1971068"/>
            <a:ext cx="1713931" cy="3154710"/>
          </a:xfrm>
          <a:prstGeom prst="rect">
            <a:avLst/>
          </a:prstGeom>
        </p:spPr>
        <p:txBody>
          <a:bodyPr wrap="none">
            <a:spAutoFit/>
          </a:bodyPr>
          <a:lstStyle/>
          <a:p>
            <a:r>
              <a:rPr lang="en-US" sz="19900" dirty="0">
                <a:solidFill>
                  <a:srgbClr val="B4009E">
                    <a:alpha val="60000"/>
                  </a:srgbClr>
                </a:solidFill>
                <a:latin typeface="Segoe UI Black" panose="020B0A02040204020203" pitchFamily="34" charset="0"/>
                <a:ea typeface="Segoe UI Black" panose="020B0A02040204020203" pitchFamily="34" charset="0"/>
                <a:cs typeface="Segoe UI Black" panose="020B0A02040204020203" pitchFamily="34" charset="0"/>
              </a:rPr>
              <a:t>2</a:t>
            </a:r>
            <a:endParaRPr lang="en-US" sz="9600" dirty="0">
              <a:solidFill>
                <a:srgbClr val="B4009E">
                  <a:alpha val="60000"/>
                </a:srgbClr>
              </a:solidFill>
              <a:latin typeface="Trebuchet MS" panose="020B0603020202020204"/>
            </a:endParaRPr>
          </a:p>
        </p:txBody>
      </p:sp>
      <p:sp>
        <p:nvSpPr>
          <p:cNvPr id="6" name="Rectangle 5"/>
          <p:cNvSpPr/>
          <p:nvPr/>
        </p:nvSpPr>
        <p:spPr>
          <a:xfrm>
            <a:off x="590619" y="1971068"/>
            <a:ext cx="1418978" cy="3154710"/>
          </a:xfrm>
          <a:prstGeom prst="rect">
            <a:avLst/>
          </a:prstGeom>
        </p:spPr>
        <p:txBody>
          <a:bodyPr wrap="none">
            <a:spAutoFit/>
          </a:bodyPr>
          <a:lstStyle/>
          <a:p>
            <a:r>
              <a:rPr lang="en-US" sz="19900" dirty="0">
                <a:solidFill>
                  <a:srgbClr val="92D050">
                    <a:alpha val="70000"/>
                  </a:srgbClr>
                </a:solidFill>
                <a:latin typeface="Segoe UI Black" panose="020B0A02040204020203" pitchFamily="34" charset="0"/>
                <a:ea typeface="Segoe UI Black" panose="020B0A02040204020203" pitchFamily="34" charset="0"/>
                <a:cs typeface="Segoe UI Black" panose="020B0A02040204020203" pitchFamily="34" charset="0"/>
              </a:rPr>
              <a:t>1</a:t>
            </a:r>
            <a:endParaRPr lang="en-US" sz="9600" dirty="0">
              <a:solidFill>
                <a:srgbClr val="92D050">
                  <a:alpha val="70000"/>
                </a:srgbClr>
              </a:solidFill>
              <a:latin typeface="Trebuchet MS" panose="020B0603020202020204"/>
            </a:endParaRPr>
          </a:p>
        </p:txBody>
      </p:sp>
      <p:pic>
        <p:nvPicPr>
          <p:cNvPr id="7" name="Picture 6"/>
          <p:cNvPicPr>
            <a:picLocks noChangeAspect="1"/>
          </p:cNvPicPr>
          <p:nvPr/>
        </p:nvPicPr>
        <p:blipFill>
          <a:blip r:embed="rId2" cstate="screen">
            <a:duotone>
              <a:srgbClr val="DAC8B2">
                <a:shade val="45000"/>
                <a:satMod val="135000"/>
              </a:srgbClr>
              <a:prstClr val="white"/>
            </a:duotone>
            <a:extLst>
              <a:ext uri="{28A0092B-C50C-407E-A947-70E740481C1C}">
                <a14:useLocalDpi xmlns:a14="http://schemas.microsoft.com/office/drawing/2010/main"/>
              </a:ext>
            </a:extLst>
          </a:blip>
          <a:stretch>
            <a:fillRect/>
          </a:stretch>
        </p:blipFill>
        <p:spPr>
          <a:xfrm rot="5400000">
            <a:off x="372727" y="2735532"/>
            <a:ext cx="3893686" cy="1975334"/>
          </a:xfrm>
          <a:prstGeom prst="rect">
            <a:avLst/>
          </a:prstGeom>
        </p:spPr>
      </p:pic>
      <p:pic>
        <p:nvPicPr>
          <p:cNvPr id="8" name="Picture 7"/>
          <p:cNvPicPr>
            <a:picLocks noChangeAspect="1"/>
          </p:cNvPicPr>
          <p:nvPr/>
        </p:nvPicPr>
        <p:blipFill>
          <a:blip r:embed="rId2" cstate="screen">
            <a:duotone>
              <a:srgbClr val="DAC8B2">
                <a:shade val="45000"/>
                <a:satMod val="135000"/>
              </a:srgbClr>
              <a:prstClr val="white"/>
            </a:duotone>
            <a:extLst>
              <a:ext uri="{28A0092B-C50C-407E-A947-70E740481C1C}">
                <a14:useLocalDpi xmlns:a14="http://schemas.microsoft.com/office/drawing/2010/main"/>
              </a:ext>
            </a:extLst>
          </a:blip>
          <a:stretch>
            <a:fillRect/>
          </a:stretch>
        </p:blipFill>
        <p:spPr>
          <a:xfrm rot="5400000">
            <a:off x="2690337" y="2735532"/>
            <a:ext cx="3893686" cy="1975334"/>
          </a:xfrm>
          <a:prstGeom prst="rect">
            <a:avLst/>
          </a:prstGeom>
        </p:spPr>
      </p:pic>
      <p:pic>
        <p:nvPicPr>
          <p:cNvPr id="9" name="Picture 8"/>
          <p:cNvPicPr>
            <a:picLocks noChangeAspect="1"/>
          </p:cNvPicPr>
          <p:nvPr/>
        </p:nvPicPr>
        <p:blipFill>
          <a:blip r:embed="rId2" cstate="screen">
            <a:duotone>
              <a:srgbClr val="DAC8B2">
                <a:shade val="45000"/>
                <a:satMod val="135000"/>
              </a:srgbClr>
              <a:prstClr val="white"/>
            </a:duotone>
            <a:extLst>
              <a:ext uri="{28A0092B-C50C-407E-A947-70E740481C1C}">
                <a14:useLocalDpi xmlns:a14="http://schemas.microsoft.com/office/drawing/2010/main"/>
              </a:ext>
            </a:extLst>
          </a:blip>
          <a:stretch>
            <a:fillRect/>
          </a:stretch>
        </p:blipFill>
        <p:spPr>
          <a:xfrm rot="5400000">
            <a:off x="5007946" y="2735532"/>
            <a:ext cx="3893686" cy="1975334"/>
          </a:xfrm>
          <a:prstGeom prst="rect">
            <a:avLst/>
          </a:prstGeom>
        </p:spPr>
      </p:pic>
      <p:sp>
        <p:nvSpPr>
          <p:cNvPr id="10" name="Rectangle 9"/>
          <p:cNvSpPr/>
          <p:nvPr/>
        </p:nvSpPr>
        <p:spPr>
          <a:xfrm>
            <a:off x="413556" y="3017030"/>
            <a:ext cx="1747804" cy="1200329"/>
          </a:xfrm>
          <a:prstGeom prst="rect">
            <a:avLst/>
          </a:prstGeom>
        </p:spPr>
        <p:txBody>
          <a:bodyPr wrap="square">
            <a:spAutoFit/>
          </a:bodyPr>
          <a:lstStyle/>
          <a:p>
            <a:pPr algn="ctr">
              <a:defRPr/>
            </a:pPr>
            <a:r>
              <a:rPr lang="en-CA" sz="2400" b="1" spc="100" dirty="0">
                <a:solidFill>
                  <a:schemeClr val="tx1">
                    <a:lumMod val="50000"/>
                  </a:schemeClr>
                </a:solidFill>
                <a:latin typeface="Arial Narrow" panose="020B0606020202030204" pitchFamily="34" charset="0"/>
              </a:rPr>
              <a:t>DIFFICULT</a:t>
            </a:r>
          </a:p>
          <a:p>
            <a:pPr algn="ctr">
              <a:defRPr/>
            </a:pPr>
            <a:r>
              <a:rPr lang="en-CA" sz="2400" b="1" spc="100" dirty="0">
                <a:solidFill>
                  <a:schemeClr val="tx1">
                    <a:lumMod val="50000"/>
                  </a:schemeClr>
                </a:solidFill>
                <a:latin typeface="Arial Narrow" panose="020B0606020202030204" pitchFamily="34" charset="0"/>
              </a:rPr>
              <a:t>TO GET</a:t>
            </a:r>
          </a:p>
          <a:p>
            <a:pPr algn="ctr">
              <a:defRPr/>
            </a:pPr>
            <a:r>
              <a:rPr lang="en-CA" sz="2400" b="1" spc="100" dirty="0">
                <a:solidFill>
                  <a:schemeClr val="tx1">
                    <a:lumMod val="50000"/>
                  </a:schemeClr>
                </a:solidFill>
                <a:latin typeface="Arial Narrow" panose="020B0606020202030204" pitchFamily="34" charset="0"/>
              </a:rPr>
              <a:t>STARTED</a:t>
            </a:r>
          </a:p>
        </p:txBody>
      </p:sp>
      <p:sp>
        <p:nvSpPr>
          <p:cNvPr id="11" name="Rectangle 10"/>
          <p:cNvSpPr/>
          <p:nvPr/>
        </p:nvSpPr>
        <p:spPr>
          <a:xfrm>
            <a:off x="2353233" y="3017030"/>
            <a:ext cx="2212720" cy="1200329"/>
          </a:xfrm>
          <a:prstGeom prst="rect">
            <a:avLst/>
          </a:prstGeom>
        </p:spPr>
        <p:txBody>
          <a:bodyPr wrap="square">
            <a:spAutoFit/>
          </a:bodyPr>
          <a:lstStyle/>
          <a:p>
            <a:pPr algn="ctr">
              <a:defRPr/>
            </a:pPr>
            <a:r>
              <a:rPr lang="en-CA" sz="2400" b="1" spc="300" dirty="0">
                <a:solidFill>
                  <a:schemeClr val="tx1">
                    <a:lumMod val="50000"/>
                  </a:schemeClr>
                </a:solidFill>
                <a:latin typeface="Arial Narrow" panose="020B0606020202030204" pitchFamily="34" charset="0"/>
              </a:rPr>
              <a:t>FORCE BETTER </a:t>
            </a:r>
          </a:p>
          <a:p>
            <a:pPr algn="ctr">
              <a:defRPr/>
            </a:pPr>
            <a:r>
              <a:rPr lang="en-CA" sz="2400" b="1" spc="300" dirty="0">
                <a:solidFill>
                  <a:schemeClr val="tx1">
                    <a:lumMod val="50000"/>
                  </a:schemeClr>
                </a:solidFill>
                <a:latin typeface="Arial Narrow" panose="020B0606020202030204" pitchFamily="34" charset="0"/>
              </a:rPr>
              <a:t>CODE</a:t>
            </a:r>
            <a:endParaRPr lang="en-CA" b="1" spc="300" dirty="0">
              <a:solidFill>
                <a:schemeClr val="tx1">
                  <a:lumMod val="50000"/>
                </a:schemeClr>
              </a:solidFill>
              <a:latin typeface="Arial Narrow" panose="020B0606020202030204" pitchFamily="34" charset="0"/>
            </a:endParaRPr>
          </a:p>
        </p:txBody>
      </p:sp>
      <p:sp>
        <p:nvSpPr>
          <p:cNvPr id="12" name="Rectangle 11"/>
          <p:cNvSpPr/>
          <p:nvPr/>
        </p:nvSpPr>
        <p:spPr>
          <a:xfrm>
            <a:off x="7012162" y="3017030"/>
            <a:ext cx="2337616" cy="1200329"/>
          </a:xfrm>
          <a:prstGeom prst="rect">
            <a:avLst/>
          </a:prstGeom>
        </p:spPr>
        <p:txBody>
          <a:bodyPr wrap="square">
            <a:spAutoFit/>
          </a:bodyPr>
          <a:lstStyle/>
          <a:p>
            <a:pPr algn="ctr">
              <a:defRPr/>
            </a:pPr>
            <a:r>
              <a:rPr lang="en-CA" sz="2400" b="1" spc="100" dirty="0">
                <a:solidFill>
                  <a:schemeClr val="tx1">
                    <a:lumMod val="50000"/>
                  </a:schemeClr>
                </a:solidFill>
                <a:latin typeface="Arial Narrow" panose="020B0606020202030204" pitchFamily="34" charset="0"/>
              </a:rPr>
              <a:t>TURNS “SCRIPTS” </a:t>
            </a:r>
          </a:p>
          <a:p>
            <a:pPr algn="ctr">
              <a:defRPr/>
            </a:pPr>
            <a:r>
              <a:rPr lang="en-CA" sz="2400" b="1" spc="100" dirty="0">
                <a:solidFill>
                  <a:schemeClr val="tx1">
                    <a:lumMod val="50000"/>
                  </a:schemeClr>
                </a:solidFill>
                <a:latin typeface="Arial Narrow" panose="020B0606020202030204" pitchFamily="34" charset="0"/>
              </a:rPr>
              <a:t>INTO CODE</a:t>
            </a:r>
            <a:endParaRPr lang="en-CA" b="1" spc="200" dirty="0">
              <a:solidFill>
                <a:schemeClr val="tx1">
                  <a:lumMod val="50000"/>
                </a:schemeClr>
              </a:solidFill>
              <a:latin typeface="Arial Narrow" panose="020B0606020202030204" pitchFamily="34" charset="0"/>
            </a:endParaRPr>
          </a:p>
        </p:txBody>
      </p:sp>
      <p:sp>
        <p:nvSpPr>
          <p:cNvPr id="13" name="Rectangle 12"/>
          <p:cNvSpPr/>
          <p:nvPr/>
        </p:nvSpPr>
        <p:spPr>
          <a:xfrm>
            <a:off x="4922083" y="3017030"/>
            <a:ext cx="1747804" cy="830997"/>
          </a:xfrm>
          <a:prstGeom prst="rect">
            <a:avLst/>
          </a:prstGeom>
        </p:spPr>
        <p:txBody>
          <a:bodyPr wrap="square">
            <a:spAutoFit/>
          </a:bodyPr>
          <a:lstStyle/>
          <a:p>
            <a:pPr algn="ctr">
              <a:defRPr/>
            </a:pPr>
            <a:r>
              <a:rPr lang="en-CA" sz="2400" b="1" spc="100" dirty="0">
                <a:solidFill>
                  <a:schemeClr val="tx1">
                    <a:lumMod val="50000"/>
                  </a:schemeClr>
                </a:solidFill>
                <a:latin typeface="Arial Narrow" panose="020B0606020202030204" pitchFamily="34" charset="0"/>
              </a:rPr>
              <a:t>GROW</a:t>
            </a:r>
          </a:p>
          <a:p>
            <a:pPr algn="ctr">
              <a:defRPr/>
            </a:pPr>
            <a:r>
              <a:rPr lang="en-CA" sz="2400" b="1" spc="100" dirty="0">
                <a:solidFill>
                  <a:schemeClr val="tx1">
                    <a:lumMod val="50000"/>
                  </a:schemeClr>
                </a:solidFill>
                <a:latin typeface="Arial Narrow" panose="020B0606020202030204" pitchFamily="34" charset="0"/>
              </a:rPr>
              <a:t>TRUST</a:t>
            </a:r>
          </a:p>
        </p:txBody>
      </p:sp>
      <p:sp>
        <p:nvSpPr>
          <p:cNvPr id="14" name="Rectangle 13"/>
          <p:cNvSpPr/>
          <p:nvPr/>
        </p:nvSpPr>
        <p:spPr>
          <a:xfrm>
            <a:off x="9813228" y="1971068"/>
            <a:ext cx="1768433" cy="3154710"/>
          </a:xfrm>
          <a:prstGeom prst="rect">
            <a:avLst/>
          </a:prstGeom>
        </p:spPr>
        <p:txBody>
          <a:bodyPr wrap="none">
            <a:spAutoFit/>
          </a:bodyPr>
          <a:lstStyle/>
          <a:p>
            <a:r>
              <a:rPr lang="en-US" sz="19900" dirty="0">
                <a:solidFill>
                  <a:srgbClr val="E81123">
                    <a:alpha val="60000"/>
                  </a:srgbClr>
                </a:solidFill>
                <a:latin typeface="Segoe UI Black" panose="020B0A02040204020203" pitchFamily="34" charset="0"/>
                <a:ea typeface="Segoe UI Black" panose="020B0A02040204020203" pitchFamily="34" charset="0"/>
                <a:cs typeface="Segoe UI Black" panose="020B0A02040204020203" pitchFamily="34" charset="0"/>
              </a:rPr>
              <a:t>5</a:t>
            </a:r>
            <a:endParaRPr lang="en-US" sz="9600" dirty="0">
              <a:solidFill>
                <a:srgbClr val="E81123">
                  <a:alpha val="60000"/>
                </a:srgbClr>
              </a:solidFill>
              <a:latin typeface="Trebuchet MS" panose="020B0603020202020204"/>
            </a:endParaRPr>
          </a:p>
        </p:txBody>
      </p:sp>
      <p:pic>
        <p:nvPicPr>
          <p:cNvPr id="15" name="Picture 14"/>
          <p:cNvPicPr>
            <a:picLocks noChangeAspect="1"/>
          </p:cNvPicPr>
          <p:nvPr/>
        </p:nvPicPr>
        <p:blipFill>
          <a:blip r:embed="rId2" cstate="screen">
            <a:duotone>
              <a:srgbClr val="DAC8B2">
                <a:shade val="45000"/>
                <a:satMod val="135000"/>
              </a:srgbClr>
              <a:prstClr val="white"/>
            </a:duotone>
            <a:extLst>
              <a:ext uri="{28A0092B-C50C-407E-A947-70E740481C1C}">
                <a14:useLocalDpi xmlns:a14="http://schemas.microsoft.com/office/drawing/2010/main"/>
              </a:ext>
            </a:extLst>
          </a:blip>
          <a:stretch>
            <a:fillRect/>
          </a:stretch>
        </p:blipFill>
        <p:spPr>
          <a:xfrm rot="5400000">
            <a:off x="7492364" y="2735532"/>
            <a:ext cx="3893686" cy="1975334"/>
          </a:xfrm>
          <a:prstGeom prst="rect">
            <a:avLst/>
          </a:prstGeom>
        </p:spPr>
      </p:pic>
      <p:sp>
        <p:nvSpPr>
          <p:cNvPr id="16" name="Rectangle 15"/>
          <p:cNvSpPr/>
          <p:nvPr/>
        </p:nvSpPr>
        <p:spPr>
          <a:xfrm>
            <a:off x="9528637" y="3017030"/>
            <a:ext cx="2337616" cy="830997"/>
          </a:xfrm>
          <a:prstGeom prst="rect">
            <a:avLst/>
          </a:prstGeom>
        </p:spPr>
        <p:txBody>
          <a:bodyPr wrap="square">
            <a:spAutoFit/>
          </a:bodyPr>
          <a:lstStyle/>
          <a:p>
            <a:pPr algn="ctr">
              <a:defRPr/>
            </a:pPr>
            <a:r>
              <a:rPr lang="en-CA" sz="2400" b="1" spc="100" dirty="0">
                <a:solidFill>
                  <a:schemeClr val="tx1">
                    <a:lumMod val="50000"/>
                  </a:schemeClr>
                </a:solidFill>
                <a:latin typeface="Arial Narrow" panose="020B0606020202030204" pitchFamily="34" charset="0"/>
              </a:rPr>
              <a:t>AUTOMATE </a:t>
            </a:r>
          </a:p>
          <a:p>
            <a:pPr algn="ctr">
              <a:defRPr/>
            </a:pPr>
            <a:r>
              <a:rPr lang="en-CA" sz="2400" b="1" spc="100" dirty="0">
                <a:solidFill>
                  <a:schemeClr val="tx1">
                    <a:lumMod val="50000"/>
                  </a:schemeClr>
                </a:solidFill>
                <a:latin typeface="Arial Narrow" panose="020B0606020202030204" pitchFamily="34" charset="0"/>
              </a:rPr>
              <a:t>IT!</a:t>
            </a:r>
            <a:endParaRPr lang="en-CA" b="1" spc="200" dirty="0">
              <a:solidFill>
                <a:schemeClr val="tx1">
                  <a:lumMod val="50000"/>
                </a:schemeClr>
              </a:solidFill>
              <a:latin typeface="Arial Narrow" panose="020B0606020202030204" pitchFamily="34" charset="0"/>
            </a:endParaRPr>
          </a:p>
        </p:txBody>
      </p:sp>
    </p:spTree>
    <p:extLst>
      <p:ext uri="{BB962C8B-B14F-4D97-AF65-F5344CB8AC3E}">
        <p14:creationId xmlns:p14="http://schemas.microsoft.com/office/powerpoint/2010/main" val="30536016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Resources</a:t>
            </a:r>
          </a:p>
        </p:txBody>
      </p:sp>
      <p:sp>
        <p:nvSpPr>
          <p:cNvPr id="3" name="Rectangle 2"/>
          <p:cNvSpPr/>
          <p:nvPr/>
        </p:nvSpPr>
        <p:spPr>
          <a:xfrm>
            <a:off x="619125" y="3118431"/>
            <a:ext cx="10972800" cy="707886"/>
          </a:xfrm>
          <a:prstGeom prst="rect">
            <a:avLst/>
          </a:prstGeom>
        </p:spPr>
        <p:txBody>
          <a:bodyPr wrap="square">
            <a:spAutoFit/>
          </a:bodyPr>
          <a:lstStyle/>
          <a:p>
            <a:pPr algn="ctr"/>
            <a:r>
              <a:rPr lang="en-US" sz="4000" b="1" spc="100" dirty="0">
                <a:solidFill>
                  <a:srgbClr val="E81123"/>
                </a:solidFill>
                <a:latin typeface="Segoe UI Black" panose="020B0A02040204020203" pitchFamily="34" charset="0"/>
                <a:ea typeface="Segoe UI Black" panose="020B0A02040204020203" pitchFamily="34" charset="0"/>
                <a:cs typeface="Segoe UI Black" panose="020B0A02040204020203" pitchFamily="34" charset="0"/>
              </a:rPr>
              <a:t>G</a:t>
            </a:r>
            <a:r>
              <a:rPr lang="en-US" sz="4000" b="1" spc="100" dirty="0">
                <a:solidFill>
                  <a:schemeClr val="bg2">
                    <a:lumMod val="50000"/>
                  </a:schemeClr>
                </a:solidFill>
                <a:latin typeface="Segoe UI Black" panose="020B0A02040204020203" pitchFamily="34" charset="0"/>
                <a:ea typeface="Segoe UI Black" panose="020B0A02040204020203" pitchFamily="34" charset="0"/>
                <a:cs typeface="Segoe UI Black" panose="020B0A02040204020203" pitchFamily="34" charset="0"/>
              </a:rPr>
              <a:t>I</a:t>
            </a:r>
            <a:r>
              <a:rPr lang="en-US" sz="4000" b="1" spc="100" dirty="0">
                <a:solidFill>
                  <a:srgbClr val="FF8C00"/>
                </a:solidFill>
                <a:latin typeface="Segoe UI Black" panose="020B0A02040204020203" pitchFamily="34" charset="0"/>
                <a:ea typeface="Segoe UI Black" panose="020B0A02040204020203" pitchFamily="34" charset="0"/>
                <a:cs typeface="Segoe UI Black" panose="020B0A02040204020203" pitchFamily="34" charset="0"/>
              </a:rPr>
              <a:t>T</a:t>
            </a:r>
            <a:r>
              <a:rPr lang="en-US" sz="4000" b="1" spc="100" dirty="0">
                <a:solidFill>
                  <a:srgbClr val="92D050"/>
                </a:solidFill>
                <a:latin typeface="Segoe UI Black" panose="020B0A02040204020203" pitchFamily="34" charset="0"/>
                <a:ea typeface="Segoe UI Black" panose="020B0A02040204020203" pitchFamily="34" charset="0"/>
                <a:cs typeface="Segoe UI Black" panose="020B0A02040204020203" pitchFamily="34" charset="0"/>
              </a:rPr>
              <a:t>H</a:t>
            </a:r>
            <a:r>
              <a:rPr lang="en-US" sz="4000" b="1" spc="100" dirty="0">
                <a:solidFill>
                  <a:srgbClr val="B4009E"/>
                </a:solidFill>
                <a:latin typeface="Segoe UI Black" panose="020B0A02040204020203" pitchFamily="34" charset="0"/>
                <a:ea typeface="Segoe UI Black" panose="020B0A02040204020203" pitchFamily="34" charset="0"/>
                <a:cs typeface="Segoe UI Black" panose="020B0A02040204020203" pitchFamily="34" charset="0"/>
              </a:rPr>
              <a:t>U</a:t>
            </a:r>
            <a:r>
              <a:rPr lang="en-US" sz="4000" b="1" spc="100" dirty="0">
                <a:solidFill>
                  <a:srgbClr val="0070C0"/>
                </a:solidFill>
                <a:latin typeface="Segoe UI Black" panose="020B0A02040204020203" pitchFamily="34" charset="0"/>
                <a:ea typeface="Segoe UI Black" panose="020B0A02040204020203" pitchFamily="34" charset="0"/>
                <a:cs typeface="Segoe UI Black" panose="020B0A02040204020203" pitchFamily="34" charset="0"/>
              </a:rPr>
              <a:t>B</a:t>
            </a:r>
            <a:r>
              <a:rPr lang="en-US" sz="4000" b="1" spc="100" dirty="0">
                <a:solidFill>
                  <a:srgbClr val="00B294"/>
                </a:solidFill>
                <a:latin typeface="Segoe UI Black" panose="020B0A02040204020203" pitchFamily="34" charset="0"/>
                <a:ea typeface="Segoe UI Black" panose="020B0A02040204020203" pitchFamily="34" charset="0"/>
                <a:cs typeface="Segoe UI Black" panose="020B0A02040204020203" pitchFamily="34" charset="0"/>
              </a:rPr>
              <a:t>:</a:t>
            </a:r>
            <a:r>
              <a:rPr lang="en-US" sz="4000" b="1" spc="100" dirty="0">
                <a:solidFill>
                  <a:schemeClr val="tx1">
                    <a:lumMod val="50000"/>
                  </a:schemeClr>
                </a:solidFill>
                <a:latin typeface="Segoe UI Black" panose="020B0A02040204020203" pitchFamily="34" charset="0"/>
                <a:ea typeface="Segoe UI Black" panose="020B0A02040204020203" pitchFamily="34" charset="0"/>
                <a:cs typeface="Segoe UI Black" panose="020B0A02040204020203" pitchFamily="34" charset="0"/>
              </a:rPr>
              <a:t> </a:t>
            </a:r>
            <a:r>
              <a:rPr lang="en-US" sz="4000" b="1" spc="100" dirty="0" err="1" smtClean="0">
                <a:solidFill>
                  <a:schemeClr val="tx1">
                    <a:lumMod val="50000"/>
                  </a:schemeClr>
                </a:solidFill>
                <a:latin typeface="+mj-lt"/>
              </a:rPr>
              <a:t>bit.ly</a:t>
            </a:r>
            <a:r>
              <a:rPr lang="en-US" sz="4000" b="1" spc="100" dirty="0" smtClean="0">
                <a:solidFill>
                  <a:schemeClr val="tx1">
                    <a:lumMod val="50000"/>
                  </a:schemeClr>
                </a:solidFill>
                <a:latin typeface="+mj-lt"/>
              </a:rPr>
              <a:t>/PSSummit17UnitTesting</a:t>
            </a:r>
            <a:endParaRPr lang="en-US" sz="4000" b="1" spc="100" dirty="0">
              <a:solidFill>
                <a:schemeClr val="tx1">
                  <a:lumMod val="50000"/>
                </a:schemeClr>
              </a:solidFill>
              <a:latin typeface="+mj-lt"/>
            </a:endParaRPr>
          </a:p>
        </p:txBody>
      </p:sp>
    </p:spTree>
    <p:extLst>
      <p:ext uri="{BB962C8B-B14F-4D97-AF65-F5344CB8AC3E}">
        <p14:creationId xmlns:p14="http://schemas.microsoft.com/office/powerpoint/2010/main" val="260170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Pester Book</a:t>
            </a:r>
            <a:br>
              <a:rPr lang="en-US" dirty="0"/>
            </a:b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30848" y="1635177"/>
            <a:ext cx="2996303" cy="4494455"/>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4679025" y="5263950"/>
            <a:ext cx="6074700" cy="400110"/>
          </a:xfrm>
          <a:prstGeom prst="rect">
            <a:avLst/>
          </a:prstGeom>
        </p:spPr>
        <p:txBody>
          <a:bodyPr wrap="square">
            <a:spAutoFit/>
          </a:bodyPr>
          <a:lstStyle/>
          <a:p>
            <a:r>
              <a:rPr lang="en-US" sz="2000" b="1" spc="100" dirty="0">
                <a:solidFill>
                  <a:schemeClr val="tx1">
                    <a:lumMod val="75000"/>
                  </a:schemeClr>
                </a:solidFill>
                <a:latin typeface="Segoe UI Black" panose="020B0A02040204020203" pitchFamily="34" charset="0"/>
                <a:ea typeface="Segoe UI Black" panose="020B0A02040204020203" pitchFamily="34" charset="0"/>
                <a:cs typeface="Segoe UI Black" panose="020B0A02040204020203" pitchFamily="34" charset="0"/>
              </a:rPr>
              <a:t>https://leanpub.com/the-pester-book</a:t>
            </a:r>
          </a:p>
        </p:txBody>
      </p:sp>
      <p:pic>
        <p:nvPicPr>
          <p:cNvPr id="9" name="Picture 8"/>
          <p:cNvPicPr>
            <a:picLocks noChangeAspect="1"/>
          </p:cNvPicPr>
          <p:nvPr/>
        </p:nvPicPr>
        <p:blipFill rotWithShape="1">
          <a:blip r:embed="rId3" cstate="screen">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 uri="{28A0092B-C50C-407E-A947-70E740481C1C}">
                <a14:useLocalDpi xmlns:a14="http://schemas.microsoft.com/office/drawing/2010/main"/>
              </a:ext>
            </a:extLst>
          </a:blip>
          <a:srcRect/>
          <a:stretch/>
        </p:blipFill>
        <p:spPr>
          <a:xfrm>
            <a:off x="4542862" y="1558976"/>
            <a:ext cx="4631730" cy="3355923"/>
          </a:xfrm>
          <a:prstGeom prst="rect">
            <a:avLst/>
          </a:prstGeom>
        </p:spPr>
      </p:pic>
    </p:spTree>
    <p:extLst>
      <p:ext uri="{BB962C8B-B14F-4D97-AF65-F5344CB8AC3E}">
        <p14:creationId xmlns:p14="http://schemas.microsoft.com/office/powerpoint/2010/main" val="105552235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9039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flipH="1">
            <a:off x="-14990" y="3352800"/>
            <a:ext cx="7346006" cy="3505200"/>
          </a:xfrm>
          <a:prstGeom prst="rect">
            <a:avLst/>
          </a:prstGeom>
        </p:spPr>
      </p:pic>
      <p:sp>
        <p:nvSpPr>
          <p:cNvPr id="5" name="Title 1"/>
          <p:cNvSpPr txBox="1">
            <a:spLocks/>
          </p:cNvSpPr>
          <p:nvPr/>
        </p:nvSpPr>
        <p:spPr>
          <a:xfrm>
            <a:off x="365760" y="365760"/>
            <a:ext cx="11704320" cy="822960"/>
          </a:xfrm>
          <a:prstGeom prst="rect">
            <a:avLst/>
          </a:prstGeom>
        </p:spPr>
        <p:txBody>
          <a:bodyPr/>
          <a:lstStyle>
            <a:lvl1pPr algn="l" defTabSz="914367" rtl="0" eaLnBrk="1" latinLnBrk="0" hangingPunct="1">
              <a:lnSpc>
                <a:spcPct val="90000"/>
              </a:lnSpc>
              <a:spcBef>
                <a:spcPct val="0"/>
              </a:spcBef>
              <a:buNone/>
              <a:defRPr lang="en-US" sz="4705" b="0" kern="1200" cap="none" spc="-69" baseline="0" dirty="0" smtClean="0">
                <a:ln w="3175">
                  <a:noFill/>
                </a:ln>
                <a:solidFill>
                  <a:srgbClr val="0072C6"/>
                </a:solidFill>
                <a:effectLst/>
                <a:latin typeface="+mj-lt"/>
                <a:ea typeface="+mn-ea"/>
                <a:cs typeface="Segoe UI" pitchFamily="34" charset="0"/>
              </a:defRPr>
            </a:lvl1pPr>
          </a:lstStyle>
          <a:p>
            <a:r>
              <a:rPr lang="en-US" dirty="0"/>
              <a:t>Why Bother with Testing?</a:t>
            </a:r>
          </a:p>
        </p:txBody>
      </p:sp>
      <p:sp>
        <p:nvSpPr>
          <p:cNvPr id="15" name="Rectangle 14"/>
          <p:cNvSpPr/>
          <p:nvPr/>
        </p:nvSpPr>
        <p:spPr>
          <a:xfrm>
            <a:off x="7604827" y="2770234"/>
            <a:ext cx="4374447" cy="2246769"/>
          </a:xfrm>
          <a:prstGeom prst="rect">
            <a:avLst/>
          </a:prstGeom>
        </p:spPr>
        <p:txBody>
          <a:bodyPr wrap="square">
            <a:spAutoFit/>
          </a:bodyPr>
          <a:lstStyle/>
          <a:p>
            <a:pPr marL="342900" lvl="0" indent="-342900" defTabSz="932742">
              <a:lnSpc>
                <a:spcPct val="200000"/>
              </a:lnSpc>
              <a:spcBef>
                <a:spcPts val="1200"/>
              </a:spcBef>
              <a:buSzPct val="100000"/>
              <a:buFont typeface="Wingdings" panose="05000000000000000000" pitchFamily="2" charset="2"/>
              <a:buChar char="§"/>
            </a:pPr>
            <a:r>
              <a:rPr lang="en-US" sz="2000" b="1" dirty="0">
                <a:gradFill>
                  <a:gsLst>
                    <a:gs pos="1250">
                      <a:srgbClr val="505050"/>
                    </a:gs>
                    <a:gs pos="100000">
                      <a:srgbClr val="505050"/>
                    </a:gs>
                  </a:gsLst>
                  <a:lin ang="5400000" scaled="0"/>
                </a:gradFill>
              </a:rPr>
              <a:t>"It takes up too much time.“</a:t>
            </a:r>
          </a:p>
          <a:p>
            <a:pPr marL="342900" lvl="0" indent="-342900" defTabSz="932742">
              <a:lnSpc>
                <a:spcPct val="200000"/>
              </a:lnSpc>
              <a:spcBef>
                <a:spcPts val="1200"/>
              </a:spcBef>
              <a:buSzPct val="100000"/>
              <a:buFont typeface="Wingdings" panose="05000000000000000000" pitchFamily="2" charset="2"/>
              <a:buChar char="§"/>
            </a:pPr>
            <a:r>
              <a:rPr lang="en-US" sz="2000" b="1" dirty="0">
                <a:gradFill>
                  <a:gsLst>
                    <a:gs pos="1250">
                      <a:srgbClr val="505050"/>
                    </a:gs>
                    <a:gs pos="100000">
                      <a:srgbClr val="505050"/>
                    </a:gs>
                  </a:gsLst>
                  <a:lin ang="5400000" scaled="0"/>
                </a:gradFill>
              </a:rPr>
              <a:t>"What's the point?“</a:t>
            </a:r>
          </a:p>
          <a:p>
            <a:pPr marL="342900" lvl="0" indent="-342900" defTabSz="932742">
              <a:lnSpc>
                <a:spcPct val="200000"/>
              </a:lnSpc>
              <a:spcBef>
                <a:spcPts val="1200"/>
              </a:spcBef>
              <a:buSzPct val="100000"/>
              <a:buFont typeface="Wingdings" panose="05000000000000000000" pitchFamily="2" charset="2"/>
              <a:buChar char="§"/>
            </a:pPr>
            <a:r>
              <a:rPr lang="en-US" sz="2000" b="1" dirty="0">
                <a:gradFill>
                  <a:gsLst>
                    <a:gs pos="1250">
                      <a:srgbClr val="505050"/>
                    </a:gs>
                    <a:gs pos="100000">
                      <a:srgbClr val="505050"/>
                    </a:gs>
                  </a:gsLst>
                  <a:lin ang="5400000" scaled="0"/>
                </a:gradFill>
              </a:rPr>
              <a:t>"It's just PowerShell."</a:t>
            </a:r>
          </a:p>
        </p:txBody>
      </p:sp>
    </p:spTree>
    <p:extLst>
      <p:ext uri="{BB962C8B-B14F-4D97-AF65-F5344CB8AC3E}">
        <p14:creationId xmlns:p14="http://schemas.microsoft.com/office/powerpoint/2010/main" val="37061063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Unit Testing</a:t>
            </a:r>
          </a:p>
        </p:txBody>
      </p:sp>
      <p:grpSp>
        <p:nvGrpSpPr>
          <p:cNvPr id="4" name="Group 3"/>
          <p:cNvGrpSpPr/>
          <p:nvPr/>
        </p:nvGrpSpPr>
        <p:grpSpPr>
          <a:xfrm>
            <a:off x="1644058" y="1892594"/>
            <a:ext cx="1427187" cy="1502000"/>
            <a:chOff x="1378176" y="1802049"/>
            <a:chExt cx="1427187" cy="1502000"/>
          </a:xfrm>
        </p:grpSpPr>
        <p:sp>
          <p:nvSpPr>
            <p:cNvPr id="5" name="Rectangle 4"/>
            <p:cNvSpPr/>
            <p:nvPr/>
          </p:nvSpPr>
          <p:spPr>
            <a:xfrm>
              <a:off x="1378176" y="2719274"/>
              <a:ext cx="1427187" cy="584775"/>
            </a:xfrm>
            <a:prstGeom prst="rect">
              <a:avLst/>
            </a:prstGeom>
          </p:spPr>
          <p:txBody>
            <a:bodyPr wrap="none">
              <a:spAutoFit/>
            </a:bodyPr>
            <a:lstStyle/>
            <a:p>
              <a:pPr algn="ctr"/>
              <a:r>
                <a:rPr lang="en-CA" sz="1600" b="1" spc="100" dirty="0">
                  <a:solidFill>
                    <a:prstClr val="black">
                      <a:lumMod val="85000"/>
                      <a:lumOff val="15000"/>
                    </a:prstClr>
                  </a:solidFill>
                  <a:latin typeface="Calibri"/>
                  <a:ea typeface="Roboto Light" panose="02000000000000000000" pitchFamily="2" charset="0"/>
                </a:rPr>
                <a:t>THE BIG </a:t>
              </a:r>
            </a:p>
            <a:p>
              <a:pPr algn="ctr"/>
              <a:r>
                <a:rPr lang="en-CA" sz="1600" b="1" spc="100" dirty="0">
                  <a:solidFill>
                    <a:prstClr val="black">
                      <a:lumMod val="85000"/>
                      <a:lumOff val="15000"/>
                    </a:prstClr>
                  </a:solidFill>
                  <a:latin typeface="Calibri"/>
                  <a:ea typeface="Roboto Light" panose="02000000000000000000" pitchFamily="2" charset="0"/>
                </a:rPr>
                <a:t>RED BUTTON</a:t>
              </a:r>
              <a:endParaRPr lang="en-CA" sz="1600" b="1" spc="100" dirty="0">
                <a:solidFill>
                  <a:prstClr val="black">
                    <a:lumMod val="85000"/>
                    <a:lumOff val="15000"/>
                  </a:prstClr>
                </a:solidFill>
                <a:latin typeface="Calibri"/>
              </a:endParaRPr>
            </a:p>
          </p:txBody>
        </p:sp>
        <p:grpSp>
          <p:nvGrpSpPr>
            <p:cNvPr id="6" name="Group 4"/>
            <p:cNvGrpSpPr>
              <a:grpSpLocks noChangeAspect="1"/>
            </p:cNvGrpSpPr>
            <p:nvPr/>
          </p:nvGrpSpPr>
          <p:grpSpPr bwMode="auto">
            <a:xfrm>
              <a:off x="1782391" y="1802049"/>
              <a:ext cx="615826" cy="775781"/>
              <a:chOff x="1086" y="1080"/>
              <a:chExt cx="462" cy="582"/>
            </a:xfrm>
          </p:grpSpPr>
          <p:sp>
            <p:nvSpPr>
              <p:cNvPr id="7" name="Freeform 6"/>
              <p:cNvSpPr>
                <a:spLocks/>
              </p:cNvSpPr>
              <p:nvPr/>
            </p:nvSpPr>
            <p:spPr bwMode="auto">
              <a:xfrm>
                <a:off x="1086" y="1080"/>
                <a:ext cx="362" cy="361"/>
              </a:xfrm>
              <a:custGeom>
                <a:avLst/>
                <a:gdLst>
                  <a:gd name="T0" fmla="*/ 1170 w 2170"/>
                  <a:gd name="T1" fmla="*/ 3 h 2167"/>
                  <a:gd name="T2" fmla="*/ 1333 w 2170"/>
                  <a:gd name="T3" fmla="*/ 29 h 2167"/>
                  <a:gd name="T4" fmla="*/ 1489 w 2170"/>
                  <a:gd name="T5" fmla="*/ 77 h 2167"/>
                  <a:gd name="T6" fmla="*/ 1632 w 2170"/>
                  <a:gd name="T7" fmla="*/ 148 h 2167"/>
                  <a:gd name="T8" fmla="*/ 1763 w 2170"/>
                  <a:gd name="T9" fmla="*/ 238 h 2167"/>
                  <a:gd name="T10" fmla="*/ 1880 w 2170"/>
                  <a:gd name="T11" fmla="*/ 346 h 2167"/>
                  <a:gd name="T12" fmla="*/ 1978 w 2170"/>
                  <a:gd name="T13" fmla="*/ 470 h 2167"/>
                  <a:gd name="T14" fmla="*/ 2060 w 2170"/>
                  <a:gd name="T15" fmla="*/ 607 h 2167"/>
                  <a:gd name="T16" fmla="*/ 2119 w 2170"/>
                  <a:gd name="T17" fmla="*/ 757 h 2167"/>
                  <a:gd name="T18" fmla="*/ 2156 w 2170"/>
                  <a:gd name="T19" fmla="*/ 916 h 2167"/>
                  <a:gd name="T20" fmla="*/ 2170 w 2170"/>
                  <a:gd name="T21" fmla="*/ 1084 h 2167"/>
                  <a:gd name="T22" fmla="*/ 2156 w 2170"/>
                  <a:gd name="T23" fmla="*/ 1252 h 2167"/>
                  <a:gd name="T24" fmla="*/ 2119 w 2170"/>
                  <a:gd name="T25" fmla="*/ 1411 h 2167"/>
                  <a:gd name="T26" fmla="*/ 2060 w 2170"/>
                  <a:gd name="T27" fmla="*/ 1561 h 2167"/>
                  <a:gd name="T28" fmla="*/ 1978 w 2170"/>
                  <a:gd name="T29" fmla="*/ 1698 h 2167"/>
                  <a:gd name="T30" fmla="*/ 1880 w 2170"/>
                  <a:gd name="T31" fmla="*/ 1821 h 2167"/>
                  <a:gd name="T32" fmla="*/ 1763 w 2170"/>
                  <a:gd name="T33" fmla="*/ 1929 h 2167"/>
                  <a:gd name="T34" fmla="*/ 1632 w 2170"/>
                  <a:gd name="T35" fmla="*/ 2019 h 2167"/>
                  <a:gd name="T36" fmla="*/ 1489 w 2170"/>
                  <a:gd name="T37" fmla="*/ 2090 h 2167"/>
                  <a:gd name="T38" fmla="*/ 1333 w 2170"/>
                  <a:gd name="T39" fmla="*/ 2139 h 2167"/>
                  <a:gd name="T40" fmla="*/ 1170 w 2170"/>
                  <a:gd name="T41" fmla="*/ 2164 h 2167"/>
                  <a:gd name="T42" fmla="*/ 1000 w 2170"/>
                  <a:gd name="T43" fmla="*/ 2164 h 2167"/>
                  <a:gd name="T44" fmla="*/ 837 w 2170"/>
                  <a:gd name="T45" fmla="*/ 2139 h 2167"/>
                  <a:gd name="T46" fmla="*/ 681 w 2170"/>
                  <a:gd name="T47" fmla="*/ 2090 h 2167"/>
                  <a:gd name="T48" fmla="*/ 538 w 2170"/>
                  <a:gd name="T49" fmla="*/ 2019 h 2167"/>
                  <a:gd name="T50" fmla="*/ 407 w 2170"/>
                  <a:gd name="T51" fmla="*/ 1929 h 2167"/>
                  <a:gd name="T52" fmla="*/ 290 w 2170"/>
                  <a:gd name="T53" fmla="*/ 1821 h 2167"/>
                  <a:gd name="T54" fmla="*/ 192 w 2170"/>
                  <a:gd name="T55" fmla="*/ 1698 h 2167"/>
                  <a:gd name="T56" fmla="*/ 110 w 2170"/>
                  <a:gd name="T57" fmla="*/ 1561 h 2167"/>
                  <a:gd name="T58" fmla="*/ 51 w 2170"/>
                  <a:gd name="T59" fmla="*/ 1411 h 2167"/>
                  <a:gd name="T60" fmla="*/ 14 w 2170"/>
                  <a:gd name="T61" fmla="*/ 1252 h 2167"/>
                  <a:gd name="T62" fmla="*/ 0 w 2170"/>
                  <a:gd name="T63" fmla="*/ 1084 h 2167"/>
                  <a:gd name="T64" fmla="*/ 14 w 2170"/>
                  <a:gd name="T65" fmla="*/ 916 h 2167"/>
                  <a:gd name="T66" fmla="*/ 51 w 2170"/>
                  <a:gd name="T67" fmla="*/ 757 h 2167"/>
                  <a:gd name="T68" fmla="*/ 110 w 2170"/>
                  <a:gd name="T69" fmla="*/ 607 h 2167"/>
                  <a:gd name="T70" fmla="*/ 192 w 2170"/>
                  <a:gd name="T71" fmla="*/ 470 h 2167"/>
                  <a:gd name="T72" fmla="*/ 290 w 2170"/>
                  <a:gd name="T73" fmla="*/ 346 h 2167"/>
                  <a:gd name="T74" fmla="*/ 407 w 2170"/>
                  <a:gd name="T75" fmla="*/ 238 h 2167"/>
                  <a:gd name="T76" fmla="*/ 538 w 2170"/>
                  <a:gd name="T77" fmla="*/ 148 h 2167"/>
                  <a:gd name="T78" fmla="*/ 681 w 2170"/>
                  <a:gd name="T79" fmla="*/ 77 h 2167"/>
                  <a:gd name="T80" fmla="*/ 837 w 2170"/>
                  <a:gd name="T81" fmla="*/ 29 h 2167"/>
                  <a:gd name="T82" fmla="*/ 1000 w 2170"/>
                  <a:gd name="T83" fmla="*/ 3 h 2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70" h="2167">
                    <a:moveTo>
                      <a:pt x="1086" y="0"/>
                    </a:moveTo>
                    <a:lnTo>
                      <a:pt x="1170" y="3"/>
                    </a:lnTo>
                    <a:lnTo>
                      <a:pt x="1253" y="13"/>
                    </a:lnTo>
                    <a:lnTo>
                      <a:pt x="1333" y="29"/>
                    </a:lnTo>
                    <a:lnTo>
                      <a:pt x="1413" y="50"/>
                    </a:lnTo>
                    <a:lnTo>
                      <a:pt x="1489" y="77"/>
                    </a:lnTo>
                    <a:lnTo>
                      <a:pt x="1562" y="110"/>
                    </a:lnTo>
                    <a:lnTo>
                      <a:pt x="1632" y="148"/>
                    </a:lnTo>
                    <a:lnTo>
                      <a:pt x="1700" y="190"/>
                    </a:lnTo>
                    <a:lnTo>
                      <a:pt x="1763" y="238"/>
                    </a:lnTo>
                    <a:lnTo>
                      <a:pt x="1824" y="290"/>
                    </a:lnTo>
                    <a:lnTo>
                      <a:pt x="1880" y="346"/>
                    </a:lnTo>
                    <a:lnTo>
                      <a:pt x="1932" y="406"/>
                    </a:lnTo>
                    <a:lnTo>
                      <a:pt x="1978" y="470"/>
                    </a:lnTo>
                    <a:lnTo>
                      <a:pt x="2022" y="536"/>
                    </a:lnTo>
                    <a:lnTo>
                      <a:pt x="2060" y="607"/>
                    </a:lnTo>
                    <a:lnTo>
                      <a:pt x="2092" y="680"/>
                    </a:lnTo>
                    <a:lnTo>
                      <a:pt x="2119" y="757"/>
                    </a:lnTo>
                    <a:lnTo>
                      <a:pt x="2141" y="835"/>
                    </a:lnTo>
                    <a:lnTo>
                      <a:pt x="2156" y="916"/>
                    </a:lnTo>
                    <a:lnTo>
                      <a:pt x="2167" y="999"/>
                    </a:lnTo>
                    <a:lnTo>
                      <a:pt x="2170" y="1084"/>
                    </a:lnTo>
                    <a:lnTo>
                      <a:pt x="2167" y="1168"/>
                    </a:lnTo>
                    <a:lnTo>
                      <a:pt x="2156" y="1252"/>
                    </a:lnTo>
                    <a:lnTo>
                      <a:pt x="2141" y="1332"/>
                    </a:lnTo>
                    <a:lnTo>
                      <a:pt x="2119" y="1411"/>
                    </a:lnTo>
                    <a:lnTo>
                      <a:pt x="2092" y="1487"/>
                    </a:lnTo>
                    <a:lnTo>
                      <a:pt x="2060" y="1561"/>
                    </a:lnTo>
                    <a:lnTo>
                      <a:pt x="2022" y="1631"/>
                    </a:lnTo>
                    <a:lnTo>
                      <a:pt x="1978" y="1698"/>
                    </a:lnTo>
                    <a:lnTo>
                      <a:pt x="1932" y="1762"/>
                    </a:lnTo>
                    <a:lnTo>
                      <a:pt x="1880" y="1821"/>
                    </a:lnTo>
                    <a:lnTo>
                      <a:pt x="1824" y="1877"/>
                    </a:lnTo>
                    <a:lnTo>
                      <a:pt x="1763" y="1929"/>
                    </a:lnTo>
                    <a:lnTo>
                      <a:pt x="1700" y="1977"/>
                    </a:lnTo>
                    <a:lnTo>
                      <a:pt x="1632" y="2019"/>
                    </a:lnTo>
                    <a:lnTo>
                      <a:pt x="1562" y="2057"/>
                    </a:lnTo>
                    <a:lnTo>
                      <a:pt x="1489" y="2090"/>
                    </a:lnTo>
                    <a:lnTo>
                      <a:pt x="1413" y="2117"/>
                    </a:lnTo>
                    <a:lnTo>
                      <a:pt x="1333" y="2139"/>
                    </a:lnTo>
                    <a:lnTo>
                      <a:pt x="1253" y="2154"/>
                    </a:lnTo>
                    <a:lnTo>
                      <a:pt x="1170" y="2164"/>
                    </a:lnTo>
                    <a:lnTo>
                      <a:pt x="1086" y="2167"/>
                    </a:lnTo>
                    <a:lnTo>
                      <a:pt x="1000" y="2164"/>
                    </a:lnTo>
                    <a:lnTo>
                      <a:pt x="917" y="2154"/>
                    </a:lnTo>
                    <a:lnTo>
                      <a:pt x="837" y="2139"/>
                    </a:lnTo>
                    <a:lnTo>
                      <a:pt x="757" y="2117"/>
                    </a:lnTo>
                    <a:lnTo>
                      <a:pt x="681" y="2090"/>
                    </a:lnTo>
                    <a:lnTo>
                      <a:pt x="608" y="2057"/>
                    </a:lnTo>
                    <a:lnTo>
                      <a:pt x="538" y="2019"/>
                    </a:lnTo>
                    <a:lnTo>
                      <a:pt x="470" y="1977"/>
                    </a:lnTo>
                    <a:lnTo>
                      <a:pt x="407" y="1929"/>
                    </a:lnTo>
                    <a:lnTo>
                      <a:pt x="346" y="1877"/>
                    </a:lnTo>
                    <a:lnTo>
                      <a:pt x="290" y="1821"/>
                    </a:lnTo>
                    <a:lnTo>
                      <a:pt x="238" y="1762"/>
                    </a:lnTo>
                    <a:lnTo>
                      <a:pt x="192" y="1698"/>
                    </a:lnTo>
                    <a:lnTo>
                      <a:pt x="148" y="1631"/>
                    </a:lnTo>
                    <a:lnTo>
                      <a:pt x="110" y="1561"/>
                    </a:lnTo>
                    <a:lnTo>
                      <a:pt x="78" y="1487"/>
                    </a:lnTo>
                    <a:lnTo>
                      <a:pt x="51" y="1411"/>
                    </a:lnTo>
                    <a:lnTo>
                      <a:pt x="29" y="1332"/>
                    </a:lnTo>
                    <a:lnTo>
                      <a:pt x="14" y="1252"/>
                    </a:lnTo>
                    <a:lnTo>
                      <a:pt x="3" y="1168"/>
                    </a:lnTo>
                    <a:lnTo>
                      <a:pt x="0" y="1084"/>
                    </a:lnTo>
                    <a:lnTo>
                      <a:pt x="3" y="999"/>
                    </a:lnTo>
                    <a:lnTo>
                      <a:pt x="14" y="916"/>
                    </a:lnTo>
                    <a:lnTo>
                      <a:pt x="29" y="835"/>
                    </a:lnTo>
                    <a:lnTo>
                      <a:pt x="51" y="757"/>
                    </a:lnTo>
                    <a:lnTo>
                      <a:pt x="78" y="680"/>
                    </a:lnTo>
                    <a:lnTo>
                      <a:pt x="110" y="607"/>
                    </a:lnTo>
                    <a:lnTo>
                      <a:pt x="148" y="536"/>
                    </a:lnTo>
                    <a:lnTo>
                      <a:pt x="192" y="470"/>
                    </a:lnTo>
                    <a:lnTo>
                      <a:pt x="238" y="406"/>
                    </a:lnTo>
                    <a:lnTo>
                      <a:pt x="290" y="346"/>
                    </a:lnTo>
                    <a:lnTo>
                      <a:pt x="346" y="290"/>
                    </a:lnTo>
                    <a:lnTo>
                      <a:pt x="407" y="238"/>
                    </a:lnTo>
                    <a:lnTo>
                      <a:pt x="470" y="190"/>
                    </a:lnTo>
                    <a:lnTo>
                      <a:pt x="538" y="148"/>
                    </a:lnTo>
                    <a:lnTo>
                      <a:pt x="608" y="110"/>
                    </a:lnTo>
                    <a:lnTo>
                      <a:pt x="681" y="77"/>
                    </a:lnTo>
                    <a:lnTo>
                      <a:pt x="757" y="50"/>
                    </a:lnTo>
                    <a:lnTo>
                      <a:pt x="837" y="29"/>
                    </a:lnTo>
                    <a:lnTo>
                      <a:pt x="917" y="13"/>
                    </a:lnTo>
                    <a:lnTo>
                      <a:pt x="1000" y="3"/>
                    </a:lnTo>
                    <a:lnTo>
                      <a:pt x="1086" y="0"/>
                    </a:lnTo>
                    <a:close/>
                  </a:path>
                </a:pathLst>
              </a:custGeom>
              <a:solidFill>
                <a:srgbClr val="BA141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solidFill>
                    <a:prstClr val="black"/>
                  </a:solidFill>
                  <a:latin typeface="Trebuchet MS" panose="020B0603020202020204"/>
                </a:endParaRPr>
              </a:p>
            </p:txBody>
          </p:sp>
          <p:sp>
            <p:nvSpPr>
              <p:cNvPr id="8" name="Freeform 7"/>
              <p:cNvSpPr>
                <a:spLocks/>
              </p:cNvSpPr>
              <p:nvPr/>
            </p:nvSpPr>
            <p:spPr bwMode="auto">
              <a:xfrm>
                <a:off x="1086" y="1103"/>
                <a:ext cx="331" cy="338"/>
              </a:xfrm>
              <a:custGeom>
                <a:avLst/>
                <a:gdLst>
                  <a:gd name="T0" fmla="*/ 508 w 1988"/>
                  <a:gd name="T1" fmla="*/ 55 h 2032"/>
                  <a:gd name="T2" fmla="*/ 416 w 1988"/>
                  <a:gd name="T3" fmla="*/ 176 h 2032"/>
                  <a:gd name="T4" fmla="*/ 342 w 1988"/>
                  <a:gd name="T5" fmla="*/ 310 h 2032"/>
                  <a:gd name="T6" fmla="*/ 287 w 1988"/>
                  <a:gd name="T7" fmla="*/ 454 h 2032"/>
                  <a:gd name="T8" fmla="*/ 252 w 1988"/>
                  <a:gd name="T9" fmla="*/ 608 h 2032"/>
                  <a:gd name="T10" fmla="*/ 240 w 1988"/>
                  <a:gd name="T11" fmla="*/ 768 h 2032"/>
                  <a:gd name="T12" fmla="*/ 253 w 1988"/>
                  <a:gd name="T13" fmla="*/ 936 h 2032"/>
                  <a:gd name="T14" fmla="*/ 290 w 1988"/>
                  <a:gd name="T15" fmla="*/ 1096 h 2032"/>
                  <a:gd name="T16" fmla="*/ 351 w 1988"/>
                  <a:gd name="T17" fmla="*/ 1245 h 2032"/>
                  <a:gd name="T18" fmla="*/ 431 w 1988"/>
                  <a:gd name="T19" fmla="*/ 1382 h 2032"/>
                  <a:gd name="T20" fmla="*/ 531 w 1988"/>
                  <a:gd name="T21" fmla="*/ 1506 h 2032"/>
                  <a:gd name="T22" fmla="*/ 647 w 1988"/>
                  <a:gd name="T23" fmla="*/ 1614 h 2032"/>
                  <a:gd name="T24" fmla="*/ 777 w 1988"/>
                  <a:gd name="T25" fmla="*/ 1704 h 2032"/>
                  <a:gd name="T26" fmla="*/ 921 w 1988"/>
                  <a:gd name="T27" fmla="*/ 1774 h 2032"/>
                  <a:gd name="T28" fmla="*/ 1076 w 1988"/>
                  <a:gd name="T29" fmla="*/ 1824 h 2032"/>
                  <a:gd name="T30" fmla="*/ 1240 w 1988"/>
                  <a:gd name="T31" fmla="*/ 1849 h 2032"/>
                  <a:gd name="T32" fmla="*/ 1391 w 1988"/>
                  <a:gd name="T33" fmla="*/ 1850 h 2032"/>
                  <a:gd name="T34" fmla="*/ 1423 w 1988"/>
                  <a:gd name="T35" fmla="*/ 1836 h 2032"/>
                  <a:gd name="T36" fmla="*/ 1442 w 1988"/>
                  <a:gd name="T37" fmla="*/ 1808 h 2032"/>
                  <a:gd name="T38" fmla="*/ 1446 w 1988"/>
                  <a:gd name="T39" fmla="*/ 1351 h 2032"/>
                  <a:gd name="T40" fmla="*/ 1454 w 1988"/>
                  <a:gd name="T41" fmla="*/ 1276 h 2032"/>
                  <a:gd name="T42" fmla="*/ 1481 w 1988"/>
                  <a:gd name="T43" fmla="*/ 1207 h 2032"/>
                  <a:gd name="T44" fmla="*/ 1526 w 1988"/>
                  <a:gd name="T45" fmla="*/ 1148 h 2032"/>
                  <a:gd name="T46" fmla="*/ 1582 w 1988"/>
                  <a:gd name="T47" fmla="*/ 1105 h 2032"/>
                  <a:gd name="T48" fmla="*/ 1647 w 1988"/>
                  <a:gd name="T49" fmla="*/ 1079 h 2032"/>
                  <a:gd name="T50" fmla="*/ 1717 w 1988"/>
                  <a:gd name="T51" fmla="*/ 1069 h 2032"/>
                  <a:gd name="T52" fmla="*/ 1785 w 1988"/>
                  <a:gd name="T53" fmla="*/ 1078 h 2032"/>
                  <a:gd name="T54" fmla="*/ 1858 w 1988"/>
                  <a:gd name="T55" fmla="*/ 1109 h 2032"/>
                  <a:gd name="T56" fmla="*/ 1917 w 1988"/>
                  <a:gd name="T57" fmla="*/ 1161 h 2032"/>
                  <a:gd name="T58" fmla="*/ 1961 w 1988"/>
                  <a:gd name="T59" fmla="*/ 1228 h 2032"/>
                  <a:gd name="T60" fmla="*/ 1985 w 1988"/>
                  <a:gd name="T61" fmla="*/ 1306 h 2032"/>
                  <a:gd name="T62" fmla="*/ 1988 w 1988"/>
                  <a:gd name="T63" fmla="*/ 1548 h 2032"/>
                  <a:gd name="T64" fmla="*/ 1894 w 1988"/>
                  <a:gd name="T65" fmla="*/ 1669 h 2032"/>
                  <a:gd name="T66" fmla="*/ 1782 w 1988"/>
                  <a:gd name="T67" fmla="*/ 1777 h 2032"/>
                  <a:gd name="T68" fmla="*/ 1656 w 1988"/>
                  <a:gd name="T69" fmla="*/ 1868 h 2032"/>
                  <a:gd name="T70" fmla="*/ 1519 w 1988"/>
                  <a:gd name="T71" fmla="*/ 1940 h 2032"/>
                  <a:gd name="T72" fmla="*/ 1446 w 1988"/>
                  <a:gd name="T73" fmla="*/ 1970 h 2032"/>
                  <a:gd name="T74" fmla="*/ 1297 w 1988"/>
                  <a:gd name="T75" fmla="*/ 2011 h 2032"/>
                  <a:gd name="T76" fmla="*/ 1142 w 1988"/>
                  <a:gd name="T77" fmla="*/ 2031 h 2032"/>
                  <a:gd name="T78" fmla="*/ 981 w 1988"/>
                  <a:gd name="T79" fmla="*/ 2027 h 2032"/>
                  <a:gd name="T80" fmla="*/ 813 w 1988"/>
                  <a:gd name="T81" fmla="*/ 1997 h 2032"/>
                  <a:gd name="T82" fmla="*/ 664 w 1988"/>
                  <a:gd name="T83" fmla="*/ 1946 h 2032"/>
                  <a:gd name="T84" fmla="*/ 525 w 1988"/>
                  <a:gd name="T85" fmla="*/ 1877 h 2032"/>
                  <a:gd name="T86" fmla="*/ 399 w 1988"/>
                  <a:gd name="T87" fmla="*/ 1788 h 2032"/>
                  <a:gd name="T88" fmla="*/ 287 w 1988"/>
                  <a:gd name="T89" fmla="*/ 1682 h 2032"/>
                  <a:gd name="T90" fmla="*/ 191 w 1988"/>
                  <a:gd name="T91" fmla="*/ 1562 h 2032"/>
                  <a:gd name="T92" fmla="*/ 112 w 1988"/>
                  <a:gd name="T93" fmla="*/ 1430 h 2032"/>
                  <a:gd name="T94" fmla="*/ 53 w 1988"/>
                  <a:gd name="T95" fmla="*/ 1287 h 2032"/>
                  <a:gd name="T96" fmla="*/ 15 w 1988"/>
                  <a:gd name="T97" fmla="*/ 1136 h 2032"/>
                  <a:gd name="T98" fmla="*/ 0 w 1988"/>
                  <a:gd name="T99" fmla="*/ 973 h 2032"/>
                  <a:gd name="T100" fmla="*/ 8 w 1988"/>
                  <a:gd name="T101" fmla="*/ 809 h 2032"/>
                  <a:gd name="T102" fmla="*/ 40 w 1988"/>
                  <a:gd name="T103" fmla="*/ 651 h 2032"/>
                  <a:gd name="T104" fmla="*/ 94 w 1988"/>
                  <a:gd name="T105" fmla="*/ 504 h 2032"/>
                  <a:gd name="T106" fmla="*/ 168 w 1988"/>
                  <a:gd name="T107" fmla="*/ 367 h 2032"/>
                  <a:gd name="T108" fmla="*/ 262 w 1988"/>
                  <a:gd name="T109" fmla="*/ 243 h 2032"/>
                  <a:gd name="T110" fmla="*/ 370 w 1988"/>
                  <a:gd name="T111" fmla="*/ 134 h 2032"/>
                  <a:gd name="T112" fmla="*/ 494 w 1988"/>
                  <a:gd name="T113" fmla="*/ 40 h 2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88" h="2032">
                    <a:moveTo>
                      <a:pt x="560" y="0"/>
                    </a:moveTo>
                    <a:lnTo>
                      <a:pt x="508" y="55"/>
                    </a:lnTo>
                    <a:lnTo>
                      <a:pt x="460" y="115"/>
                    </a:lnTo>
                    <a:lnTo>
                      <a:pt x="416" y="176"/>
                    </a:lnTo>
                    <a:lnTo>
                      <a:pt x="377" y="242"/>
                    </a:lnTo>
                    <a:lnTo>
                      <a:pt x="342" y="310"/>
                    </a:lnTo>
                    <a:lnTo>
                      <a:pt x="311" y="380"/>
                    </a:lnTo>
                    <a:lnTo>
                      <a:pt x="287" y="454"/>
                    </a:lnTo>
                    <a:lnTo>
                      <a:pt x="267" y="530"/>
                    </a:lnTo>
                    <a:lnTo>
                      <a:pt x="252" y="608"/>
                    </a:lnTo>
                    <a:lnTo>
                      <a:pt x="244" y="687"/>
                    </a:lnTo>
                    <a:lnTo>
                      <a:pt x="240" y="768"/>
                    </a:lnTo>
                    <a:lnTo>
                      <a:pt x="244" y="852"/>
                    </a:lnTo>
                    <a:lnTo>
                      <a:pt x="253" y="936"/>
                    </a:lnTo>
                    <a:lnTo>
                      <a:pt x="269" y="1016"/>
                    </a:lnTo>
                    <a:lnTo>
                      <a:pt x="290" y="1096"/>
                    </a:lnTo>
                    <a:lnTo>
                      <a:pt x="318" y="1172"/>
                    </a:lnTo>
                    <a:lnTo>
                      <a:pt x="351" y="1245"/>
                    </a:lnTo>
                    <a:lnTo>
                      <a:pt x="389" y="1315"/>
                    </a:lnTo>
                    <a:lnTo>
                      <a:pt x="431" y="1382"/>
                    </a:lnTo>
                    <a:lnTo>
                      <a:pt x="479" y="1446"/>
                    </a:lnTo>
                    <a:lnTo>
                      <a:pt x="531" y="1506"/>
                    </a:lnTo>
                    <a:lnTo>
                      <a:pt x="587" y="1562"/>
                    </a:lnTo>
                    <a:lnTo>
                      <a:pt x="647" y="1614"/>
                    </a:lnTo>
                    <a:lnTo>
                      <a:pt x="711" y="1661"/>
                    </a:lnTo>
                    <a:lnTo>
                      <a:pt x="777" y="1704"/>
                    </a:lnTo>
                    <a:lnTo>
                      <a:pt x="848" y="1741"/>
                    </a:lnTo>
                    <a:lnTo>
                      <a:pt x="921" y="1774"/>
                    </a:lnTo>
                    <a:lnTo>
                      <a:pt x="998" y="1801"/>
                    </a:lnTo>
                    <a:lnTo>
                      <a:pt x="1076" y="1824"/>
                    </a:lnTo>
                    <a:lnTo>
                      <a:pt x="1158" y="1839"/>
                    </a:lnTo>
                    <a:lnTo>
                      <a:pt x="1240" y="1849"/>
                    </a:lnTo>
                    <a:lnTo>
                      <a:pt x="1325" y="1852"/>
                    </a:lnTo>
                    <a:lnTo>
                      <a:pt x="1391" y="1850"/>
                    </a:lnTo>
                    <a:lnTo>
                      <a:pt x="1409" y="1846"/>
                    </a:lnTo>
                    <a:lnTo>
                      <a:pt x="1423" y="1836"/>
                    </a:lnTo>
                    <a:lnTo>
                      <a:pt x="1435" y="1824"/>
                    </a:lnTo>
                    <a:lnTo>
                      <a:pt x="1442" y="1808"/>
                    </a:lnTo>
                    <a:lnTo>
                      <a:pt x="1446" y="1790"/>
                    </a:lnTo>
                    <a:lnTo>
                      <a:pt x="1446" y="1351"/>
                    </a:lnTo>
                    <a:lnTo>
                      <a:pt x="1448" y="1313"/>
                    </a:lnTo>
                    <a:lnTo>
                      <a:pt x="1454" y="1276"/>
                    </a:lnTo>
                    <a:lnTo>
                      <a:pt x="1465" y="1241"/>
                    </a:lnTo>
                    <a:lnTo>
                      <a:pt x="1481" y="1207"/>
                    </a:lnTo>
                    <a:lnTo>
                      <a:pt x="1502" y="1175"/>
                    </a:lnTo>
                    <a:lnTo>
                      <a:pt x="1526" y="1148"/>
                    </a:lnTo>
                    <a:lnTo>
                      <a:pt x="1553" y="1124"/>
                    </a:lnTo>
                    <a:lnTo>
                      <a:pt x="1582" y="1105"/>
                    </a:lnTo>
                    <a:lnTo>
                      <a:pt x="1613" y="1089"/>
                    </a:lnTo>
                    <a:lnTo>
                      <a:pt x="1647" y="1079"/>
                    </a:lnTo>
                    <a:lnTo>
                      <a:pt x="1681" y="1071"/>
                    </a:lnTo>
                    <a:lnTo>
                      <a:pt x="1717" y="1069"/>
                    </a:lnTo>
                    <a:lnTo>
                      <a:pt x="1744" y="1070"/>
                    </a:lnTo>
                    <a:lnTo>
                      <a:pt x="1785" y="1078"/>
                    </a:lnTo>
                    <a:lnTo>
                      <a:pt x="1822" y="1091"/>
                    </a:lnTo>
                    <a:lnTo>
                      <a:pt x="1858" y="1109"/>
                    </a:lnTo>
                    <a:lnTo>
                      <a:pt x="1889" y="1134"/>
                    </a:lnTo>
                    <a:lnTo>
                      <a:pt x="1917" y="1161"/>
                    </a:lnTo>
                    <a:lnTo>
                      <a:pt x="1941" y="1193"/>
                    </a:lnTo>
                    <a:lnTo>
                      <a:pt x="1961" y="1228"/>
                    </a:lnTo>
                    <a:lnTo>
                      <a:pt x="1975" y="1266"/>
                    </a:lnTo>
                    <a:lnTo>
                      <a:pt x="1985" y="1306"/>
                    </a:lnTo>
                    <a:lnTo>
                      <a:pt x="1988" y="1349"/>
                    </a:lnTo>
                    <a:lnTo>
                      <a:pt x="1988" y="1548"/>
                    </a:lnTo>
                    <a:lnTo>
                      <a:pt x="1942" y="1610"/>
                    </a:lnTo>
                    <a:lnTo>
                      <a:pt x="1894" y="1669"/>
                    </a:lnTo>
                    <a:lnTo>
                      <a:pt x="1840" y="1725"/>
                    </a:lnTo>
                    <a:lnTo>
                      <a:pt x="1782" y="1777"/>
                    </a:lnTo>
                    <a:lnTo>
                      <a:pt x="1721" y="1825"/>
                    </a:lnTo>
                    <a:lnTo>
                      <a:pt x="1656" y="1868"/>
                    </a:lnTo>
                    <a:lnTo>
                      <a:pt x="1590" y="1906"/>
                    </a:lnTo>
                    <a:lnTo>
                      <a:pt x="1519" y="1940"/>
                    </a:lnTo>
                    <a:lnTo>
                      <a:pt x="1446" y="1970"/>
                    </a:lnTo>
                    <a:lnTo>
                      <a:pt x="1446" y="1970"/>
                    </a:lnTo>
                    <a:lnTo>
                      <a:pt x="1373" y="1993"/>
                    </a:lnTo>
                    <a:lnTo>
                      <a:pt x="1297" y="2011"/>
                    </a:lnTo>
                    <a:lnTo>
                      <a:pt x="1221" y="2024"/>
                    </a:lnTo>
                    <a:lnTo>
                      <a:pt x="1142" y="2031"/>
                    </a:lnTo>
                    <a:lnTo>
                      <a:pt x="1062" y="2032"/>
                    </a:lnTo>
                    <a:lnTo>
                      <a:pt x="981" y="2027"/>
                    </a:lnTo>
                    <a:lnTo>
                      <a:pt x="897" y="2016"/>
                    </a:lnTo>
                    <a:lnTo>
                      <a:pt x="813" y="1997"/>
                    </a:lnTo>
                    <a:lnTo>
                      <a:pt x="737" y="1975"/>
                    </a:lnTo>
                    <a:lnTo>
                      <a:pt x="664" y="1946"/>
                    </a:lnTo>
                    <a:lnTo>
                      <a:pt x="593" y="1914"/>
                    </a:lnTo>
                    <a:lnTo>
                      <a:pt x="525" y="1877"/>
                    </a:lnTo>
                    <a:lnTo>
                      <a:pt x="461" y="1834"/>
                    </a:lnTo>
                    <a:lnTo>
                      <a:pt x="399" y="1788"/>
                    </a:lnTo>
                    <a:lnTo>
                      <a:pt x="341" y="1737"/>
                    </a:lnTo>
                    <a:lnTo>
                      <a:pt x="287" y="1682"/>
                    </a:lnTo>
                    <a:lnTo>
                      <a:pt x="237" y="1624"/>
                    </a:lnTo>
                    <a:lnTo>
                      <a:pt x="191" y="1562"/>
                    </a:lnTo>
                    <a:lnTo>
                      <a:pt x="149" y="1498"/>
                    </a:lnTo>
                    <a:lnTo>
                      <a:pt x="112" y="1430"/>
                    </a:lnTo>
                    <a:lnTo>
                      <a:pt x="80" y="1360"/>
                    </a:lnTo>
                    <a:lnTo>
                      <a:pt x="53" y="1287"/>
                    </a:lnTo>
                    <a:lnTo>
                      <a:pt x="32" y="1212"/>
                    </a:lnTo>
                    <a:lnTo>
                      <a:pt x="15" y="1136"/>
                    </a:lnTo>
                    <a:lnTo>
                      <a:pt x="4" y="1058"/>
                    </a:lnTo>
                    <a:lnTo>
                      <a:pt x="0" y="973"/>
                    </a:lnTo>
                    <a:lnTo>
                      <a:pt x="1" y="890"/>
                    </a:lnTo>
                    <a:lnTo>
                      <a:pt x="8" y="809"/>
                    </a:lnTo>
                    <a:lnTo>
                      <a:pt x="21" y="730"/>
                    </a:lnTo>
                    <a:lnTo>
                      <a:pt x="40" y="651"/>
                    </a:lnTo>
                    <a:lnTo>
                      <a:pt x="65" y="576"/>
                    </a:lnTo>
                    <a:lnTo>
                      <a:pt x="94" y="504"/>
                    </a:lnTo>
                    <a:lnTo>
                      <a:pt x="129" y="434"/>
                    </a:lnTo>
                    <a:lnTo>
                      <a:pt x="168" y="367"/>
                    </a:lnTo>
                    <a:lnTo>
                      <a:pt x="213" y="303"/>
                    </a:lnTo>
                    <a:lnTo>
                      <a:pt x="262" y="243"/>
                    </a:lnTo>
                    <a:lnTo>
                      <a:pt x="313" y="187"/>
                    </a:lnTo>
                    <a:lnTo>
                      <a:pt x="370" y="134"/>
                    </a:lnTo>
                    <a:lnTo>
                      <a:pt x="430" y="84"/>
                    </a:lnTo>
                    <a:lnTo>
                      <a:pt x="494" y="40"/>
                    </a:lnTo>
                    <a:lnTo>
                      <a:pt x="560" y="0"/>
                    </a:lnTo>
                    <a:close/>
                  </a:path>
                </a:pathLst>
              </a:custGeom>
              <a:solidFill>
                <a:srgbClr val="9E0000"/>
              </a:solidFill>
              <a:ln w="0">
                <a:solidFill>
                  <a:srgbClr val="CD143A"/>
                </a:solid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9" name="Freeform 10"/>
              <p:cNvSpPr>
                <a:spLocks/>
              </p:cNvSpPr>
              <p:nvPr/>
            </p:nvSpPr>
            <p:spPr bwMode="auto">
              <a:xfrm>
                <a:off x="1347" y="1301"/>
                <a:ext cx="201" cy="361"/>
              </a:xfrm>
              <a:custGeom>
                <a:avLst/>
                <a:gdLst>
                  <a:gd name="T0" fmla="*/ 167 w 1206"/>
                  <a:gd name="T1" fmla="*/ 0 h 2167"/>
                  <a:gd name="T2" fmla="*/ 221 w 1206"/>
                  <a:gd name="T3" fmla="*/ 17 h 2167"/>
                  <a:gd name="T4" fmla="*/ 263 w 1206"/>
                  <a:gd name="T5" fmla="*/ 53 h 2167"/>
                  <a:gd name="T6" fmla="*/ 292 w 1206"/>
                  <a:gd name="T7" fmla="*/ 101 h 2167"/>
                  <a:gd name="T8" fmla="*/ 301 w 1206"/>
                  <a:gd name="T9" fmla="*/ 159 h 2167"/>
                  <a:gd name="T10" fmla="*/ 304 w 1206"/>
                  <a:gd name="T11" fmla="*/ 964 h 2167"/>
                  <a:gd name="T12" fmla="*/ 324 w 1206"/>
                  <a:gd name="T13" fmla="*/ 913 h 2167"/>
                  <a:gd name="T14" fmla="*/ 362 w 1206"/>
                  <a:gd name="T15" fmla="*/ 873 h 2167"/>
                  <a:gd name="T16" fmla="*/ 410 w 1206"/>
                  <a:gd name="T17" fmla="*/ 849 h 2167"/>
                  <a:gd name="T18" fmla="*/ 467 w 1206"/>
                  <a:gd name="T19" fmla="*/ 843 h 2167"/>
                  <a:gd name="T20" fmla="*/ 521 w 1206"/>
                  <a:gd name="T21" fmla="*/ 860 h 2167"/>
                  <a:gd name="T22" fmla="*/ 565 w 1206"/>
                  <a:gd name="T23" fmla="*/ 896 h 2167"/>
                  <a:gd name="T24" fmla="*/ 592 w 1206"/>
                  <a:gd name="T25" fmla="*/ 945 h 2167"/>
                  <a:gd name="T26" fmla="*/ 603 w 1206"/>
                  <a:gd name="T27" fmla="*/ 1002 h 2167"/>
                  <a:gd name="T28" fmla="*/ 605 w 1206"/>
                  <a:gd name="T29" fmla="*/ 1024 h 2167"/>
                  <a:gd name="T30" fmla="*/ 625 w 1206"/>
                  <a:gd name="T31" fmla="*/ 973 h 2167"/>
                  <a:gd name="T32" fmla="*/ 662 w 1206"/>
                  <a:gd name="T33" fmla="*/ 933 h 2167"/>
                  <a:gd name="T34" fmla="*/ 711 w 1206"/>
                  <a:gd name="T35" fmla="*/ 909 h 2167"/>
                  <a:gd name="T36" fmla="*/ 769 w 1206"/>
                  <a:gd name="T37" fmla="*/ 904 h 2167"/>
                  <a:gd name="T38" fmla="*/ 823 w 1206"/>
                  <a:gd name="T39" fmla="*/ 920 h 2167"/>
                  <a:gd name="T40" fmla="*/ 866 w 1206"/>
                  <a:gd name="T41" fmla="*/ 956 h 2167"/>
                  <a:gd name="T42" fmla="*/ 894 w 1206"/>
                  <a:gd name="T43" fmla="*/ 1005 h 2167"/>
                  <a:gd name="T44" fmla="*/ 904 w 1206"/>
                  <a:gd name="T45" fmla="*/ 1062 h 2167"/>
                  <a:gd name="T46" fmla="*/ 907 w 1206"/>
                  <a:gd name="T47" fmla="*/ 1084 h 2167"/>
                  <a:gd name="T48" fmla="*/ 927 w 1206"/>
                  <a:gd name="T49" fmla="*/ 1034 h 2167"/>
                  <a:gd name="T50" fmla="*/ 964 w 1206"/>
                  <a:gd name="T51" fmla="*/ 993 h 2167"/>
                  <a:gd name="T52" fmla="*/ 1013 w 1206"/>
                  <a:gd name="T53" fmla="*/ 969 h 2167"/>
                  <a:gd name="T54" fmla="*/ 1070 w 1206"/>
                  <a:gd name="T55" fmla="*/ 964 h 2167"/>
                  <a:gd name="T56" fmla="*/ 1124 w 1206"/>
                  <a:gd name="T57" fmla="*/ 981 h 2167"/>
                  <a:gd name="T58" fmla="*/ 1168 w 1206"/>
                  <a:gd name="T59" fmla="*/ 1016 h 2167"/>
                  <a:gd name="T60" fmla="*/ 1195 w 1206"/>
                  <a:gd name="T61" fmla="*/ 1065 h 2167"/>
                  <a:gd name="T62" fmla="*/ 1206 w 1206"/>
                  <a:gd name="T63" fmla="*/ 1122 h 2167"/>
                  <a:gd name="T64" fmla="*/ 1202 w 1206"/>
                  <a:gd name="T65" fmla="*/ 1626 h 2167"/>
                  <a:gd name="T66" fmla="*/ 1178 w 1206"/>
                  <a:gd name="T67" fmla="*/ 1744 h 2167"/>
                  <a:gd name="T68" fmla="*/ 1133 w 1206"/>
                  <a:gd name="T69" fmla="*/ 1852 h 2167"/>
                  <a:gd name="T70" fmla="*/ 1068 w 1206"/>
                  <a:gd name="T71" fmla="*/ 1948 h 2167"/>
                  <a:gd name="T72" fmla="*/ 986 w 1206"/>
                  <a:gd name="T73" fmla="*/ 2029 h 2167"/>
                  <a:gd name="T74" fmla="*/ 890 w 1206"/>
                  <a:gd name="T75" fmla="*/ 2094 h 2167"/>
                  <a:gd name="T76" fmla="*/ 782 w 1206"/>
                  <a:gd name="T77" fmla="*/ 2139 h 2167"/>
                  <a:gd name="T78" fmla="*/ 664 w 1206"/>
                  <a:gd name="T79" fmla="*/ 2164 h 2167"/>
                  <a:gd name="T80" fmla="*/ 541 w 1206"/>
                  <a:gd name="T81" fmla="*/ 2164 h 2167"/>
                  <a:gd name="T82" fmla="*/ 423 w 1206"/>
                  <a:gd name="T83" fmla="*/ 2139 h 2167"/>
                  <a:gd name="T84" fmla="*/ 315 w 1206"/>
                  <a:gd name="T85" fmla="*/ 2094 h 2167"/>
                  <a:gd name="T86" fmla="*/ 220 w 1206"/>
                  <a:gd name="T87" fmla="*/ 2029 h 2167"/>
                  <a:gd name="T88" fmla="*/ 138 w 1206"/>
                  <a:gd name="T89" fmla="*/ 1948 h 2167"/>
                  <a:gd name="T90" fmla="*/ 72 w 1206"/>
                  <a:gd name="T91" fmla="*/ 1852 h 2167"/>
                  <a:gd name="T92" fmla="*/ 27 w 1206"/>
                  <a:gd name="T93" fmla="*/ 1744 h 2167"/>
                  <a:gd name="T94" fmla="*/ 4 w 1206"/>
                  <a:gd name="T95" fmla="*/ 1626 h 2167"/>
                  <a:gd name="T96" fmla="*/ 0 w 1206"/>
                  <a:gd name="T97" fmla="*/ 150 h 2167"/>
                  <a:gd name="T98" fmla="*/ 11 w 1206"/>
                  <a:gd name="T99" fmla="*/ 94 h 2167"/>
                  <a:gd name="T100" fmla="*/ 40 w 1206"/>
                  <a:gd name="T101" fmla="*/ 49 h 2167"/>
                  <a:gd name="T102" fmla="*/ 83 w 1206"/>
                  <a:gd name="T103" fmla="*/ 16 h 2167"/>
                  <a:gd name="T104" fmla="*/ 137 w 1206"/>
                  <a:gd name="T105" fmla="*/ 0 h 2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6" h="2167">
                    <a:moveTo>
                      <a:pt x="137" y="0"/>
                    </a:moveTo>
                    <a:lnTo>
                      <a:pt x="167" y="0"/>
                    </a:lnTo>
                    <a:lnTo>
                      <a:pt x="194" y="6"/>
                    </a:lnTo>
                    <a:lnTo>
                      <a:pt x="221" y="17"/>
                    </a:lnTo>
                    <a:lnTo>
                      <a:pt x="243" y="33"/>
                    </a:lnTo>
                    <a:lnTo>
                      <a:pt x="263" y="53"/>
                    </a:lnTo>
                    <a:lnTo>
                      <a:pt x="279" y="76"/>
                    </a:lnTo>
                    <a:lnTo>
                      <a:pt x="292" y="101"/>
                    </a:lnTo>
                    <a:lnTo>
                      <a:pt x="299" y="130"/>
                    </a:lnTo>
                    <a:lnTo>
                      <a:pt x="301" y="159"/>
                    </a:lnTo>
                    <a:lnTo>
                      <a:pt x="301" y="993"/>
                    </a:lnTo>
                    <a:lnTo>
                      <a:pt x="304" y="964"/>
                    </a:lnTo>
                    <a:lnTo>
                      <a:pt x="312" y="937"/>
                    </a:lnTo>
                    <a:lnTo>
                      <a:pt x="324" y="913"/>
                    </a:lnTo>
                    <a:lnTo>
                      <a:pt x="341" y="891"/>
                    </a:lnTo>
                    <a:lnTo>
                      <a:pt x="362" y="873"/>
                    </a:lnTo>
                    <a:lnTo>
                      <a:pt x="385" y="858"/>
                    </a:lnTo>
                    <a:lnTo>
                      <a:pt x="410" y="849"/>
                    </a:lnTo>
                    <a:lnTo>
                      <a:pt x="438" y="843"/>
                    </a:lnTo>
                    <a:lnTo>
                      <a:pt x="467" y="843"/>
                    </a:lnTo>
                    <a:lnTo>
                      <a:pt x="496" y="850"/>
                    </a:lnTo>
                    <a:lnTo>
                      <a:pt x="521" y="860"/>
                    </a:lnTo>
                    <a:lnTo>
                      <a:pt x="545" y="876"/>
                    </a:lnTo>
                    <a:lnTo>
                      <a:pt x="565" y="896"/>
                    </a:lnTo>
                    <a:lnTo>
                      <a:pt x="581" y="919"/>
                    </a:lnTo>
                    <a:lnTo>
                      <a:pt x="592" y="945"/>
                    </a:lnTo>
                    <a:lnTo>
                      <a:pt x="600" y="972"/>
                    </a:lnTo>
                    <a:lnTo>
                      <a:pt x="603" y="1002"/>
                    </a:lnTo>
                    <a:lnTo>
                      <a:pt x="603" y="1053"/>
                    </a:lnTo>
                    <a:lnTo>
                      <a:pt x="605" y="1024"/>
                    </a:lnTo>
                    <a:lnTo>
                      <a:pt x="614" y="998"/>
                    </a:lnTo>
                    <a:lnTo>
                      <a:pt x="625" y="973"/>
                    </a:lnTo>
                    <a:lnTo>
                      <a:pt x="642" y="951"/>
                    </a:lnTo>
                    <a:lnTo>
                      <a:pt x="662" y="933"/>
                    </a:lnTo>
                    <a:lnTo>
                      <a:pt x="686" y="918"/>
                    </a:lnTo>
                    <a:lnTo>
                      <a:pt x="711" y="909"/>
                    </a:lnTo>
                    <a:lnTo>
                      <a:pt x="740" y="904"/>
                    </a:lnTo>
                    <a:lnTo>
                      <a:pt x="769" y="904"/>
                    </a:lnTo>
                    <a:lnTo>
                      <a:pt x="797" y="909"/>
                    </a:lnTo>
                    <a:lnTo>
                      <a:pt x="823" y="920"/>
                    </a:lnTo>
                    <a:lnTo>
                      <a:pt x="846" y="936"/>
                    </a:lnTo>
                    <a:lnTo>
                      <a:pt x="866" y="956"/>
                    </a:lnTo>
                    <a:lnTo>
                      <a:pt x="882" y="979"/>
                    </a:lnTo>
                    <a:lnTo>
                      <a:pt x="894" y="1005"/>
                    </a:lnTo>
                    <a:lnTo>
                      <a:pt x="902" y="1033"/>
                    </a:lnTo>
                    <a:lnTo>
                      <a:pt x="904" y="1062"/>
                    </a:lnTo>
                    <a:lnTo>
                      <a:pt x="904" y="1113"/>
                    </a:lnTo>
                    <a:lnTo>
                      <a:pt x="907" y="1084"/>
                    </a:lnTo>
                    <a:lnTo>
                      <a:pt x="914" y="1058"/>
                    </a:lnTo>
                    <a:lnTo>
                      <a:pt x="927" y="1034"/>
                    </a:lnTo>
                    <a:lnTo>
                      <a:pt x="944" y="1011"/>
                    </a:lnTo>
                    <a:lnTo>
                      <a:pt x="964" y="993"/>
                    </a:lnTo>
                    <a:lnTo>
                      <a:pt x="987" y="979"/>
                    </a:lnTo>
                    <a:lnTo>
                      <a:pt x="1013" y="969"/>
                    </a:lnTo>
                    <a:lnTo>
                      <a:pt x="1040" y="964"/>
                    </a:lnTo>
                    <a:lnTo>
                      <a:pt x="1070" y="964"/>
                    </a:lnTo>
                    <a:lnTo>
                      <a:pt x="1099" y="969"/>
                    </a:lnTo>
                    <a:lnTo>
                      <a:pt x="1124" y="981"/>
                    </a:lnTo>
                    <a:lnTo>
                      <a:pt x="1147" y="997"/>
                    </a:lnTo>
                    <a:lnTo>
                      <a:pt x="1168" y="1016"/>
                    </a:lnTo>
                    <a:lnTo>
                      <a:pt x="1183" y="1039"/>
                    </a:lnTo>
                    <a:lnTo>
                      <a:pt x="1195" y="1065"/>
                    </a:lnTo>
                    <a:lnTo>
                      <a:pt x="1202" y="1093"/>
                    </a:lnTo>
                    <a:lnTo>
                      <a:pt x="1206" y="1122"/>
                    </a:lnTo>
                    <a:lnTo>
                      <a:pt x="1206" y="1565"/>
                    </a:lnTo>
                    <a:lnTo>
                      <a:pt x="1202" y="1626"/>
                    </a:lnTo>
                    <a:lnTo>
                      <a:pt x="1193" y="1687"/>
                    </a:lnTo>
                    <a:lnTo>
                      <a:pt x="1178" y="1744"/>
                    </a:lnTo>
                    <a:lnTo>
                      <a:pt x="1158" y="1800"/>
                    </a:lnTo>
                    <a:lnTo>
                      <a:pt x="1133" y="1852"/>
                    </a:lnTo>
                    <a:lnTo>
                      <a:pt x="1102" y="1901"/>
                    </a:lnTo>
                    <a:lnTo>
                      <a:pt x="1068" y="1948"/>
                    </a:lnTo>
                    <a:lnTo>
                      <a:pt x="1029" y="1990"/>
                    </a:lnTo>
                    <a:lnTo>
                      <a:pt x="986" y="2029"/>
                    </a:lnTo>
                    <a:lnTo>
                      <a:pt x="940" y="2064"/>
                    </a:lnTo>
                    <a:lnTo>
                      <a:pt x="890" y="2094"/>
                    </a:lnTo>
                    <a:lnTo>
                      <a:pt x="837" y="2119"/>
                    </a:lnTo>
                    <a:lnTo>
                      <a:pt x="782" y="2139"/>
                    </a:lnTo>
                    <a:lnTo>
                      <a:pt x="724" y="2154"/>
                    </a:lnTo>
                    <a:lnTo>
                      <a:pt x="664" y="2164"/>
                    </a:lnTo>
                    <a:lnTo>
                      <a:pt x="603" y="2167"/>
                    </a:lnTo>
                    <a:lnTo>
                      <a:pt x="541" y="2164"/>
                    </a:lnTo>
                    <a:lnTo>
                      <a:pt x="481" y="2154"/>
                    </a:lnTo>
                    <a:lnTo>
                      <a:pt x="423" y="2139"/>
                    </a:lnTo>
                    <a:lnTo>
                      <a:pt x="368" y="2119"/>
                    </a:lnTo>
                    <a:lnTo>
                      <a:pt x="315" y="2094"/>
                    </a:lnTo>
                    <a:lnTo>
                      <a:pt x="266" y="2064"/>
                    </a:lnTo>
                    <a:lnTo>
                      <a:pt x="220" y="2029"/>
                    </a:lnTo>
                    <a:lnTo>
                      <a:pt x="176" y="1990"/>
                    </a:lnTo>
                    <a:lnTo>
                      <a:pt x="138" y="1948"/>
                    </a:lnTo>
                    <a:lnTo>
                      <a:pt x="103" y="1901"/>
                    </a:lnTo>
                    <a:lnTo>
                      <a:pt x="72" y="1852"/>
                    </a:lnTo>
                    <a:lnTo>
                      <a:pt x="47" y="1800"/>
                    </a:lnTo>
                    <a:lnTo>
                      <a:pt x="27" y="1744"/>
                    </a:lnTo>
                    <a:lnTo>
                      <a:pt x="12" y="1687"/>
                    </a:lnTo>
                    <a:lnTo>
                      <a:pt x="4" y="1626"/>
                    </a:lnTo>
                    <a:lnTo>
                      <a:pt x="0" y="1565"/>
                    </a:lnTo>
                    <a:lnTo>
                      <a:pt x="0" y="150"/>
                    </a:lnTo>
                    <a:lnTo>
                      <a:pt x="3" y="122"/>
                    </a:lnTo>
                    <a:lnTo>
                      <a:pt x="11" y="94"/>
                    </a:lnTo>
                    <a:lnTo>
                      <a:pt x="23" y="70"/>
                    </a:lnTo>
                    <a:lnTo>
                      <a:pt x="40" y="49"/>
                    </a:lnTo>
                    <a:lnTo>
                      <a:pt x="60" y="31"/>
                    </a:lnTo>
                    <a:lnTo>
                      <a:pt x="83" y="16"/>
                    </a:lnTo>
                    <a:lnTo>
                      <a:pt x="108" y="5"/>
                    </a:lnTo>
                    <a:lnTo>
                      <a:pt x="137" y="0"/>
                    </a:lnTo>
                    <a:close/>
                  </a:path>
                </a:pathLst>
              </a:custGeom>
              <a:solidFill>
                <a:srgbClr val="F2BD7B"/>
              </a:solidFill>
              <a:ln w="0">
                <a:solidFill>
                  <a:srgbClr val="F2BD7B"/>
                </a:solid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10" name="Freeform 11"/>
              <p:cNvSpPr>
                <a:spLocks/>
              </p:cNvSpPr>
              <p:nvPr/>
            </p:nvSpPr>
            <p:spPr bwMode="auto">
              <a:xfrm>
                <a:off x="1347" y="1301"/>
                <a:ext cx="111" cy="361"/>
              </a:xfrm>
              <a:custGeom>
                <a:avLst/>
                <a:gdLst>
                  <a:gd name="T0" fmla="*/ 137 w 663"/>
                  <a:gd name="T1" fmla="*/ 0 h 2167"/>
                  <a:gd name="T2" fmla="*/ 167 w 663"/>
                  <a:gd name="T3" fmla="*/ 0 h 2167"/>
                  <a:gd name="T4" fmla="*/ 189 w 663"/>
                  <a:gd name="T5" fmla="*/ 5 h 2167"/>
                  <a:gd name="T6" fmla="*/ 211 w 663"/>
                  <a:gd name="T7" fmla="*/ 14 h 2167"/>
                  <a:gd name="T8" fmla="*/ 186 w 663"/>
                  <a:gd name="T9" fmla="*/ 27 h 2167"/>
                  <a:gd name="T10" fmla="*/ 163 w 663"/>
                  <a:gd name="T11" fmla="*/ 45 h 2167"/>
                  <a:gd name="T12" fmla="*/ 145 w 663"/>
                  <a:gd name="T13" fmla="*/ 68 h 2167"/>
                  <a:gd name="T14" fmla="*/ 132 w 663"/>
                  <a:gd name="T15" fmla="*/ 93 h 2167"/>
                  <a:gd name="T16" fmla="*/ 123 w 663"/>
                  <a:gd name="T17" fmla="*/ 120 h 2167"/>
                  <a:gd name="T18" fmla="*/ 120 w 663"/>
                  <a:gd name="T19" fmla="*/ 150 h 2167"/>
                  <a:gd name="T20" fmla="*/ 120 w 663"/>
                  <a:gd name="T21" fmla="*/ 1565 h 2167"/>
                  <a:gd name="T22" fmla="*/ 123 w 663"/>
                  <a:gd name="T23" fmla="*/ 1626 h 2167"/>
                  <a:gd name="T24" fmla="*/ 133 w 663"/>
                  <a:gd name="T25" fmla="*/ 1687 h 2167"/>
                  <a:gd name="T26" fmla="*/ 148 w 663"/>
                  <a:gd name="T27" fmla="*/ 1744 h 2167"/>
                  <a:gd name="T28" fmla="*/ 168 w 663"/>
                  <a:gd name="T29" fmla="*/ 1800 h 2167"/>
                  <a:gd name="T30" fmla="*/ 193 w 663"/>
                  <a:gd name="T31" fmla="*/ 1853 h 2167"/>
                  <a:gd name="T32" fmla="*/ 224 w 663"/>
                  <a:gd name="T33" fmla="*/ 1902 h 2167"/>
                  <a:gd name="T34" fmla="*/ 259 w 663"/>
                  <a:gd name="T35" fmla="*/ 1948 h 2167"/>
                  <a:gd name="T36" fmla="*/ 298 w 663"/>
                  <a:gd name="T37" fmla="*/ 1991 h 2167"/>
                  <a:gd name="T38" fmla="*/ 340 w 663"/>
                  <a:gd name="T39" fmla="*/ 2029 h 2167"/>
                  <a:gd name="T40" fmla="*/ 387 w 663"/>
                  <a:gd name="T41" fmla="*/ 2064 h 2167"/>
                  <a:gd name="T42" fmla="*/ 437 w 663"/>
                  <a:gd name="T43" fmla="*/ 2095 h 2167"/>
                  <a:gd name="T44" fmla="*/ 490 w 663"/>
                  <a:gd name="T45" fmla="*/ 2120 h 2167"/>
                  <a:gd name="T46" fmla="*/ 545 w 663"/>
                  <a:gd name="T47" fmla="*/ 2141 h 2167"/>
                  <a:gd name="T48" fmla="*/ 603 w 663"/>
                  <a:gd name="T49" fmla="*/ 2155 h 2167"/>
                  <a:gd name="T50" fmla="*/ 663 w 663"/>
                  <a:gd name="T51" fmla="*/ 2164 h 2167"/>
                  <a:gd name="T52" fmla="*/ 603 w 663"/>
                  <a:gd name="T53" fmla="*/ 2167 h 2167"/>
                  <a:gd name="T54" fmla="*/ 541 w 663"/>
                  <a:gd name="T55" fmla="*/ 2164 h 2167"/>
                  <a:gd name="T56" fmla="*/ 481 w 663"/>
                  <a:gd name="T57" fmla="*/ 2154 h 2167"/>
                  <a:gd name="T58" fmla="*/ 423 w 663"/>
                  <a:gd name="T59" fmla="*/ 2139 h 2167"/>
                  <a:gd name="T60" fmla="*/ 368 w 663"/>
                  <a:gd name="T61" fmla="*/ 2119 h 2167"/>
                  <a:gd name="T62" fmla="*/ 315 w 663"/>
                  <a:gd name="T63" fmla="*/ 2094 h 2167"/>
                  <a:gd name="T64" fmla="*/ 266 w 663"/>
                  <a:gd name="T65" fmla="*/ 2064 h 2167"/>
                  <a:gd name="T66" fmla="*/ 220 w 663"/>
                  <a:gd name="T67" fmla="*/ 2029 h 2167"/>
                  <a:gd name="T68" fmla="*/ 176 w 663"/>
                  <a:gd name="T69" fmla="*/ 1990 h 2167"/>
                  <a:gd name="T70" fmla="*/ 138 w 663"/>
                  <a:gd name="T71" fmla="*/ 1948 h 2167"/>
                  <a:gd name="T72" fmla="*/ 103 w 663"/>
                  <a:gd name="T73" fmla="*/ 1901 h 2167"/>
                  <a:gd name="T74" fmla="*/ 72 w 663"/>
                  <a:gd name="T75" fmla="*/ 1852 h 2167"/>
                  <a:gd name="T76" fmla="*/ 47 w 663"/>
                  <a:gd name="T77" fmla="*/ 1800 h 2167"/>
                  <a:gd name="T78" fmla="*/ 27 w 663"/>
                  <a:gd name="T79" fmla="*/ 1744 h 2167"/>
                  <a:gd name="T80" fmla="*/ 12 w 663"/>
                  <a:gd name="T81" fmla="*/ 1687 h 2167"/>
                  <a:gd name="T82" fmla="*/ 4 w 663"/>
                  <a:gd name="T83" fmla="*/ 1626 h 2167"/>
                  <a:gd name="T84" fmla="*/ 0 w 663"/>
                  <a:gd name="T85" fmla="*/ 1565 h 2167"/>
                  <a:gd name="T86" fmla="*/ 0 w 663"/>
                  <a:gd name="T87" fmla="*/ 150 h 2167"/>
                  <a:gd name="T88" fmla="*/ 3 w 663"/>
                  <a:gd name="T89" fmla="*/ 122 h 2167"/>
                  <a:gd name="T90" fmla="*/ 11 w 663"/>
                  <a:gd name="T91" fmla="*/ 94 h 2167"/>
                  <a:gd name="T92" fmla="*/ 23 w 663"/>
                  <a:gd name="T93" fmla="*/ 70 h 2167"/>
                  <a:gd name="T94" fmla="*/ 40 w 663"/>
                  <a:gd name="T95" fmla="*/ 49 h 2167"/>
                  <a:gd name="T96" fmla="*/ 60 w 663"/>
                  <a:gd name="T97" fmla="*/ 31 h 2167"/>
                  <a:gd name="T98" fmla="*/ 83 w 663"/>
                  <a:gd name="T99" fmla="*/ 16 h 2167"/>
                  <a:gd name="T100" fmla="*/ 108 w 663"/>
                  <a:gd name="T101" fmla="*/ 5 h 2167"/>
                  <a:gd name="T102" fmla="*/ 137 w 663"/>
                  <a:gd name="T103" fmla="*/ 0 h 2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3" h="2167">
                    <a:moveTo>
                      <a:pt x="137" y="0"/>
                    </a:moveTo>
                    <a:lnTo>
                      <a:pt x="167" y="0"/>
                    </a:lnTo>
                    <a:lnTo>
                      <a:pt x="189" y="5"/>
                    </a:lnTo>
                    <a:lnTo>
                      <a:pt x="211" y="14"/>
                    </a:lnTo>
                    <a:lnTo>
                      <a:pt x="186" y="27"/>
                    </a:lnTo>
                    <a:lnTo>
                      <a:pt x="163" y="45"/>
                    </a:lnTo>
                    <a:lnTo>
                      <a:pt x="145" y="68"/>
                    </a:lnTo>
                    <a:lnTo>
                      <a:pt x="132" y="93"/>
                    </a:lnTo>
                    <a:lnTo>
                      <a:pt x="123" y="120"/>
                    </a:lnTo>
                    <a:lnTo>
                      <a:pt x="120" y="150"/>
                    </a:lnTo>
                    <a:lnTo>
                      <a:pt x="120" y="1565"/>
                    </a:lnTo>
                    <a:lnTo>
                      <a:pt x="123" y="1626"/>
                    </a:lnTo>
                    <a:lnTo>
                      <a:pt x="133" y="1687"/>
                    </a:lnTo>
                    <a:lnTo>
                      <a:pt x="148" y="1744"/>
                    </a:lnTo>
                    <a:lnTo>
                      <a:pt x="168" y="1800"/>
                    </a:lnTo>
                    <a:lnTo>
                      <a:pt x="193" y="1853"/>
                    </a:lnTo>
                    <a:lnTo>
                      <a:pt x="224" y="1902"/>
                    </a:lnTo>
                    <a:lnTo>
                      <a:pt x="259" y="1948"/>
                    </a:lnTo>
                    <a:lnTo>
                      <a:pt x="298" y="1991"/>
                    </a:lnTo>
                    <a:lnTo>
                      <a:pt x="340" y="2029"/>
                    </a:lnTo>
                    <a:lnTo>
                      <a:pt x="387" y="2064"/>
                    </a:lnTo>
                    <a:lnTo>
                      <a:pt x="437" y="2095"/>
                    </a:lnTo>
                    <a:lnTo>
                      <a:pt x="490" y="2120"/>
                    </a:lnTo>
                    <a:lnTo>
                      <a:pt x="545" y="2141"/>
                    </a:lnTo>
                    <a:lnTo>
                      <a:pt x="603" y="2155"/>
                    </a:lnTo>
                    <a:lnTo>
                      <a:pt x="663" y="2164"/>
                    </a:lnTo>
                    <a:lnTo>
                      <a:pt x="603" y="2167"/>
                    </a:lnTo>
                    <a:lnTo>
                      <a:pt x="541" y="2164"/>
                    </a:lnTo>
                    <a:lnTo>
                      <a:pt x="481" y="2154"/>
                    </a:lnTo>
                    <a:lnTo>
                      <a:pt x="423" y="2139"/>
                    </a:lnTo>
                    <a:lnTo>
                      <a:pt x="368" y="2119"/>
                    </a:lnTo>
                    <a:lnTo>
                      <a:pt x="315" y="2094"/>
                    </a:lnTo>
                    <a:lnTo>
                      <a:pt x="266" y="2064"/>
                    </a:lnTo>
                    <a:lnTo>
                      <a:pt x="220" y="2029"/>
                    </a:lnTo>
                    <a:lnTo>
                      <a:pt x="176" y="1990"/>
                    </a:lnTo>
                    <a:lnTo>
                      <a:pt x="138" y="1948"/>
                    </a:lnTo>
                    <a:lnTo>
                      <a:pt x="103" y="1901"/>
                    </a:lnTo>
                    <a:lnTo>
                      <a:pt x="72" y="1852"/>
                    </a:lnTo>
                    <a:lnTo>
                      <a:pt x="47" y="1800"/>
                    </a:lnTo>
                    <a:lnTo>
                      <a:pt x="27" y="1744"/>
                    </a:lnTo>
                    <a:lnTo>
                      <a:pt x="12" y="1687"/>
                    </a:lnTo>
                    <a:lnTo>
                      <a:pt x="4" y="1626"/>
                    </a:lnTo>
                    <a:lnTo>
                      <a:pt x="0" y="1565"/>
                    </a:lnTo>
                    <a:lnTo>
                      <a:pt x="0" y="150"/>
                    </a:lnTo>
                    <a:lnTo>
                      <a:pt x="3" y="122"/>
                    </a:lnTo>
                    <a:lnTo>
                      <a:pt x="11" y="94"/>
                    </a:lnTo>
                    <a:lnTo>
                      <a:pt x="23" y="70"/>
                    </a:lnTo>
                    <a:lnTo>
                      <a:pt x="40" y="49"/>
                    </a:lnTo>
                    <a:lnTo>
                      <a:pt x="60" y="31"/>
                    </a:lnTo>
                    <a:lnTo>
                      <a:pt x="83" y="16"/>
                    </a:lnTo>
                    <a:lnTo>
                      <a:pt x="108" y="5"/>
                    </a:lnTo>
                    <a:lnTo>
                      <a:pt x="137" y="0"/>
                    </a:lnTo>
                    <a:close/>
                  </a:path>
                </a:pathLst>
              </a:custGeom>
              <a:solidFill>
                <a:srgbClr val="E8AB6B"/>
              </a:solidFill>
              <a:ln w="0">
                <a:solidFill>
                  <a:srgbClr val="E8AB6B"/>
                </a:solid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11" name="Freeform 12"/>
              <p:cNvSpPr>
                <a:spLocks/>
              </p:cNvSpPr>
              <p:nvPr/>
            </p:nvSpPr>
            <p:spPr bwMode="auto">
              <a:xfrm>
                <a:off x="1397" y="1441"/>
                <a:ext cx="35" cy="40"/>
              </a:xfrm>
              <a:custGeom>
                <a:avLst/>
                <a:gdLst>
                  <a:gd name="T0" fmla="*/ 137 w 211"/>
                  <a:gd name="T1" fmla="*/ 0 h 240"/>
                  <a:gd name="T2" fmla="*/ 166 w 211"/>
                  <a:gd name="T3" fmla="*/ 0 h 240"/>
                  <a:gd name="T4" fmla="*/ 190 w 211"/>
                  <a:gd name="T5" fmla="*/ 4 h 240"/>
                  <a:gd name="T6" fmla="*/ 211 w 211"/>
                  <a:gd name="T7" fmla="*/ 13 h 240"/>
                  <a:gd name="T8" fmla="*/ 186 w 211"/>
                  <a:gd name="T9" fmla="*/ 27 h 240"/>
                  <a:gd name="T10" fmla="*/ 164 w 211"/>
                  <a:gd name="T11" fmla="*/ 46 h 240"/>
                  <a:gd name="T12" fmla="*/ 146 w 211"/>
                  <a:gd name="T13" fmla="*/ 67 h 240"/>
                  <a:gd name="T14" fmla="*/ 133 w 211"/>
                  <a:gd name="T15" fmla="*/ 92 h 240"/>
                  <a:gd name="T16" fmla="*/ 124 w 211"/>
                  <a:gd name="T17" fmla="*/ 120 h 240"/>
                  <a:gd name="T18" fmla="*/ 121 w 211"/>
                  <a:gd name="T19" fmla="*/ 150 h 240"/>
                  <a:gd name="T20" fmla="*/ 121 w 211"/>
                  <a:gd name="T21" fmla="*/ 180 h 240"/>
                  <a:gd name="T22" fmla="*/ 118 w 211"/>
                  <a:gd name="T23" fmla="*/ 199 h 240"/>
                  <a:gd name="T24" fmla="*/ 109 w 211"/>
                  <a:gd name="T25" fmla="*/ 216 h 240"/>
                  <a:gd name="T26" fmla="*/ 97 w 211"/>
                  <a:gd name="T27" fmla="*/ 229 h 240"/>
                  <a:gd name="T28" fmla="*/ 80 w 211"/>
                  <a:gd name="T29" fmla="*/ 237 h 240"/>
                  <a:gd name="T30" fmla="*/ 61 w 211"/>
                  <a:gd name="T31" fmla="*/ 240 h 240"/>
                  <a:gd name="T32" fmla="*/ 41 w 211"/>
                  <a:gd name="T33" fmla="*/ 237 h 240"/>
                  <a:gd name="T34" fmla="*/ 25 w 211"/>
                  <a:gd name="T35" fmla="*/ 229 h 240"/>
                  <a:gd name="T36" fmla="*/ 12 w 211"/>
                  <a:gd name="T37" fmla="*/ 216 h 240"/>
                  <a:gd name="T38" fmla="*/ 3 w 211"/>
                  <a:gd name="T39" fmla="*/ 199 h 240"/>
                  <a:gd name="T40" fmla="*/ 0 w 211"/>
                  <a:gd name="T41" fmla="*/ 180 h 240"/>
                  <a:gd name="T42" fmla="*/ 0 w 211"/>
                  <a:gd name="T43" fmla="*/ 150 h 240"/>
                  <a:gd name="T44" fmla="*/ 3 w 211"/>
                  <a:gd name="T45" fmla="*/ 121 h 240"/>
                  <a:gd name="T46" fmla="*/ 11 w 211"/>
                  <a:gd name="T47" fmla="*/ 94 h 240"/>
                  <a:gd name="T48" fmla="*/ 23 w 211"/>
                  <a:gd name="T49" fmla="*/ 70 h 240"/>
                  <a:gd name="T50" fmla="*/ 40 w 211"/>
                  <a:gd name="T51" fmla="*/ 48 h 240"/>
                  <a:gd name="T52" fmla="*/ 61 w 211"/>
                  <a:gd name="T53" fmla="*/ 30 h 240"/>
                  <a:gd name="T54" fmla="*/ 84 w 211"/>
                  <a:gd name="T55" fmla="*/ 15 h 240"/>
                  <a:gd name="T56" fmla="*/ 109 w 211"/>
                  <a:gd name="T57" fmla="*/ 6 h 240"/>
                  <a:gd name="T58" fmla="*/ 137 w 211"/>
                  <a:gd name="T5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1" h="240">
                    <a:moveTo>
                      <a:pt x="137" y="0"/>
                    </a:moveTo>
                    <a:lnTo>
                      <a:pt x="166" y="0"/>
                    </a:lnTo>
                    <a:lnTo>
                      <a:pt x="190" y="4"/>
                    </a:lnTo>
                    <a:lnTo>
                      <a:pt x="211" y="13"/>
                    </a:lnTo>
                    <a:lnTo>
                      <a:pt x="186" y="27"/>
                    </a:lnTo>
                    <a:lnTo>
                      <a:pt x="164" y="46"/>
                    </a:lnTo>
                    <a:lnTo>
                      <a:pt x="146" y="67"/>
                    </a:lnTo>
                    <a:lnTo>
                      <a:pt x="133" y="92"/>
                    </a:lnTo>
                    <a:lnTo>
                      <a:pt x="124" y="120"/>
                    </a:lnTo>
                    <a:lnTo>
                      <a:pt x="121" y="150"/>
                    </a:lnTo>
                    <a:lnTo>
                      <a:pt x="121" y="180"/>
                    </a:lnTo>
                    <a:lnTo>
                      <a:pt x="118" y="199"/>
                    </a:lnTo>
                    <a:lnTo>
                      <a:pt x="109" y="216"/>
                    </a:lnTo>
                    <a:lnTo>
                      <a:pt x="97" y="229"/>
                    </a:lnTo>
                    <a:lnTo>
                      <a:pt x="80" y="237"/>
                    </a:lnTo>
                    <a:lnTo>
                      <a:pt x="61" y="240"/>
                    </a:lnTo>
                    <a:lnTo>
                      <a:pt x="41" y="237"/>
                    </a:lnTo>
                    <a:lnTo>
                      <a:pt x="25" y="229"/>
                    </a:lnTo>
                    <a:lnTo>
                      <a:pt x="12" y="216"/>
                    </a:lnTo>
                    <a:lnTo>
                      <a:pt x="3" y="199"/>
                    </a:lnTo>
                    <a:lnTo>
                      <a:pt x="0" y="180"/>
                    </a:lnTo>
                    <a:lnTo>
                      <a:pt x="0" y="150"/>
                    </a:lnTo>
                    <a:lnTo>
                      <a:pt x="3" y="121"/>
                    </a:lnTo>
                    <a:lnTo>
                      <a:pt x="11" y="94"/>
                    </a:lnTo>
                    <a:lnTo>
                      <a:pt x="23" y="70"/>
                    </a:lnTo>
                    <a:lnTo>
                      <a:pt x="40" y="48"/>
                    </a:lnTo>
                    <a:lnTo>
                      <a:pt x="61" y="30"/>
                    </a:lnTo>
                    <a:lnTo>
                      <a:pt x="84" y="15"/>
                    </a:lnTo>
                    <a:lnTo>
                      <a:pt x="109" y="6"/>
                    </a:lnTo>
                    <a:lnTo>
                      <a:pt x="137" y="0"/>
                    </a:lnTo>
                    <a:close/>
                  </a:path>
                </a:pathLst>
              </a:custGeom>
              <a:solidFill>
                <a:srgbClr val="E8AB6B"/>
              </a:solidFill>
              <a:ln w="0">
                <a:solidFill>
                  <a:srgbClr val="E8AB6B"/>
                </a:solid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12" name="Freeform 13"/>
              <p:cNvSpPr>
                <a:spLocks/>
              </p:cNvSpPr>
              <p:nvPr/>
            </p:nvSpPr>
            <p:spPr bwMode="auto">
              <a:xfrm>
                <a:off x="1448" y="1451"/>
                <a:ext cx="34" cy="40"/>
              </a:xfrm>
              <a:custGeom>
                <a:avLst/>
                <a:gdLst>
                  <a:gd name="T0" fmla="*/ 137 w 210"/>
                  <a:gd name="T1" fmla="*/ 0 h 240"/>
                  <a:gd name="T2" fmla="*/ 166 w 210"/>
                  <a:gd name="T3" fmla="*/ 0 h 240"/>
                  <a:gd name="T4" fmla="*/ 189 w 210"/>
                  <a:gd name="T5" fmla="*/ 4 h 240"/>
                  <a:gd name="T6" fmla="*/ 210 w 210"/>
                  <a:gd name="T7" fmla="*/ 12 h 240"/>
                  <a:gd name="T8" fmla="*/ 185 w 210"/>
                  <a:gd name="T9" fmla="*/ 26 h 240"/>
                  <a:gd name="T10" fmla="*/ 163 w 210"/>
                  <a:gd name="T11" fmla="*/ 44 h 240"/>
                  <a:gd name="T12" fmla="*/ 145 w 210"/>
                  <a:gd name="T13" fmla="*/ 66 h 240"/>
                  <a:gd name="T14" fmla="*/ 131 w 210"/>
                  <a:gd name="T15" fmla="*/ 92 h 240"/>
                  <a:gd name="T16" fmla="*/ 123 w 210"/>
                  <a:gd name="T17" fmla="*/ 119 h 240"/>
                  <a:gd name="T18" fmla="*/ 120 w 210"/>
                  <a:gd name="T19" fmla="*/ 149 h 240"/>
                  <a:gd name="T20" fmla="*/ 120 w 210"/>
                  <a:gd name="T21" fmla="*/ 179 h 240"/>
                  <a:gd name="T22" fmla="*/ 118 w 210"/>
                  <a:gd name="T23" fmla="*/ 198 h 240"/>
                  <a:gd name="T24" fmla="*/ 108 w 210"/>
                  <a:gd name="T25" fmla="*/ 214 h 240"/>
                  <a:gd name="T26" fmla="*/ 95 w 210"/>
                  <a:gd name="T27" fmla="*/ 228 h 240"/>
                  <a:gd name="T28" fmla="*/ 79 w 210"/>
                  <a:gd name="T29" fmla="*/ 237 h 240"/>
                  <a:gd name="T30" fmla="*/ 60 w 210"/>
                  <a:gd name="T31" fmla="*/ 240 h 240"/>
                  <a:gd name="T32" fmla="*/ 41 w 210"/>
                  <a:gd name="T33" fmla="*/ 237 h 240"/>
                  <a:gd name="T34" fmla="*/ 24 w 210"/>
                  <a:gd name="T35" fmla="*/ 228 h 240"/>
                  <a:gd name="T36" fmla="*/ 12 w 210"/>
                  <a:gd name="T37" fmla="*/ 214 h 240"/>
                  <a:gd name="T38" fmla="*/ 3 w 210"/>
                  <a:gd name="T39" fmla="*/ 198 h 240"/>
                  <a:gd name="T40" fmla="*/ 0 w 210"/>
                  <a:gd name="T41" fmla="*/ 179 h 240"/>
                  <a:gd name="T42" fmla="*/ 0 w 210"/>
                  <a:gd name="T43" fmla="*/ 149 h 240"/>
                  <a:gd name="T44" fmla="*/ 2 w 210"/>
                  <a:gd name="T45" fmla="*/ 120 h 240"/>
                  <a:gd name="T46" fmla="*/ 11 w 210"/>
                  <a:gd name="T47" fmla="*/ 94 h 240"/>
                  <a:gd name="T48" fmla="*/ 22 w 210"/>
                  <a:gd name="T49" fmla="*/ 69 h 240"/>
                  <a:gd name="T50" fmla="*/ 39 w 210"/>
                  <a:gd name="T51" fmla="*/ 47 h 240"/>
                  <a:gd name="T52" fmla="*/ 59 w 210"/>
                  <a:gd name="T53" fmla="*/ 29 h 240"/>
                  <a:gd name="T54" fmla="*/ 83 w 210"/>
                  <a:gd name="T55" fmla="*/ 14 h 240"/>
                  <a:gd name="T56" fmla="*/ 108 w 210"/>
                  <a:gd name="T57" fmla="*/ 5 h 240"/>
                  <a:gd name="T58" fmla="*/ 137 w 210"/>
                  <a:gd name="T5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0" h="240">
                    <a:moveTo>
                      <a:pt x="137" y="0"/>
                    </a:moveTo>
                    <a:lnTo>
                      <a:pt x="166" y="0"/>
                    </a:lnTo>
                    <a:lnTo>
                      <a:pt x="189" y="4"/>
                    </a:lnTo>
                    <a:lnTo>
                      <a:pt x="210" y="12"/>
                    </a:lnTo>
                    <a:lnTo>
                      <a:pt x="185" y="26"/>
                    </a:lnTo>
                    <a:lnTo>
                      <a:pt x="163" y="44"/>
                    </a:lnTo>
                    <a:lnTo>
                      <a:pt x="145" y="66"/>
                    </a:lnTo>
                    <a:lnTo>
                      <a:pt x="131" y="92"/>
                    </a:lnTo>
                    <a:lnTo>
                      <a:pt x="123" y="119"/>
                    </a:lnTo>
                    <a:lnTo>
                      <a:pt x="120" y="149"/>
                    </a:lnTo>
                    <a:lnTo>
                      <a:pt x="120" y="179"/>
                    </a:lnTo>
                    <a:lnTo>
                      <a:pt x="118" y="198"/>
                    </a:lnTo>
                    <a:lnTo>
                      <a:pt x="108" y="214"/>
                    </a:lnTo>
                    <a:lnTo>
                      <a:pt x="95" y="228"/>
                    </a:lnTo>
                    <a:lnTo>
                      <a:pt x="79" y="237"/>
                    </a:lnTo>
                    <a:lnTo>
                      <a:pt x="60" y="240"/>
                    </a:lnTo>
                    <a:lnTo>
                      <a:pt x="41" y="237"/>
                    </a:lnTo>
                    <a:lnTo>
                      <a:pt x="24" y="228"/>
                    </a:lnTo>
                    <a:lnTo>
                      <a:pt x="12" y="214"/>
                    </a:lnTo>
                    <a:lnTo>
                      <a:pt x="3" y="198"/>
                    </a:lnTo>
                    <a:lnTo>
                      <a:pt x="0" y="179"/>
                    </a:lnTo>
                    <a:lnTo>
                      <a:pt x="0" y="149"/>
                    </a:lnTo>
                    <a:lnTo>
                      <a:pt x="2" y="120"/>
                    </a:lnTo>
                    <a:lnTo>
                      <a:pt x="11" y="94"/>
                    </a:lnTo>
                    <a:lnTo>
                      <a:pt x="22" y="69"/>
                    </a:lnTo>
                    <a:lnTo>
                      <a:pt x="39" y="47"/>
                    </a:lnTo>
                    <a:lnTo>
                      <a:pt x="59" y="29"/>
                    </a:lnTo>
                    <a:lnTo>
                      <a:pt x="83" y="14"/>
                    </a:lnTo>
                    <a:lnTo>
                      <a:pt x="108" y="5"/>
                    </a:lnTo>
                    <a:lnTo>
                      <a:pt x="137" y="0"/>
                    </a:lnTo>
                    <a:close/>
                  </a:path>
                </a:pathLst>
              </a:custGeom>
              <a:solidFill>
                <a:srgbClr val="E8AB6B"/>
              </a:solidFill>
              <a:ln w="0">
                <a:solidFill>
                  <a:srgbClr val="E8AB6B"/>
                </a:solid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13" name="Freeform 14"/>
              <p:cNvSpPr>
                <a:spLocks/>
              </p:cNvSpPr>
              <p:nvPr/>
            </p:nvSpPr>
            <p:spPr bwMode="auto">
              <a:xfrm>
                <a:off x="1498" y="1461"/>
                <a:ext cx="35" cy="41"/>
              </a:xfrm>
              <a:custGeom>
                <a:avLst/>
                <a:gdLst>
                  <a:gd name="T0" fmla="*/ 136 w 211"/>
                  <a:gd name="T1" fmla="*/ 0 h 240"/>
                  <a:gd name="T2" fmla="*/ 166 w 211"/>
                  <a:gd name="T3" fmla="*/ 0 h 240"/>
                  <a:gd name="T4" fmla="*/ 189 w 211"/>
                  <a:gd name="T5" fmla="*/ 4 h 240"/>
                  <a:gd name="T6" fmla="*/ 211 w 211"/>
                  <a:gd name="T7" fmla="*/ 13 h 240"/>
                  <a:gd name="T8" fmla="*/ 185 w 211"/>
                  <a:gd name="T9" fmla="*/ 26 h 240"/>
                  <a:gd name="T10" fmla="*/ 164 w 211"/>
                  <a:gd name="T11" fmla="*/ 44 h 240"/>
                  <a:gd name="T12" fmla="*/ 146 w 211"/>
                  <a:gd name="T13" fmla="*/ 67 h 240"/>
                  <a:gd name="T14" fmla="*/ 132 w 211"/>
                  <a:gd name="T15" fmla="*/ 92 h 240"/>
                  <a:gd name="T16" fmla="*/ 124 w 211"/>
                  <a:gd name="T17" fmla="*/ 119 h 240"/>
                  <a:gd name="T18" fmla="*/ 121 w 211"/>
                  <a:gd name="T19" fmla="*/ 149 h 240"/>
                  <a:gd name="T20" fmla="*/ 121 w 211"/>
                  <a:gd name="T21" fmla="*/ 180 h 240"/>
                  <a:gd name="T22" fmla="*/ 117 w 211"/>
                  <a:gd name="T23" fmla="*/ 199 h 240"/>
                  <a:gd name="T24" fmla="*/ 109 w 211"/>
                  <a:gd name="T25" fmla="*/ 215 h 240"/>
                  <a:gd name="T26" fmla="*/ 96 w 211"/>
                  <a:gd name="T27" fmla="*/ 228 h 240"/>
                  <a:gd name="T28" fmla="*/ 79 w 211"/>
                  <a:gd name="T29" fmla="*/ 237 h 240"/>
                  <a:gd name="T30" fmla="*/ 60 w 211"/>
                  <a:gd name="T31" fmla="*/ 240 h 240"/>
                  <a:gd name="T32" fmla="*/ 41 w 211"/>
                  <a:gd name="T33" fmla="*/ 237 h 240"/>
                  <a:gd name="T34" fmla="*/ 24 w 211"/>
                  <a:gd name="T35" fmla="*/ 228 h 240"/>
                  <a:gd name="T36" fmla="*/ 11 w 211"/>
                  <a:gd name="T37" fmla="*/ 215 h 240"/>
                  <a:gd name="T38" fmla="*/ 3 w 211"/>
                  <a:gd name="T39" fmla="*/ 199 h 240"/>
                  <a:gd name="T40" fmla="*/ 0 w 211"/>
                  <a:gd name="T41" fmla="*/ 180 h 240"/>
                  <a:gd name="T42" fmla="*/ 0 w 211"/>
                  <a:gd name="T43" fmla="*/ 149 h 240"/>
                  <a:gd name="T44" fmla="*/ 3 w 211"/>
                  <a:gd name="T45" fmla="*/ 120 h 240"/>
                  <a:gd name="T46" fmla="*/ 10 w 211"/>
                  <a:gd name="T47" fmla="*/ 94 h 240"/>
                  <a:gd name="T48" fmla="*/ 23 w 211"/>
                  <a:gd name="T49" fmla="*/ 70 h 240"/>
                  <a:gd name="T50" fmla="*/ 40 w 211"/>
                  <a:gd name="T51" fmla="*/ 47 h 240"/>
                  <a:gd name="T52" fmla="*/ 60 w 211"/>
                  <a:gd name="T53" fmla="*/ 29 h 240"/>
                  <a:gd name="T54" fmla="*/ 83 w 211"/>
                  <a:gd name="T55" fmla="*/ 15 h 240"/>
                  <a:gd name="T56" fmla="*/ 109 w 211"/>
                  <a:gd name="T57" fmla="*/ 5 h 240"/>
                  <a:gd name="T58" fmla="*/ 136 w 211"/>
                  <a:gd name="T5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1" h="240">
                    <a:moveTo>
                      <a:pt x="136" y="0"/>
                    </a:moveTo>
                    <a:lnTo>
                      <a:pt x="166" y="0"/>
                    </a:lnTo>
                    <a:lnTo>
                      <a:pt x="189" y="4"/>
                    </a:lnTo>
                    <a:lnTo>
                      <a:pt x="211" y="13"/>
                    </a:lnTo>
                    <a:lnTo>
                      <a:pt x="185" y="26"/>
                    </a:lnTo>
                    <a:lnTo>
                      <a:pt x="164" y="44"/>
                    </a:lnTo>
                    <a:lnTo>
                      <a:pt x="146" y="67"/>
                    </a:lnTo>
                    <a:lnTo>
                      <a:pt x="132" y="92"/>
                    </a:lnTo>
                    <a:lnTo>
                      <a:pt x="124" y="119"/>
                    </a:lnTo>
                    <a:lnTo>
                      <a:pt x="121" y="149"/>
                    </a:lnTo>
                    <a:lnTo>
                      <a:pt x="121" y="180"/>
                    </a:lnTo>
                    <a:lnTo>
                      <a:pt x="117" y="199"/>
                    </a:lnTo>
                    <a:lnTo>
                      <a:pt x="109" y="215"/>
                    </a:lnTo>
                    <a:lnTo>
                      <a:pt x="96" y="228"/>
                    </a:lnTo>
                    <a:lnTo>
                      <a:pt x="79" y="237"/>
                    </a:lnTo>
                    <a:lnTo>
                      <a:pt x="60" y="240"/>
                    </a:lnTo>
                    <a:lnTo>
                      <a:pt x="41" y="237"/>
                    </a:lnTo>
                    <a:lnTo>
                      <a:pt x="24" y="228"/>
                    </a:lnTo>
                    <a:lnTo>
                      <a:pt x="11" y="215"/>
                    </a:lnTo>
                    <a:lnTo>
                      <a:pt x="3" y="199"/>
                    </a:lnTo>
                    <a:lnTo>
                      <a:pt x="0" y="180"/>
                    </a:lnTo>
                    <a:lnTo>
                      <a:pt x="0" y="149"/>
                    </a:lnTo>
                    <a:lnTo>
                      <a:pt x="3" y="120"/>
                    </a:lnTo>
                    <a:lnTo>
                      <a:pt x="10" y="94"/>
                    </a:lnTo>
                    <a:lnTo>
                      <a:pt x="23" y="70"/>
                    </a:lnTo>
                    <a:lnTo>
                      <a:pt x="40" y="47"/>
                    </a:lnTo>
                    <a:lnTo>
                      <a:pt x="60" y="29"/>
                    </a:lnTo>
                    <a:lnTo>
                      <a:pt x="83" y="15"/>
                    </a:lnTo>
                    <a:lnTo>
                      <a:pt x="109" y="5"/>
                    </a:lnTo>
                    <a:lnTo>
                      <a:pt x="136" y="0"/>
                    </a:lnTo>
                    <a:close/>
                  </a:path>
                </a:pathLst>
              </a:custGeom>
              <a:solidFill>
                <a:srgbClr val="E8AB6B"/>
              </a:solidFill>
              <a:ln w="0">
                <a:solidFill>
                  <a:srgbClr val="E8AB6B"/>
                </a:solid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grpSp>
      </p:grpSp>
      <p:grpSp>
        <p:nvGrpSpPr>
          <p:cNvPr id="14" name="Group 13"/>
          <p:cNvGrpSpPr/>
          <p:nvPr/>
        </p:nvGrpSpPr>
        <p:grpSpPr>
          <a:xfrm>
            <a:off x="4910869" y="1919279"/>
            <a:ext cx="2344210" cy="1475315"/>
            <a:chOff x="3715115" y="1802049"/>
            <a:chExt cx="2344210" cy="1475315"/>
          </a:xfrm>
        </p:grpSpPr>
        <p:sp>
          <p:nvSpPr>
            <p:cNvPr id="15" name="Rectangle 14"/>
            <p:cNvSpPr/>
            <p:nvPr/>
          </p:nvSpPr>
          <p:spPr>
            <a:xfrm>
              <a:off x="3715115" y="2692589"/>
              <a:ext cx="2344210" cy="58477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100" normalizeH="0" baseline="0" noProof="0" dirty="0">
                  <a:ln>
                    <a:noFill/>
                  </a:ln>
                  <a:solidFill>
                    <a:prstClr val="black">
                      <a:lumMod val="85000"/>
                      <a:lumOff val="15000"/>
                    </a:prstClr>
                  </a:solidFill>
                  <a:effectLst/>
                  <a:uLnTx/>
                  <a:uFillTx/>
                  <a:latin typeface="Calibri"/>
                  <a:ea typeface="Roboto Light" panose="02000000000000000000" pitchFamily="2" charset="0"/>
                </a:rPr>
                <a:t>CREATES A "SNAPSHOT" IN TIME</a:t>
              </a:r>
              <a:endParaRPr kumimoji="0" lang="en-CA" sz="1600" b="1" i="0" u="none" strike="noStrike" kern="0" cap="none" spc="100" normalizeH="0" baseline="0" noProof="0" dirty="0">
                <a:ln>
                  <a:noFill/>
                </a:ln>
                <a:solidFill>
                  <a:prstClr val="black">
                    <a:lumMod val="85000"/>
                    <a:lumOff val="15000"/>
                  </a:prstClr>
                </a:solidFill>
                <a:effectLst/>
                <a:uLnTx/>
                <a:uFillTx/>
                <a:latin typeface="Calibri"/>
              </a:endParaRPr>
            </a:p>
          </p:txBody>
        </p:sp>
        <p:grpSp>
          <p:nvGrpSpPr>
            <p:cNvPr id="16" name="Group 17"/>
            <p:cNvGrpSpPr>
              <a:grpSpLocks noChangeAspect="1"/>
            </p:cNvGrpSpPr>
            <p:nvPr/>
          </p:nvGrpSpPr>
          <p:grpSpPr bwMode="auto">
            <a:xfrm>
              <a:off x="4498928" y="1802049"/>
              <a:ext cx="775781" cy="775781"/>
              <a:chOff x="1872" y="196"/>
              <a:chExt cx="3932" cy="3932"/>
            </a:xfrm>
          </p:grpSpPr>
          <p:sp>
            <p:nvSpPr>
              <p:cNvPr id="17" name="Freeform 19"/>
              <p:cNvSpPr>
                <a:spLocks/>
              </p:cNvSpPr>
              <p:nvPr/>
            </p:nvSpPr>
            <p:spPr bwMode="auto">
              <a:xfrm>
                <a:off x="1872" y="196"/>
                <a:ext cx="3932" cy="3932"/>
              </a:xfrm>
              <a:custGeom>
                <a:avLst/>
                <a:gdLst>
                  <a:gd name="T0" fmla="*/ 509 w 3932"/>
                  <a:gd name="T1" fmla="*/ 0 h 3932"/>
                  <a:gd name="T2" fmla="*/ 3423 w 3932"/>
                  <a:gd name="T3" fmla="*/ 0 h 3932"/>
                  <a:gd name="T4" fmla="*/ 3483 w 3932"/>
                  <a:gd name="T5" fmla="*/ 3 h 3932"/>
                  <a:gd name="T6" fmla="*/ 3540 w 3932"/>
                  <a:gd name="T7" fmla="*/ 13 h 3932"/>
                  <a:gd name="T8" fmla="*/ 3595 w 3932"/>
                  <a:gd name="T9" fmla="*/ 29 h 3932"/>
                  <a:gd name="T10" fmla="*/ 3647 w 3932"/>
                  <a:gd name="T11" fmla="*/ 52 h 3932"/>
                  <a:gd name="T12" fmla="*/ 3696 w 3932"/>
                  <a:gd name="T13" fmla="*/ 79 h 3932"/>
                  <a:gd name="T14" fmla="*/ 3742 w 3932"/>
                  <a:gd name="T15" fmla="*/ 112 h 3932"/>
                  <a:gd name="T16" fmla="*/ 3783 w 3932"/>
                  <a:gd name="T17" fmla="*/ 149 h 3932"/>
                  <a:gd name="T18" fmla="*/ 3820 w 3932"/>
                  <a:gd name="T19" fmla="*/ 190 h 3932"/>
                  <a:gd name="T20" fmla="*/ 3853 w 3932"/>
                  <a:gd name="T21" fmla="*/ 236 h 3932"/>
                  <a:gd name="T22" fmla="*/ 3880 w 3932"/>
                  <a:gd name="T23" fmla="*/ 285 h 3932"/>
                  <a:gd name="T24" fmla="*/ 3903 w 3932"/>
                  <a:gd name="T25" fmla="*/ 337 h 3932"/>
                  <a:gd name="T26" fmla="*/ 3919 w 3932"/>
                  <a:gd name="T27" fmla="*/ 392 h 3932"/>
                  <a:gd name="T28" fmla="*/ 3929 w 3932"/>
                  <a:gd name="T29" fmla="*/ 449 h 3932"/>
                  <a:gd name="T30" fmla="*/ 3932 w 3932"/>
                  <a:gd name="T31" fmla="*/ 509 h 3932"/>
                  <a:gd name="T32" fmla="*/ 3932 w 3932"/>
                  <a:gd name="T33" fmla="*/ 3423 h 3932"/>
                  <a:gd name="T34" fmla="*/ 3929 w 3932"/>
                  <a:gd name="T35" fmla="*/ 3482 h 3932"/>
                  <a:gd name="T36" fmla="*/ 3919 w 3932"/>
                  <a:gd name="T37" fmla="*/ 3540 h 3932"/>
                  <a:gd name="T38" fmla="*/ 3903 w 3932"/>
                  <a:gd name="T39" fmla="*/ 3594 h 3932"/>
                  <a:gd name="T40" fmla="*/ 3880 w 3932"/>
                  <a:gd name="T41" fmla="*/ 3647 h 3932"/>
                  <a:gd name="T42" fmla="*/ 3853 w 3932"/>
                  <a:gd name="T43" fmla="*/ 3696 h 3932"/>
                  <a:gd name="T44" fmla="*/ 3820 w 3932"/>
                  <a:gd name="T45" fmla="*/ 3741 h 3932"/>
                  <a:gd name="T46" fmla="*/ 3783 w 3932"/>
                  <a:gd name="T47" fmla="*/ 3783 h 3932"/>
                  <a:gd name="T48" fmla="*/ 3742 w 3932"/>
                  <a:gd name="T49" fmla="*/ 3820 h 3932"/>
                  <a:gd name="T50" fmla="*/ 3696 w 3932"/>
                  <a:gd name="T51" fmla="*/ 3853 h 3932"/>
                  <a:gd name="T52" fmla="*/ 3647 w 3932"/>
                  <a:gd name="T53" fmla="*/ 3881 h 3932"/>
                  <a:gd name="T54" fmla="*/ 3595 w 3932"/>
                  <a:gd name="T55" fmla="*/ 3902 h 3932"/>
                  <a:gd name="T56" fmla="*/ 3540 w 3932"/>
                  <a:gd name="T57" fmla="*/ 3919 h 3932"/>
                  <a:gd name="T58" fmla="*/ 3483 w 3932"/>
                  <a:gd name="T59" fmla="*/ 3928 h 3932"/>
                  <a:gd name="T60" fmla="*/ 3423 w 3932"/>
                  <a:gd name="T61" fmla="*/ 3932 h 3932"/>
                  <a:gd name="T62" fmla="*/ 509 w 3932"/>
                  <a:gd name="T63" fmla="*/ 3932 h 3932"/>
                  <a:gd name="T64" fmla="*/ 450 w 3932"/>
                  <a:gd name="T65" fmla="*/ 3928 h 3932"/>
                  <a:gd name="T66" fmla="*/ 392 w 3932"/>
                  <a:gd name="T67" fmla="*/ 3919 h 3932"/>
                  <a:gd name="T68" fmla="*/ 338 w 3932"/>
                  <a:gd name="T69" fmla="*/ 3902 h 3932"/>
                  <a:gd name="T70" fmla="*/ 285 w 3932"/>
                  <a:gd name="T71" fmla="*/ 3881 h 3932"/>
                  <a:gd name="T72" fmla="*/ 236 w 3932"/>
                  <a:gd name="T73" fmla="*/ 3853 h 3932"/>
                  <a:gd name="T74" fmla="*/ 191 w 3932"/>
                  <a:gd name="T75" fmla="*/ 3820 h 3932"/>
                  <a:gd name="T76" fmla="*/ 149 w 3932"/>
                  <a:gd name="T77" fmla="*/ 3783 h 3932"/>
                  <a:gd name="T78" fmla="*/ 112 w 3932"/>
                  <a:gd name="T79" fmla="*/ 3741 h 3932"/>
                  <a:gd name="T80" fmla="*/ 79 w 3932"/>
                  <a:gd name="T81" fmla="*/ 3696 h 3932"/>
                  <a:gd name="T82" fmla="*/ 51 w 3932"/>
                  <a:gd name="T83" fmla="*/ 3647 h 3932"/>
                  <a:gd name="T84" fmla="*/ 30 w 3932"/>
                  <a:gd name="T85" fmla="*/ 3594 h 3932"/>
                  <a:gd name="T86" fmla="*/ 13 w 3932"/>
                  <a:gd name="T87" fmla="*/ 3540 h 3932"/>
                  <a:gd name="T88" fmla="*/ 4 w 3932"/>
                  <a:gd name="T89" fmla="*/ 3482 h 3932"/>
                  <a:gd name="T90" fmla="*/ 0 w 3932"/>
                  <a:gd name="T91" fmla="*/ 3423 h 3932"/>
                  <a:gd name="T92" fmla="*/ 0 w 3932"/>
                  <a:gd name="T93" fmla="*/ 509 h 3932"/>
                  <a:gd name="T94" fmla="*/ 4 w 3932"/>
                  <a:gd name="T95" fmla="*/ 449 h 3932"/>
                  <a:gd name="T96" fmla="*/ 13 w 3932"/>
                  <a:gd name="T97" fmla="*/ 392 h 3932"/>
                  <a:gd name="T98" fmla="*/ 30 w 3932"/>
                  <a:gd name="T99" fmla="*/ 337 h 3932"/>
                  <a:gd name="T100" fmla="*/ 51 w 3932"/>
                  <a:gd name="T101" fmla="*/ 285 h 3932"/>
                  <a:gd name="T102" fmla="*/ 79 w 3932"/>
                  <a:gd name="T103" fmla="*/ 236 h 3932"/>
                  <a:gd name="T104" fmla="*/ 112 w 3932"/>
                  <a:gd name="T105" fmla="*/ 190 h 3932"/>
                  <a:gd name="T106" fmla="*/ 149 w 3932"/>
                  <a:gd name="T107" fmla="*/ 149 h 3932"/>
                  <a:gd name="T108" fmla="*/ 191 w 3932"/>
                  <a:gd name="T109" fmla="*/ 112 h 3932"/>
                  <a:gd name="T110" fmla="*/ 236 w 3932"/>
                  <a:gd name="T111" fmla="*/ 79 h 3932"/>
                  <a:gd name="T112" fmla="*/ 285 w 3932"/>
                  <a:gd name="T113" fmla="*/ 52 h 3932"/>
                  <a:gd name="T114" fmla="*/ 338 w 3932"/>
                  <a:gd name="T115" fmla="*/ 29 h 3932"/>
                  <a:gd name="T116" fmla="*/ 392 w 3932"/>
                  <a:gd name="T117" fmla="*/ 13 h 3932"/>
                  <a:gd name="T118" fmla="*/ 450 w 3932"/>
                  <a:gd name="T119" fmla="*/ 3 h 3932"/>
                  <a:gd name="T120" fmla="*/ 509 w 3932"/>
                  <a:gd name="T121" fmla="*/ 0 h 3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2" h="3932">
                    <a:moveTo>
                      <a:pt x="509" y="0"/>
                    </a:moveTo>
                    <a:lnTo>
                      <a:pt x="3423" y="0"/>
                    </a:lnTo>
                    <a:lnTo>
                      <a:pt x="3483" y="3"/>
                    </a:lnTo>
                    <a:lnTo>
                      <a:pt x="3540" y="13"/>
                    </a:lnTo>
                    <a:lnTo>
                      <a:pt x="3595" y="29"/>
                    </a:lnTo>
                    <a:lnTo>
                      <a:pt x="3647" y="52"/>
                    </a:lnTo>
                    <a:lnTo>
                      <a:pt x="3696" y="79"/>
                    </a:lnTo>
                    <a:lnTo>
                      <a:pt x="3742" y="112"/>
                    </a:lnTo>
                    <a:lnTo>
                      <a:pt x="3783" y="149"/>
                    </a:lnTo>
                    <a:lnTo>
                      <a:pt x="3820" y="190"/>
                    </a:lnTo>
                    <a:lnTo>
                      <a:pt x="3853" y="236"/>
                    </a:lnTo>
                    <a:lnTo>
                      <a:pt x="3880" y="285"/>
                    </a:lnTo>
                    <a:lnTo>
                      <a:pt x="3903" y="337"/>
                    </a:lnTo>
                    <a:lnTo>
                      <a:pt x="3919" y="392"/>
                    </a:lnTo>
                    <a:lnTo>
                      <a:pt x="3929" y="449"/>
                    </a:lnTo>
                    <a:lnTo>
                      <a:pt x="3932" y="509"/>
                    </a:lnTo>
                    <a:lnTo>
                      <a:pt x="3932" y="3423"/>
                    </a:lnTo>
                    <a:lnTo>
                      <a:pt x="3929" y="3482"/>
                    </a:lnTo>
                    <a:lnTo>
                      <a:pt x="3919" y="3540"/>
                    </a:lnTo>
                    <a:lnTo>
                      <a:pt x="3903" y="3594"/>
                    </a:lnTo>
                    <a:lnTo>
                      <a:pt x="3880" y="3647"/>
                    </a:lnTo>
                    <a:lnTo>
                      <a:pt x="3853" y="3696"/>
                    </a:lnTo>
                    <a:lnTo>
                      <a:pt x="3820" y="3741"/>
                    </a:lnTo>
                    <a:lnTo>
                      <a:pt x="3783" y="3783"/>
                    </a:lnTo>
                    <a:lnTo>
                      <a:pt x="3742" y="3820"/>
                    </a:lnTo>
                    <a:lnTo>
                      <a:pt x="3696" y="3853"/>
                    </a:lnTo>
                    <a:lnTo>
                      <a:pt x="3647" y="3881"/>
                    </a:lnTo>
                    <a:lnTo>
                      <a:pt x="3595" y="3902"/>
                    </a:lnTo>
                    <a:lnTo>
                      <a:pt x="3540" y="3919"/>
                    </a:lnTo>
                    <a:lnTo>
                      <a:pt x="3483" y="3928"/>
                    </a:lnTo>
                    <a:lnTo>
                      <a:pt x="3423" y="3932"/>
                    </a:lnTo>
                    <a:lnTo>
                      <a:pt x="509" y="3932"/>
                    </a:lnTo>
                    <a:lnTo>
                      <a:pt x="450" y="3928"/>
                    </a:lnTo>
                    <a:lnTo>
                      <a:pt x="392" y="3919"/>
                    </a:lnTo>
                    <a:lnTo>
                      <a:pt x="338" y="3902"/>
                    </a:lnTo>
                    <a:lnTo>
                      <a:pt x="285" y="3881"/>
                    </a:lnTo>
                    <a:lnTo>
                      <a:pt x="236" y="3853"/>
                    </a:lnTo>
                    <a:lnTo>
                      <a:pt x="191" y="3820"/>
                    </a:lnTo>
                    <a:lnTo>
                      <a:pt x="149" y="3783"/>
                    </a:lnTo>
                    <a:lnTo>
                      <a:pt x="112" y="3741"/>
                    </a:lnTo>
                    <a:lnTo>
                      <a:pt x="79" y="3696"/>
                    </a:lnTo>
                    <a:lnTo>
                      <a:pt x="51" y="3647"/>
                    </a:lnTo>
                    <a:lnTo>
                      <a:pt x="30" y="3594"/>
                    </a:lnTo>
                    <a:lnTo>
                      <a:pt x="13" y="3540"/>
                    </a:lnTo>
                    <a:lnTo>
                      <a:pt x="4" y="3482"/>
                    </a:lnTo>
                    <a:lnTo>
                      <a:pt x="0" y="3423"/>
                    </a:lnTo>
                    <a:lnTo>
                      <a:pt x="0" y="509"/>
                    </a:lnTo>
                    <a:lnTo>
                      <a:pt x="4" y="449"/>
                    </a:lnTo>
                    <a:lnTo>
                      <a:pt x="13" y="392"/>
                    </a:lnTo>
                    <a:lnTo>
                      <a:pt x="30" y="337"/>
                    </a:lnTo>
                    <a:lnTo>
                      <a:pt x="51" y="285"/>
                    </a:lnTo>
                    <a:lnTo>
                      <a:pt x="79" y="236"/>
                    </a:lnTo>
                    <a:lnTo>
                      <a:pt x="112" y="190"/>
                    </a:lnTo>
                    <a:lnTo>
                      <a:pt x="149" y="149"/>
                    </a:lnTo>
                    <a:lnTo>
                      <a:pt x="191" y="112"/>
                    </a:lnTo>
                    <a:lnTo>
                      <a:pt x="236" y="79"/>
                    </a:lnTo>
                    <a:lnTo>
                      <a:pt x="285" y="52"/>
                    </a:lnTo>
                    <a:lnTo>
                      <a:pt x="338" y="29"/>
                    </a:lnTo>
                    <a:lnTo>
                      <a:pt x="392" y="13"/>
                    </a:lnTo>
                    <a:lnTo>
                      <a:pt x="450" y="3"/>
                    </a:lnTo>
                    <a:lnTo>
                      <a:pt x="509" y="0"/>
                    </a:lnTo>
                    <a:close/>
                  </a:path>
                </a:pathLst>
              </a:custGeom>
              <a:solidFill>
                <a:sysClr val="window" lastClr="FFFFFF">
                  <a:lumMod val="75000"/>
                </a:sysClr>
              </a:solidFill>
              <a:ln w="0">
                <a:solidFill>
                  <a:srgbClr val="E4F1F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18" name="Rectangle 20"/>
              <p:cNvSpPr>
                <a:spLocks noChangeArrowheads="1"/>
              </p:cNvSpPr>
              <p:nvPr/>
            </p:nvSpPr>
            <p:spPr bwMode="auto">
              <a:xfrm>
                <a:off x="1872" y="1516"/>
                <a:ext cx="3932" cy="1293"/>
              </a:xfrm>
              <a:prstGeom prst="rect">
                <a:avLst/>
              </a:prstGeom>
              <a:solidFill>
                <a:srgbClr val="92D05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19" name="Freeform 21"/>
              <p:cNvSpPr>
                <a:spLocks/>
              </p:cNvSpPr>
              <p:nvPr/>
            </p:nvSpPr>
            <p:spPr bwMode="auto">
              <a:xfrm>
                <a:off x="2545" y="941"/>
                <a:ext cx="2586" cy="2586"/>
              </a:xfrm>
              <a:custGeom>
                <a:avLst/>
                <a:gdLst>
                  <a:gd name="T0" fmla="*/ 1389 w 2586"/>
                  <a:gd name="T1" fmla="*/ 4 h 2586"/>
                  <a:gd name="T2" fmla="*/ 1576 w 2586"/>
                  <a:gd name="T3" fmla="*/ 31 h 2586"/>
                  <a:gd name="T4" fmla="*/ 1754 w 2586"/>
                  <a:gd name="T5" fmla="*/ 85 h 2586"/>
                  <a:gd name="T6" fmla="*/ 1919 w 2586"/>
                  <a:gd name="T7" fmla="*/ 161 h 2586"/>
                  <a:gd name="T8" fmla="*/ 2071 w 2586"/>
                  <a:gd name="T9" fmla="*/ 260 h 2586"/>
                  <a:gd name="T10" fmla="*/ 2207 w 2586"/>
                  <a:gd name="T11" fmla="*/ 378 h 2586"/>
                  <a:gd name="T12" fmla="*/ 2326 w 2586"/>
                  <a:gd name="T13" fmla="*/ 514 h 2586"/>
                  <a:gd name="T14" fmla="*/ 2425 w 2586"/>
                  <a:gd name="T15" fmla="*/ 667 h 2586"/>
                  <a:gd name="T16" fmla="*/ 2502 w 2586"/>
                  <a:gd name="T17" fmla="*/ 833 h 2586"/>
                  <a:gd name="T18" fmla="*/ 2555 w 2586"/>
                  <a:gd name="T19" fmla="*/ 1009 h 2586"/>
                  <a:gd name="T20" fmla="*/ 2582 w 2586"/>
                  <a:gd name="T21" fmla="*/ 1196 h 2586"/>
                  <a:gd name="T22" fmla="*/ 2582 w 2586"/>
                  <a:gd name="T23" fmla="*/ 1390 h 2586"/>
                  <a:gd name="T24" fmla="*/ 2555 w 2586"/>
                  <a:gd name="T25" fmla="*/ 1576 h 2586"/>
                  <a:gd name="T26" fmla="*/ 2502 w 2586"/>
                  <a:gd name="T27" fmla="*/ 1753 h 2586"/>
                  <a:gd name="T28" fmla="*/ 2425 w 2586"/>
                  <a:gd name="T29" fmla="*/ 1919 h 2586"/>
                  <a:gd name="T30" fmla="*/ 2326 w 2586"/>
                  <a:gd name="T31" fmla="*/ 2071 h 2586"/>
                  <a:gd name="T32" fmla="*/ 2207 w 2586"/>
                  <a:gd name="T33" fmla="*/ 2207 h 2586"/>
                  <a:gd name="T34" fmla="*/ 2071 w 2586"/>
                  <a:gd name="T35" fmla="*/ 2326 h 2586"/>
                  <a:gd name="T36" fmla="*/ 1919 w 2586"/>
                  <a:gd name="T37" fmla="*/ 2424 h 2586"/>
                  <a:gd name="T38" fmla="*/ 1754 w 2586"/>
                  <a:gd name="T39" fmla="*/ 2501 h 2586"/>
                  <a:gd name="T40" fmla="*/ 1576 w 2586"/>
                  <a:gd name="T41" fmla="*/ 2555 h 2586"/>
                  <a:gd name="T42" fmla="*/ 1389 w 2586"/>
                  <a:gd name="T43" fmla="*/ 2582 h 2586"/>
                  <a:gd name="T44" fmla="*/ 1196 w 2586"/>
                  <a:gd name="T45" fmla="*/ 2582 h 2586"/>
                  <a:gd name="T46" fmla="*/ 1010 w 2586"/>
                  <a:gd name="T47" fmla="*/ 2555 h 2586"/>
                  <a:gd name="T48" fmla="*/ 832 w 2586"/>
                  <a:gd name="T49" fmla="*/ 2501 h 2586"/>
                  <a:gd name="T50" fmla="*/ 666 w 2586"/>
                  <a:gd name="T51" fmla="*/ 2424 h 2586"/>
                  <a:gd name="T52" fmla="*/ 515 w 2586"/>
                  <a:gd name="T53" fmla="*/ 2326 h 2586"/>
                  <a:gd name="T54" fmla="*/ 379 w 2586"/>
                  <a:gd name="T55" fmla="*/ 2207 h 2586"/>
                  <a:gd name="T56" fmla="*/ 261 w 2586"/>
                  <a:gd name="T57" fmla="*/ 2071 h 2586"/>
                  <a:gd name="T58" fmla="*/ 162 w 2586"/>
                  <a:gd name="T59" fmla="*/ 1919 h 2586"/>
                  <a:gd name="T60" fmla="*/ 84 w 2586"/>
                  <a:gd name="T61" fmla="*/ 1753 h 2586"/>
                  <a:gd name="T62" fmla="*/ 32 w 2586"/>
                  <a:gd name="T63" fmla="*/ 1576 h 2586"/>
                  <a:gd name="T64" fmla="*/ 3 w 2586"/>
                  <a:gd name="T65" fmla="*/ 1390 h 2586"/>
                  <a:gd name="T66" fmla="*/ 3 w 2586"/>
                  <a:gd name="T67" fmla="*/ 1196 h 2586"/>
                  <a:gd name="T68" fmla="*/ 32 w 2586"/>
                  <a:gd name="T69" fmla="*/ 1009 h 2586"/>
                  <a:gd name="T70" fmla="*/ 84 w 2586"/>
                  <a:gd name="T71" fmla="*/ 833 h 2586"/>
                  <a:gd name="T72" fmla="*/ 162 w 2586"/>
                  <a:gd name="T73" fmla="*/ 667 h 2586"/>
                  <a:gd name="T74" fmla="*/ 261 w 2586"/>
                  <a:gd name="T75" fmla="*/ 514 h 2586"/>
                  <a:gd name="T76" fmla="*/ 379 w 2586"/>
                  <a:gd name="T77" fmla="*/ 378 h 2586"/>
                  <a:gd name="T78" fmla="*/ 515 w 2586"/>
                  <a:gd name="T79" fmla="*/ 260 h 2586"/>
                  <a:gd name="T80" fmla="*/ 666 w 2586"/>
                  <a:gd name="T81" fmla="*/ 161 h 2586"/>
                  <a:gd name="T82" fmla="*/ 832 w 2586"/>
                  <a:gd name="T83" fmla="*/ 85 h 2586"/>
                  <a:gd name="T84" fmla="*/ 1010 w 2586"/>
                  <a:gd name="T85" fmla="*/ 31 h 2586"/>
                  <a:gd name="T86" fmla="*/ 1196 w 2586"/>
                  <a:gd name="T87" fmla="*/ 4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86" h="2586">
                    <a:moveTo>
                      <a:pt x="1293" y="0"/>
                    </a:moveTo>
                    <a:lnTo>
                      <a:pt x="1389" y="4"/>
                    </a:lnTo>
                    <a:lnTo>
                      <a:pt x="1485" y="14"/>
                    </a:lnTo>
                    <a:lnTo>
                      <a:pt x="1576" y="31"/>
                    </a:lnTo>
                    <a:lnTo>
                      <a:pt x="1666" y="55"/>
                    </a:lnTo>
                    <a:lnTo>
                      <a:pt x="1754" y="85"/>
                    </a:lnTo>
                    <a:lnTo>
                      <a:pt x="1838" y="120"/>
                    </a:lnTo>
                    <a:lnTo>
                      <a:pt x="1919" y="161"/>
                    </a:lnTo>
                    <a:lnTo>
                      <a:pt x="1998" y="208"/>
                    </a:lnTo>
                    <a:lnTo>
                      <a:pt x="2071" y="260"/>
                    </a:lnTo>
                    <a:lnTo>
                      <a:pt x="2142" y="317"/>
                    </a:lnTo>
                    <a:lnTo>
                      <a:pt x="2207" y="378"/>
                    </a:lnTo>
                    <a:lnTo>
                      <a:pt x="2268" y="445"/>
                    </a:lnTo>
                    <a:lnTo>
                      <a:pt x="2326" y="514"/>
                    </a:lnTo>
                    <a:lnTo>
                      <a:pt x="2378" y="589"/>
                    </a:lnTo>
                    <a:lnTo>
                      <a:pt x="2425" y="667"/>
                    </a:lnTo>
                    <a:lnTo>
                      <a:pt x="2466" y="748"/>
                    </a:lnTo>
                    <a:lnTo>
                      <a:pt x="2502" y="833"/>
                    </a:lnTo>
                    <a:lnTo>
                      <a:pt x="2531" y="920"/>
                    </a:lnTo>
                    <a:lnTo>
                      <a:pt x="2555" y="1009"/>
                    </a:lnTo>
                    <a:lnTo>
                      <a:pt x="2572" y="1102"/>
                    </a:lnTo>
                    <a:lnTo>
                      <a:pt x="2582" y="1196"/>
                    </a:lnTo>
                    <a:lnTo>
                      <a:pt x="2586" y="1293"/>
                    </a:lnTo>
                    <a:lnTo>
                      <a:pt x="2582" y="1390"/>
                    </a:lnTo>
                    <a:lnTo>
                      <a:pt x="2572" y="1484"/>
                    </a:lnTo>
                    <a:lnTo>
                      <a:pt x="2555" y="1576"/>
                    </a:lnTo>
                    <a:lnTo>
                      <a:pt x="2531" y="1666"/>
                    </a:lnTo>
                    <a:lnTo>
                      <a:pt x="2502" y="1753"/>
                    </a:lnTo>
                    <a:lnTo>
                      <a:pt x="2466" y="1838"/>
                    </a:lnTo>
                    <a:lnTo>
                      <a:pt x="2425" y="1919"/>
                    </a:lnTo>
                    <a:lnTo>
                      <a:pt x="2378" y="1997"/>
                    </a:lnTo>
                    <a:lnTo>
                      <a:pt x="2326" y="2071"/>
                    </a:lnTo>
                    <a:lnTo>
                      <a:pt x="2268" y="2141"/>
                    </a:lnTo>
                    <a:lnTo>
                      <a:pt x="2207" y="2207"/>
                    </a:lnTo>
                    <a:lnTo>
                      <a:pt x="2142" y="2269"/>
                    </a:lnTo>
                    <a:lnTo>
                      <a:pt x="2071" y="2326"/>
                    </a:lnTo>
                    <a:lnTo>
                      <a:pt x="1998" y="2377"/>
                    </a:lnTo>
                    <a:lnTo>
                      <a:pt x="1919" y="2424"/>
                    </a:lnTo>
                    <a:lnTo>
                      <a:pt x="1838" y="2465"/>
                    </a:lnTo>
                    <a:lnTo>
                      <a:pt x="1754" y="2501"/>
                    </a:lnTo>
                    <a:lnTo>
                      <a:pt x="1666" y="2531"/>
                    </a:lnTo>
                    <a:lnTo>
                      <a:pt x="1576" y="2555"/>
                    </a:lnTo>
                    <a:lnTo>
                      <a:pt x="1485" y="2572"/>
                    </a:lnTo>
                    <a:lnTo>
                      <a:pt x="1389" y="2582"/>
                    </a:lnTo>
                    <a:lnTo>
                      <a:pt x="1293" y="2586"/>
                    </a:lnTo>
                    <a:lnTo>
                      <a:pt x="1196" y="2582"/>
                    </a:lnTo>
                    <a:lnTo>
                      <a:pt x="1102" y="2572"/>
                    </a:lnTo>
                    <a:lnTo>
                      <a:pt x="1010" y="2555"/>
                    </a:lnTo>
                    <a:lnTo>
                      <a:pt x="919" y="2531"/>
                    </a:lnTo>
                    <a:lnTo>
                      <a:pt x="832" y="2501"/>
                    </a:lnTo>
                    <a:lnTo>
                      <a:pt x="748" y="2465"/>
                    </a:lnTo>
                    <a:lnTo>
                      <a:pt x="666" y="2424"/>
                    </a:lnTo>
                    <a:lnTo>
                      <a:pt x="589" y="2377"/>
                    </a:lnTo>
                    <a:lnTo>
                      <a:pt x="515" y="2326"/>
                    </a:lnTo>
                    <a:lnTo>
                      <a:pt x="445" y="2269"/>
                    </a:lnTo>
                    <a:lnTo>
                      <a:pt x="379" y="2207"/>
                    </a:lnTo>
                    <a:lnTo>
                      <a:pt x="317" y="2141"/>
                    </a:lnTo>
                    <a:lnTo>
                      <a:pt x="261" y="2071"/>
                    </a:lnTo>
                    <a:lnTo>
                      <a:pt x="208" y="1997"/>
                    </a:lnTo>
                    <a:lnTo>
                      <a:pt x="162" y="1919"/>
                    </a:lnTo>
                    <a:lnTo>
                      <a:pt x="120" y="1838"/>
                    </a:lnTo>
                    <a:lnTo>
                      <a:pt x="84" y="1753"/>
                    </a:lnTo>
                    <a:lnTo>
                      <a:pt x="55" y="1666"/>
                    </a:lnTo>
                    <a:lnTo>
                      <a:pt x="32" y="1576"/>
                    </a:lnTo>
                    <a:lnTo>
                      <a:pt x="14" y="1484"/>
                    </a:lnTo>
                    <a:lnTo>
                      <a:pt x="3" y="1390"/>
                    </a:lnTo>
                    <a:lnTo>
                      <a:pt x="0" y="1293"/>
                    </a:lnTo>
                    <a:lnTo>
                      <a:pt x="3" y="1196"/>
                    </a:lnTo>
                    <a:lnTo>
                      <a:pt x="14" y="1102"/>
                    </a:lnTo>
                    <a:lnTo>
                      <a:pt x="32" y="1009"/>
                    </a:lnTo>
                    <a:lnTo>
                      <a:pt x="55" y="920"/>
                    </a:lnTo>
                    <a:lnTo>
                      <a:pt x="84" y="833"/>
                    </a:lnTo>
                    <a:lnTo>
                      <a:pt x="120" y="748"/>
                    </a:lnTo>
                    <a:lnTo>
                      <a:pt x="162" y="667"/>
                    </a:lnTo>
                    <a:lnTo>
                      <a:pt x="208" y="589"/>
                    </a:lnTo>
                    <a:lnTo>
                      <a:pt x="261" y="514"/>
                    </a:lnTo>
                    <a:lnTo>
                      <a:pt x="317" y="445"/>
                    </a:lnTo>
                    <a:lnTo>
                      <a:pt x="379" y="378"/>
                    </a:lnTo>
                    <a:lnTo>
                      <a:pt x="445" y="317"/>
                    </a:lnTo>
                    <a:lnTo>
                      <a:pt x="515" y="260"/>
                    </a:lnTo>
                    <a:lnTo>
                      <a:pt x="589" y="208"/>
                    </a:lnTo>
                    <a:lnTo>
                      <a:pt x="666" y="161"/>
                    </a:lnTo>
                    <a:lnTo>
                      <a:pt x="748" y="120"/>
                    </a:lnTo>
                    <a:lnTo>
                      <a:pt x="832" y="85"/>
                    </a:lnTo>
                    <a:lnTo>
                      <a:pt x="919" y="55"/>
                    </a:lnTo>
                    <a:lnTo>
                      <a:pt x="1010" y="31"/>
                    </a:lnTo>
                    <a:lnTo>
                      <a:pt x="1102" y="14"/>
                    </a:lnTo>
                    <a:lnTo>
                      <a:pt x="1196" y="4"/>
                    </a:lnTo>
                    <a:lnTo>
                      <a:pt x="1293" y="0"/>
                    </a:lnTo>
                    <a:close/>
                  </a:path>
                </a:pathLst>
              </a:custGeom>
              <a:solidFill>
                <a:srgbClr val="D8E2E9"/>
              </a:solidFill>
              <a:ln w="0">
                <a:solidFill>
                  <a:srgbClr val="D8E2E9"/>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20" name="Freeform 22"/>
              <p:cNvSpPr>
                <a:spLocks/>
              </p:cNvSpPr>
              <p:nvPr/>
            </p:nvSpPr>
            <p:spPr bwMode="auto">
              <a:xfrm>
                <a:off x="2545" y="869"/>
                <a:ext cx="2586" cy="2586"/>
              </a:xfrm>
              <a:custGeom>
                <a:avLst/>
                <a:gdLst>
                  <a:gd name="T0" fmla="*/ 1389 w 2586"/>
                  <a:gd name="T1" fmla="*/ 4 h 2586"/>
                  <a:gd name="T2" fmla="*/ 1576 w 2586"/>
                  <a:gd name="T3" fmla="*/ 31 h 2586"/>
                  <a:gd name="T4" fmla="*/ 1754 w 2586"/>
                  <a:gd name="T5" fmla="*/ 84 h 2586"/>
                  <a:gd name="T6" fmla="*/ 1919 w 2586"/>
                  <a:gd name="T7" fmla="*/ 161 h 2586"/>
                  <a:gd name="T8" fmla="*/ 2071 w 2586"/>
                  <a:gd name="T9" fmla="*/ 260 h 2586"/>
                  <a:gd name="T10" fmla="*/ 2207 w 2586"/>
                  <a:gd name="T11" fmla="*/ 379 h 2586"/>
                  <a:gd name="T12" fmla="*/ 2326 w 2586"/>
                  <a:gd name="T13" fmla="*/ 515 h 2586"/>
                  <a:gd name="T14" fmla="*/ 2425 w 2586"/>
                  <a:gd name="T15" fmla="*/ 667 h 2586"/>
                  <a:gd name="T16" fmla="*/ 2502 w 2586"/>
                  <a:gd name="T17" fmla="*/ 832 h 2586"/>
                  <a:gd name="T18" fmla="*/ 2555 w 2586"/>
                  <a:gd name="T19" fmla="*/ 1010 h 2586"/>
                  <a:gd name="T20" fmla="*/ 2582 w 2586"/>
                  <a:gd name="T21" fmla="*/ 1197 h 2586"/>
                  <a:gd name="T22" fmla="*/ 2582 w 2586"/>
                  <a:gd name="T23" fmla="*/ 1390 h 2586"/>
                  <a:gd name="T24" fmla="*/ 2555 w 2586"/>
                  <a:gd name="T25" fmla="*/ 1576 h 2586"/>
                  <a:gd name="T26" fmla="*/ 2502 w 2586"/>
                  <a:gd name="T27" fmla="*/ 1754 h 2586"/>
                  <a:gd name="T28" fmla="*/ 2425 w 2586"/>
                  <a:gd name="T29" fmla="*/ 1920 h 2586"/>
                  <a:gd name="T30" fmla="*/ 2326 w 2586"/>
                  <a:gd name="T31" fmla="*/ 2071 h 2586"/>
                  <a:gd name="T32" fmla="*/ 2207 w 2586"/>
                  <a:gd name="T33" fmla="*/ 2207 h 2586"/>
                  <a:gd name="T34" fmla="*/ 2071 w 2586"/>
                  <a:gd name="T35" fmla="*/ 2325 h 2586"/>
                  <a:gd name="T36" fmla="*/ 1919 w 2586"/>
                  <a:gd name="T37" fmla="*/ 2424 h 2586"/>
                  <a:gd name="T38" fmla="*/ 1754 w 2586"/>
                  <a:gd name="T39" fmla="*/ 2502 h 2586"/>
                  <a:gd name="T40" fmla="*/ 1576 w 2586"/>
                  <a:gd name="T41" fmla="*/ 2554 h 2586"/>
                  <a:gd name="T42" fmla="*/ 1389 w 2586"/>
                  <a:gd name="T43" fmla="*/ 2583 h 2586"/>
                  <a:gd name="T44" fmla="*/ 1196 w 2586"/>
                  <a:gd name="T45" fmla="*/ 2583 h 2586"/>
                  <a:gd name="T46" fmla="*/ 1010 w 2586"/>
                  <a:gd name="T47" fmla="*/ 2554 h 2586"/>
                  <a:gd name="T48" fmla="*/ 832 w 2586"/>
                  <a:gd name="T49" fmla="*/ 2502 h 2586"/>
                  <a:gd name="T50" fmla="*/ 666 w 2586"/>
                  <a:gd name="T51" fmla="*/ 2424 h 2586"/>
                  <a:gd name="T52" fmla="*/ 515 w 2586"/>
                  <a:gd name="T53" fmla="*/ 2325 h 2586"/>
                  <a:gd name="T54" fmla="*/ 379 w 2586"/>
                  <a:gd name="T55" fmla="*/ 2207 h 2586"/>
                  <a:gd name="T56" fmla="*/ 261 w 2586"/>
                  <a:gd name="T57" fmla="*/ 2071 h 2586"/>
                  <a:gd name="T58" fmla="*/ 162 w 2586"/>
                  <a:gd name="T59" fmla="*/ 1920 h 2586"/>
                  <a:gd name="T60" fmla="*/ 84 w 2586"/>
                  <a:gd name="T61" fmla="*/ 1754 h 2586"/>
                  <a:gd name="T62" fmla="*/ 32 w 2586"/>
                  <a:gd name="T63" fmla="*/ 1576 h 2586"/>
                  <a:gd name="T64" fmla="*/ 3 w 2586"/>
                  <a:gd name="T65" fmla="*/ 1390 h 2586"/>
                  <a:gd name="T66" fmla="*/ 3 w 2586"/>
                  <a:gd name="T67" fmla="*/ 1197 h 2586"/>
                  <a:gd name="T68" fmla="*/ 32 w 2586"/>
                  <a:gd name="T69" fmla="*/ 1010 h 2586"/>
                  <a:gd name="T70" fmla="*/ 84 w 2586"/>
                  <a:gd name="T71" fmla="*/ 832 h 2586"/>
                  <a:gd name="T72" fmla="*/ 162 w 2586"/>
                  <a:gd name="T73" fmla="*/ 667 h 2586"/>
                  <a:gd name="T74" fmla="*/ 261 w 2586"/>
                  <a:gd name="T75" fmla="*/ 515 h 2586"/>
                  <a:gd name="T76" fmla="*/ 379 w 2586"/>
                  <a:gd name="T77" fmla="*/ 379 h 2586"/>
                  <a:gd name="T78" fmla="*/ 515 w 2586"/>
                  <a:gd name="T79" fmla="*/ 260 h 2586"/>
                  <a:gd name="T80" fmla="*/ 666 w 2586"/>
                  <a:gd name="T81" fmla="*/ 161 h 2586"/>
                  <a:gd name="T82" fmla="*/ 832 w 2586"/>
                  <a:gd name="T83" fmla="*/ 84 h 2586"/>
                  <a:gd name="T84" fmla="*/ 1010 w 2586"/>
                  <a:gd name="T85" fmla="*/ 31 h 2586"/>
                  <a:gd name="T86" fmla="*/ 1196 w 2586"/>
                  <a:gd name="T87" fmla="*/ 4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86" h="2586">
                    <a:moveTo>
                      <a:pt x="1293" y="0"/>
                    </a:moveTo>
                    <a:lnTo>
                      <a:pt x="1389" y="4"/>
                    </a:lnTo>
                    <a:lnTo>
                      <a:pt x="1485" y="14"/>
                    </a:lnTo>
                    <a:lnTo>
                      <a:pt x="1576" y="31"/>
                    </a:lnTo>
                    <a:lnTo>
                      <a:pt x="1666" y="55"/>
                    </a:lnTo>
                    <a:lnTo>
                      <a:pt x="1754" y="84"/>
                    </a:lnTo>
                    <a:lnTo>
                      <a:pt x="1838" y="120"/>
                    </a:lnTo>
                    <a:lnTo>
                      <a:pt x="1919" y="161"/>
                    </a:lnTo>
                    <a:lnTo>
                      <a:pt x="1998" y="208"/>
                    </a:lnTo>
                    <a:lnTo>
                      <a:pt x="2071" y="260"/>
                    </a:lnTo>
                    <a:lnTo>
                      <a:pt x="2142" y="318"/>
                    </a:lnTo>
                    <a:lnTo>
                      <a:pt x="2207" y="379"/>
                    </a:lnTo>
                    <a:lnTo>
                      <a:pt x="2268" y="444"/>
                    </a:lnTo>
                    <a:lnTo>
                      <a:pt x="2326" y="515"/>
                    </a:lnTo>
                    <a:lnTo>
                      <a:pt x="2378" y="588"/>
                    </a:lnTo>
                    <a:lnTo>
                      <a:pt x="2425" y="667"/>
                    </a:lnTo>
                    <a:lnTo>
                      <a:pt x="2466" y="748"/>
                    </a:lnTo>
                    <a:lnTo>
                      <a:pt x="2502" y="832"/>
                    </a:lnTo>
                    <a:lnTo>
                      <a:pt x="2531" y="920"/>
                    </a:lnTo>
                    <a:lnTo>
                      <a:pt x="2555" y="1010"/>
                    </a:lnTo>
                    <a:lnTo>
                      <a:pt x="2572" y="1101"/>
                    </a:lnTo>
                    <a:lnTo>
                      <a:pt x="2582" y="1197"/>
                    </a:lnTo>
                    <a:lnTo>
                      <a:pt x="2586" y="1293"/>
                    </a:lnTo>
                    <a:lnTo>
                      <a:pt x="2582" y="1390"/>
                    </a:lnTo>
                    <a:lnTo>
                      <a:pt x="2572" y="1484"/>
                    </a:lnTo>
                    <a:lnTo>
                      <a:pt x="2555" y="1576"/>
                    </a:lnTo>
                    <a:lnTo>
                      <a:pt x="2531" y="1667"/>
                    </a:lnTo>
                    <a:lnTo>
                      <a:pt x="2502" y="1754"/>
                    </a:lnTo>
                    <a:lnTo>
                      <a:pt x="2466" y="1838"/>
                    </a:lnTo>
                    <a:lnTo>
                      <a:pt x="2425" y="1920"/>
                    </a:lnTo>
                    <a:lnTo>
                      <a:pt x="2378" y="1997"/>
                    </a:lnTo>
                    <a:lnTo>
                      <a:pt x="2326" y="2071"/>
                    </a:lnTo>
                    <a:lnTo>
                      <a:pt x="2268" y="2141"/>
                    </a:lnTo>
                    <a:lnTo>
                      <a:pt x="2207" y="2207"/>
                    </a:lnTo>
                    <a:lnTo>
                      <a:pt x="2142" y="2269"/>
                    </a:lnTo>
                    <a:lnTo>
                      <a:pt x="2071" y="2325"/>
                    </a:lnTo>
                    <a:lnTo>
                      <a:pt x="1998" y="2378"/>
                    </a:lnTo>
                    <a:lnTo>
                      <a:pt x="1919" y="2424"/>
                    </a:lnTo>
                    <a:lnTo>
                      <a:pt x="1838" y="2466"/>
                    </a:lnTo>
                    <a:lnTo>
                      <a:pt x="1754" y="2502"/>
                    </a:lnTo>
                    <a:lnTo>
                      <a:pt x="1666" y="2531"/>
                    </a:lnTo>
                    <a:lnTo>
                      <a:pt x="1576" y="2554"/>
                    </a:lnTo>
                    <a:lnTo>
                      <a:pt x="1485" y="2572"/>
                    </a:lnTo>
                    <a:lnTo>
                      <a:pt x="1389" y="2583"/>
                    </a:lnTo>
                    <a:lnTo>
                      <a:pt x="1293" y="2586"/>
                    </a:lnTo>
                    <a:lnTo>
                      <a:pt x="1196" y="2583"/>
                    </a:lnTo>
                    <a:lnTo>
                      <a:pt x="1102" y="2572"/>
                    </a:lnTo>
                    <a:lnTo>
                      <a:pt x="1010" y="2554"/>
                    </a:lnTo>
                    <a:lnTo>
                      <a:pt x="919" y="2531"/>
                    </a:lnTo>
                    <a:lnTo>
                      <a:pt x="832" y="2502"/>
                    </a:lnTo>
                    <a:lnTo>
                      <a:pt x="748" y="2466"/>
                    </a:lnTo>
                    <a:lnTo>
                      <a:pt x="666" y="2424"/>
                    </a:lnTo>
                    <a:lnTo>
                      <a:pt x="589" y="2378"/>
                    </a:lnTo>
                    <a:lnTo>
                      <a:pt x="515" y="2325"/>
                    </a:lnTo>
                    <a:lnTo>
                      <a:pt x="445" y="2269"/>
                    </a:lnTo>
                    <a:lnTo>
                      <a:pt x="379" y="2207"/>
                    </a:lnTo>
                    <a:lnTo>
                      <a:pt x="317" y="2141"/>
                    </a:lnTo>
                    <a:lnTo>
                      <a:pt x="261" y="2071"/>
                    </a:lnTo>
                    <a:lnTo>
                      <a:pt x="208" y="1997"/>
                    </a:lnTo>
                    <a:lnTo>
                      <a:pt x="162" y="1920"/>
                    </a:lnTo>
                    <a:lnTo>
                      <a:pt x="120" y="1838"/>
                    </a:lnTo>
                    <a:lnTo>
                      <a:pt x="84" y="1754"/>
                    </a:lnTo>
                    <a:lnTo>
                      <a:pt x="55" y="1667"/>
                    </a:lnTo>
                    <a:lnTo>
                      <a:pt x="32" y="1576"/>
                    </a:lnTo>
                    <a:lnTo>
                      <a:pt x="14" y="1484"/>
                    </a:lnTo>
                    <a:lnTo>
                      <a:pt x="3" y="1390"/>
                    </a:lnTo>
                    <a:lnTo>
                      <a:pt x="0" y="1293"/>
                    </a:lnTo>
                    <a:lnTo>
                      <a:pt x="3" y="1197"/>
                    </a:lnTo>
                    <a:lnTo>
                      <a:pt x="14" y="1101"/>
                    </a:lnTo>
                    <a:lnTo>
                      <a:pt x="32" y="1010"/>
                    </a:lnTo>
                    <a:lnTo>
                      <a:pt x="55" y="920"/>
                    </a:lnTo>
                    <a:lnTo>
                      <a:pt x="84" y="832"/>
                    </a:lnTo>
                    <a:lnTo>
                      <a:pt x="120" y="748"/>
                    </a:lnTo>
                    <a:lnTo>
                      <a:pt x="162" y="667"/>
                    </a:lnTo>
                    <a:lnTo>
                      <a:pt x="208" y="588"/>
                    </a:lnTo>
                    <a:lnTo>
                      <a:pt x="261" y="515"/>
                    </a:lnTo>
                    <a:lnTo>
                      <a:pt x="317" y="444"/>
                    </a:lnTo>
                    <a:lnTo>
                      <a:pt x="379" y="379"/>
                    </a:lnTo>
                    <a:lnTo>
                      <a:pt x="445" y="318"/>
                    </a:lnTo>
                    <a:lnTo>
                      <a:pt x="515" y="260"/>
                    </a:lnTo>
                    <a:lnTo>
                      <a:pt x="589" y="208"/>
                    </a:lnTo>
                    <a:lnTo>
                      <a:pt x="666" y="161"/>
                    </a:lnTo>
                    <a:lnTo>
                      <a:pt x="748" y="120"/>
                    </a:lnTo>
                    <a:lnTo>
                      <a:pt x="832" y="84"/>
                    </a:lnTo>
                    <a:lnTo>
                      <a:pt x="919" y="55"/>
                    </a:lnTo>
                    <a:lnTo>
                      <a:pt x="1010" y="31"/>
                    </a:lnTo>
                    <a:lnTo>
                      <a:pt x="1102" y="14"/>
                    </a:lnTo>
                    <a:lnTo>
                      <a:pt x="1196" y="4"/>
                    </a:lnTo>
                    <a:lnTo>
                      <a:pt x="1293"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21" name="Freeform 23"/>
              <p:cNvSpPr>
                <a:spLocks/>
              </p:cNvSpPr>
              <p:nvPr/>
            </p:nvSpPr>
            <p:spPr bwMode="auto">
              <a:xfrm>
                <a:off x="2875" y="1199"/>
                <a:ext cx="1926" cy="1926"/>
              </a:xfrm>
              <a:custGeom>
                <a:avLst/>
                <a:gdLst>
                  <a:gd name="T0" fmla="*/ 1046 w 1926"/>
                  <a:gd name="T1" fmla="*/ 3 h 1926"/>
                  <a:gd name="T2" fmla="*/ 1206 w 1926"/>
                  <a:gd name="T3" fmla="*/ 31 h 1926"/>
                  <a:gd name="T4" fmla="*/ 1356 w 1926"/>
                  <a:gd name="T5" fmla="*/ 83 h 1926"/>
                  <a:gd name="T6" fmla="*/ 1493 w 1926"/>
                  <a:gd name="T7" fmla="*/ 158 h 1926"/>
                  <a:gd name="T8" fmla="*/ 1616 w 1926"/>
                  <a:gd name="T9" fmla="*/ 255 h 1926"/>
                  <a:gd name="T10" fmla="*/ 1721 w 1926"/>
                  <a:gd name="T11" fmla="*/ 369 h 1926"/>
                  <a:gd name="T12" fmla="*/ 1808 w 1926"/>
                  <a:gd name="T13" fmla="*/ 499 h 1926"/>
                  <a:gd name="T14" fmla="*/ 1871 w 1926"/>
                  <a:gd name="T15" fmla="*/ 644 h 1926"/>
                  <a:gd name="T16" fmla="*/ 1912 w 1926"/>
                  <a:gd name="T17" fmla="*/ 799 h 1926"/>
                  <a:gd name="T18" fmla="*/ 1926 w 1926"/>
                  <a:gd name="T19" fmla="*/ 963 h 1926"/>
                  <a:gd name="T20" fmla="*/ 1912 w 1926"/>
                  <a:gd name="T21" fmla="*/ 1127 h 1926"/>
                  <a:gd name="T22" fmla="*/ 1871 w 1926"/>
                  <a:gd name="T23" fmla="*/ 1282 h 1926"/>
                  <a:gd name="T24" fmla="*/ 1808 w 1926"/>
                  <a:gd name="T25" fmla="*/ 1426 h 1926"/>
                  <a:gd name="T26" fmla="*/ 1721 w 1926"/>
                  <a:gd name="T27" fmla="*/ 1556 h 1926"/>
                  <a:gd name="T28" fmla="*/ 1616 w 1926"/>
                  <a:gd name="T29" fmla="*/ 1671 h 1926"/>
                  <a:gd name="T30" fmla="*/ 1493 w 1926"/>
                  <a:gd name="T31" fmla="*/ 1767 h 1926"/>
                  <a:gd name="T32" fmla="*/ 1356 w 1926"/>
                  <a:gd name="T33" fmla="*/ 1842 h 1926"/>
                  <a:gd name="T34" fmla="*/ 1206 w 1926"/>
                  <a:gd name="T35" fmla="*/ 1895 h 1926"/>
                  <a:gd name="T36" fmla="*/ 1046 w 1926"/>
                  <a:gd name="T37" fmla="*/ 1922 h 1926"/>
                  <a:gd name="T38" fmla="*/ 880 w 1926"/>
                  <a:gd name="T39" fmla="*/ 1922 h 1926"/>
                  <a:gd name="T40" fmla="*/ 720 w 1926"/>
                  <a:gd name="T41" fmla="*/ 1895 h 1926"/>
                  <a:gd name="T42" fmla="*/ 570 w 1926"/>
                  <a:gd name="T43" fmla="*/ 1842 h 1926"/>
                  <a:gd name="T44" fmla="*/ 433 w 1926"/>
                  <a:gd name="T45" fmla="*/ 1767 h 1926"/>
                  <a:gd name="T46" fmla="*/ 310 w 1926"/>
                  <a:gd name="T47" fmla="*/ 1671 h 1926"/>
                  <a:gd name="T48" fmla="*/ 204 w 1926"/>
                  <a:gd name="T49" fmla="*/ 1556 h 1926"/>
                  <a:gd name="T50" fmla="*/ 118 w 1926"/>
                  <a:gd name="T51" fmla="*/ 1426 h 1926"/>
                  <a:gd name="T52" fmla="*/ 54 w 1926"/>
                  <a:gd name="T53" fmla="*/ 1282 h 1926"/>
                  <a:gd name="T54" fmla="*/ 14 w 1926"/>
                  <a:gd name="T55" fmla="*/ 1127 h 1926"/>
                  <a:gd name="T56" fmla="*/ 0 w 1926"/>
                  <a:gd name="T57" fmla="*/ 963 h 1926"/>
                  <a:gd name="T58" fmla="*/ 14 w 1926"/>
                  <a:gd name="T59" fmla="*/ 799 h 1926"/>
                  <a:gd name="T60" fmla="*/ 54 w 1926"/>
                  <a:gd name="T61" fmla="*/ 644 h 1926"/>
                  <a:gd name="T62" fmla="*/ 118 w 1926"/>
                  <a:gd name="T63" fmla="*/ 499 h 1926"/>
                  <a:gd name="T64" fmla="*/ 204 w 1926"/>
                  <a:gd name="T65" fmla="*/ 369 h 1926"/>
                  <a:gd name="T66" fmla="*/ 310 w 1926"/>
                  <a:gd name="T67" fmla="*/ 255 h 1926"/>
                  <a:gd name="T68" fmla="*/ 433 w 1926"/>
                  <a:gd name="T69" fmla="*/ 158 h 1926"/>
                  <a:gd name="T70" fmla="*/ 570 w 1926"/>
                  <a:gd name="T71" fmla="*/ 83 h 1926"/>
                  <a:gd name="T72" fmla="*/ 720 w 1926"/>
                  <a:gd name="T73" fmla="*/ 31 h 1926"/>
                  <a:gd name="T74" fmla="*/ 880 w 1926"/>
                  <a:gd name="T75" fmla="*/ 3 h 1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26" h="1926">
                    <a:moveTo>
                      <a:pt x="963" y="0"/>
                    </a:moveTo>
                    <a:lnTo>
                      <a:pt x="1046" y="3"/>
                    </a:lnTo>
                    <a:lnTo>
                      <a:pt x="1127" y="14"/>
                    </a:lnTo>
                    <a:lnTo>
                      <a:pt x="1206" y="31"/>
                    </a:lnTo>
                    <a:lnTo>
                      <a:pt x="1282" y="55"/>
                    </a:lnTo>
                    <a:lnTo>
                      <a:pt x="1356" y="83"/>
                    </a:lnTo>
                    <a:lnTo>
                      <a:pt x="1427" y="118"/>
                    </a:lnTo>
                    <a:lnTo>
                      <a:pt x="1493" y="158"/>
                    </a:lnTo>
                    <a:lnTo>
                      <a:pt x="1557" y="205"/>
                    </a:lnTo>
                    <a:lnTo>
                      <a:pt x="1616" y="255"/>
                    </a:lnTo>
                    <a:lnTo>
                      <a:pt x="1671" y="310"/>
                    </a:lnTo>
                    <a:lnTo>
                      <a:pt x="1721" y="369"/>
                    </a:lnTo>
                    <a:lnTo>
                      <a:pt x="1768" y="433"/>
                    </a:lnTo>
                    <a:lnTo>
                      <a:pt x="1808" y="499"/>
                    </a:lnTo>
                    <a:lnTo>
                      <a:pt x="1843" y="570"/>
                    </a:lnTo>
                    <a:lnTo>
                      <a:pt x="1871" y="644"/>
                    </a:lnTo>
                    <a:lnTo>
                      <a:pt x="1895" y="720"/>
                    </a:lnTo>
                    <a:lnTo>
                      <a:pt x="1912" y="799"/>
                    </a:lnTo>
                    <a:lnTo>
                      <a:pt x="1923" y="880"/>
                    </a:lnTo>
                    <a:lnTo>
                      <a:pt x="1926" y="963"/>
                    </a:lnTo>
                    <a:lnTo>
                      <a:pt x="1923" y="1046"/>
                    </a:lnTo>
                    <a:lnTo>
                      <a:pt x="1912" y="1127"/>
                    </a:lnTo>
                    <a:lnTo>
                      <a:pt x="1895" y="1206"/>
                    </a:lnTo>
                    <a:lnTo>
                      <a:pt x="1871" y="1282"/>
                    </a:lnTo>
                    <a:lnTo>
                      <a:pt x="1843" y="1356"/>
                    </a:lnTo>
                    <a:lnTo>
                      <a:pt x="1808" y="1426"/>
                    </a:lnTo>
                    <a:lnTo>
                      <a:pt x="1768" y="1493"/>
                    </a:lnTo>
                    <a:lnTo>
                      <a:pt x="1721" y="1556"/>
                    </a:lnTo>
                    <a:lnTo>
                      <a:pt x="1671" y="1616"/>
                    </a:lnTo>
                    <a:lnTo>
                      <a:pt x="1616" y="1671"/>
                    </a:lnTo>
                    <a:lnTo>
                      <a:pt x="1557" y="1722"/>
                    </a:lnTo>
                    <a:lnTo>
                      <a:pt x="1493" y="1767"/>
                    </a:lnTo>
                    <a:lnTo>
                      <a:pt x="1427" y="1808"/>
                    </a:lnTo>
                    <a:lnTo>
                      <a:pt x="1356" y="1842"/>
                    </a:lnTo>
                    <a:lnTo>
                      <a:pt x="1282" y="1872"/>
                    </a:lnTo>
                    <a:lnTo>
                      <a:pt x="1206" y="1895"/>
                    </a:lnTo>
                    <a:lnTo>
                      <a:pt x="1127" y="1912"/>
                    </a:lnTo>
                    <a:lnTo>
                      <a:pt x="1046" y="1922"/>
                    </a:lnTo>
                    <a:lnTo>
                      <a:pt x="963" y="1926"/>
                    </a:lnTo>
                    <a:lnTo>
                      <a:pt x="880" y="1922"/>
                    </a:lnTo>
                    <a:lnTo>
                      <a:pt x="799" y="1912"/>
                    </a:lnTo>
                    <a:lnTo>
                      <a:pt x="720" y="1895"/>
                    </a:lnTo>
                    <a:lnTo>
                      <a:pt x="644" y="1872"/>
                    </a:lnTo>
                    <a:lnTo>
                      <a:pt x="570" y="1842"/>
                    </a:lnTo>
                    <a:lnTo>
                      <a:pt x="500" y="1808"/>
                    </a:lnTo>
                    <a:lnTo>
                      <a:pt x="433" y="1767"/>
                    </a:lnTo>
                    <a:lnTo>
                      <a:pt x="370" y="1722"/>
                    </a:lnTo>
                    <a:lnTo>
                      <a:pt x="310" y="1671"/>
                    </a:lnTo>
                    <a:lnTo>
                      <a:pt x="255" y="1616"/>
                    </a:lnTo>
                    <a:lnTo>
                      <a:pt x="204" y="1556"/>
                    </a:lnTo>
                    <a:lnTo>
                      <a:pt x="159" y="1493"/>
                    </a:lnTo>
                    <a:lnTo>
                      <a:pt x="118" y="1426"/>
                    </a:lnTo>
                    <a:lnTo>
                      <a:pt x="84" y="1356"/>
                    </a:lnTo>
                    <a:lnTo>
                      <a:pt x="54" y="1282"/>
                    </a:lnTo>
                    <a:lnTo>
                      <a:pt x="31" y="1206"/>
                    </a:lnTo>
                    <a:lnTo>
                      <a:pt x="14" y="1127"/>
                    </a:lnTo>
                    <a:lnTo>
                      <a:pt x="4" y="1046"/>
                    </a:lnTo>
                    <a:lnTo>
                      <a:pt x="0" y="963"/>
                    </a:lnTo>
                    <a:lnTo>
                      <a:pt x="4" y="880"/>
                    </a:lnTo>
                    <a:lnTo>
                      <a:pt x="14" y="799"/>
                    </a:lnTo>
                    <a:lnTo>
                      <a:pt x="31" y="720"/>
                    </a:lnTo>
                    <a:lnTo>
                      <a:pt x="54" y="644"/>
                    </a:lnTo>
                    <a:lnTo>
                      <a:pt x="84" y="570"/>
                    </a:lnTo>
                    <a:lnTo>
                      <a:pt x="118" y="499"/>
                    </a:lnTo>
                    <a:lnTo>
                      <a:pt x="159" y="433"/>
                    </a:lnTo>
                    <a:lnTo>
                      <a:pt x="204" y="369"/>
                    </a:lnTo>
                    <a:lnTo>
                      <a:pt x="255" y="310"/>
                    </a:lnTo>
                    <a:lnTo>
                      <a:pt x="310" y="255"/>
                    </a:lnTo>
                    <a:lnTo>
                      <a:pt x="370" y="205"/>
                    </a:lnTo>
                    <a:lnTo>
                      <a:pt x="433" y="158"/>
                    </a:lnTo>
                    <a:lnTo>
                      <a:pt x="500" y="118"/>
                    </a:lnTo>
                    <a:lnTo>
                      <a:pt x="570" y="83"/>
                    </a:lnTo>
                    <a:lnTo>
                      <a:pt x="644" y="55"/>
                    </a:lnTo>
                    <a:lnTo>
                      <a:pt x="720" y="31"/>
                    </a:lnTo>
                    <a:lnTo>
                      <a:pt x="799" y="14"/>
                    </a:lnTo>
                    <a:lnTo>
                      <a:pt x="880" y="3"/>
                    </a:lnTo>
                    <a:lnTo>
                      <a:pt x="963" y="0"/>
                    </a:lnTo>
                    <a:close/>
                  </a:path>
                </a:pathLst>
              </a:custGeom>
              <a:solidFill>
                <a:srgbClr val="286D9F"/>
              </a:solidFill>
              <a:ln w="0">
                <a:solidFill>
                  <a:srgbClr val="286D9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22" name="Freeform 24"/>
              <p:cNvSpPr>
                <a:spLocks/>
              </p:cNvSpPr>
              <p:nvPr/>
            </p:nvSpPr>
            <p:spPr bwMode="auto">
              <a:xfrm>
                <a:off x="3025" y="1349"/>
                <a:ext cx="1626" cy="1626"/>
              </a:xfrm>
              <a:custGeom>
                <a:avLst/>
                <a:gdLst>
                  <a:gd name="T0" fmla="*/ 891 w 1626"/>
                  <a:gd name="T1" fmla="*/ 5 h 1626"/>
                  <a:gd name="T2" fmla="*/ 1042 w 1626"/>
                  <a:gd name="T3" fmla="*/ 33 h 1626"/>
                  <a:gd name="T4" fmla="*/ 1180 w 1626"/>
                  <a:gd name="T5" fmla="*/ 88 h 1626"/>
                  <a:gd name="T6" fmla="*/ 1305 w 1626"/>
                  <a:gd name="T7" fmla="*/ 166 h 1626"/>
                  <a:gd name="T8" fmla="*/ 1413 w 1626"/>
                  <a:gd name="T9" fmla="*/ 265 h 1626"/>
                  <a:gd name="T10" fmla="*/ 1502 w 1626"/>
                  <a:gd name="T11" fmla="*/ 382 h 1626"/>
                  <a:gd name="T12" fmla="*/ 1569 w 1626"/>
                  <a:gd name="T13" fmla="*/ 514 h 1626"/>
                  <a:gd name="T14" fmla="*/ 1611 w 1626"/>
                  <a:gd name="T15" fmla="*/ 658 h 1626"/>
                  <a:gd name="T16" fmla="*/ 1626 w 1626"/>
                  <a:gd name="T17" fmla="*/ 813 h 1626"/>
                  <a:gd name="T18" fmla="*/ 1611 w 1626"/>
                  <a:gd name="T19" fmla="*/ 967 h 1626"/>
                  <a:gd name="T20" fmla="*/ 1569 w 1626"/>
                  <a:gd name="T21" fmla="*/ 1112 h 1626"/>
                  <a:gd name="T22" fmla="*/ 1502 w 1626"/>
                  <a:gd name="T23" fmla="*/ 1244 h 1626"/>
                  <a:gd name="T24" fmla="*/ 1413 w 1626"/>
                  <a:gd name="T25" fmla="*/ 1361 h 1626"/>
                  <a:gd name="T26" fmla="*/ 1305 w 1626"/>
                  <a:gd name="T27" fmla="*/ 1460 h 1626"/>
                  <a:gd name="T28" fmla="*/ 1180 w 1626"/>
                  <a:gd name="T29" fmla="*/ 1539 h 1626"/>
                  <a:gd name="T30" fmla="*/ 1042 w 1626"/>
                  <a:gd name="T31" fmla="*/ 1593 h 1626"/>
                  <a:gd name="T32" fmla="*/ 891 w 1626"/>
                  <a:gd name="T33" fmla="*/ 1622 h 1626"/>
                  <a:gd name="T34" fmla="*/ 735 w 1626"/>
                  <a:gd name="T35" fmla="*/ 1622 h 1626"/>
                  <a:gd name="T36" fmla="*/ 585 w 1626"/>
                  <a:gd name="T37" fmla="*/ 1593 h 1626"/>
                  <a:gd name="T38" fmla="*/ 446 w 1626"/>
                  <a:gd name="T39" fmla="*/ 1539 h 1626"/>
                  <a:gd name="T40" fmla="*/ 321 w 1626"/>
                  <a:gd name="T41" fmla="*/ 1460 h 1626"/>
                  <a:gd name="T42" fmla="*/ 214 w 1626"/>
                  <a:gd name="T43" fmla="*/ 1361 h 1626"/>
                  <a:gd name="T44" fmla="*/ 124 w 1626"/>
                  <a:gd name="T45" fmla="*/ 1244 h 1626"/>
                  <a:gd name="T46" fmla="*/ 58 w 1626"/>
                  <a:gd name="T47" fmla="*/ 1112 h 1626"/>
                  <a:gd name="T48" fmla="*/ 16 w 1626"/>
                  <a:gd name="T49" fmla="*/ 967 h 1626"/>
                  <a:gd name="T50" fmla="*/ 0 w 1626"/>
                  <a:gd name="T51" fmla="*/ 813 h 1626"/>
                  <a:gd name="T52" fmla="*/ 16 w 1626"/>
                  <a:gd name="T53" fmla="*/ 658 h 1626"/>
                  <a:gd name="T54" fmla="*/ 58 w 1626"/>
                  <a:gd name="T55" fmla="*/ 514 h 1626"/>
                  <a:gd name="T56" fmla="*/ 124 w 1626"/>
                  <a:gd name="T57" fmla="*/ 382 h 1626"/>
                  <a:gd name="T58" fmla="*/ 214 w 1626"/>
                  <a:gd name="T59" fmla="*/ 265 h 1626"/>
                  <a:gd name="T60" fmla="*/ 321 w 1626"/>
                  <a:gd name="T61" fmla="*/ 166 h 1626"/>
                  <a:gd name="T62" fmla="*/ 446 w 1626"/>
                  <a:gd name="T63" fmla="*/ 88 h 1626"/>
                  <a:gd name="T64" fmla="*/ 585 w 1626"/>
                  <a:gd name="T65" fmla="*/ 33 h 1626"/>
                  <a:gd name="T66" fmla="*/ 735 w 1626"/>
                  <a:gd name="T67" fmla="*/ 5 h 1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6" h="1626">
                    <a:moveTo>
                      <a:pt x="813" y="0"/>
                    </a:moveTo>
                    <a:lnTo>
                      <a:pt x="891" y="5"/>
                    </a:lnTo>
                    <a:lnTo>
                      <a:pt x="968" y="15"/>
                    </a:lnTo>
                    <a:lnTo>
                      <a:pt x="1042" y="33"/>
                    </a:lnTo>
                    <a:lnTo>
                      <a:pt x="1112" y="57"/>
                    </a:lnTo>
                    <a:lnTo>
                      <a:pt x="1180" y="88"/>
                    </a:lnTo>
                    <a:lnTo>
                      <a:pt x="1244" y="124"/>
                    </a:lnTo>
                    <a:lnTo>
                      <a:pt x="1305" y="166"/>
                    </a:lnTo>
                    <a:lnTo>
                      <a:pt x="1361" y="213"/>
                    </a:lnTo>
                    <a:lnTo>
                      <a:pt x="1413" y="265"/>
                    </a:lnTo>
                    <a:lnTo>
                      <a:pt x="1460" y="321"/>
                    </a:lnTo>
                    <a:lnTo>
                      <a:pt x="1502" y="382"/>
                    </a:lnTo>
                    <a:lnTo>
                      <a:pt x="1538" y="446"/>
                    </a:lnTo>
                    <a:lnTo>
                      <a:pt x="1569" y="514"/>
                    </a:lnTo>
                    <a:lnTo>
                      <a:pt x="1593" y="584"/>
                    </a:lnTo>
                    <a:lnTo>
                      <a:pt x="1611" y="658"/>
                    </a:lnTo>
                    <a:lnTo>
                      <a:pt x="1621" y="735"/>
                    </a:lnTo>
                    <a:lnTo>
                      <a:pt x="1626" y="813"/>
                    </a:lnTo>
                    <a:lnTo>
                      <a:pt x="1621" y="891"/>
                    </a:lnTo>
                    <a:lnTo>
                      <a:pt x="1611" y="967"/>
                    </a:lnTo>
                    <a:lnTo>
                      <a:pt x="1593" y="1041"/>
                    </a:lnTo>
                    <a:lnTo>
                      <a:pt x="1569" y="1112"/>
                    </a:lnTo>
                    <a:lnTo>
                      <a:pt x="1538" y="1180"/>
                    </a:lnTo>
                    <a:lnTo>
                      <a:pt x="1502" y="1244"/>
                    </a:lnTo>
                    <a:lnTo>
                      <a:pt x="1460" y="1305"/>
                    </a:lnTo>
                    <a:lnTo>
                      <a:pt x="1413" y="1361"/>
                    </a:lnTo>
                    <a:lnTo>
                      <a:pt x="1361" y="1413"/>
                    </a:lnTo>
                    <a:lnTo>
                      <a:pt x="1305" y="1460"/>
                    </a:lnTo>
                    <a:lnTo>
                      <a:pt x="1244" y="1502"/>
                    </a:lnTo>
                    <a:lnTo>
                      <a:pt x="1180" y="1539"/>
                    </a:lnTo>
                    <a:lnTo>
                      <a:pt x="1112" y="1568"/>
                    </a:lnTo>
                    <a:lnTo>
                      <a:pt x="1042" y="1593"/>
                    </a:lnTo>
                    <a:lnTo>
                      <a:pt x="968" y="1610"/>
                    </a:lnTo>
                    <a:lnTo>
                      <a:pt x="891" y="1622"/>
                    </a:lnTo>
                    <a:lnTo>
                      <a:pt x="813" y="1626"/>
                    </a:lnTo>
                    <a:lnTo>
                      <a:pt x="735" y="1622"/>
                    </a:lnTo>
                    <a:lnTo>
                      <a:pt x="659" y="1610"/>
                    </a:lnTo>
                    <a:lnTo>
                      <a:pt x="585" y="1593"/>
                    </a:lnTo>
                    <a:lnTo>
                      <a:pt x="514" y="1568"/>
                    </a:lnTo>
                    <a:lnTo>
                      <a:pt x="446" y="1539"/>
                    </a:lnTo>
                    <a:lnTo>
                      <a:pt x="382" y="1502"/>
                    </a:lnTo>
                    <a:lnTo>
                      <a:pt x="321" y="1460"/>
                    </a:lnTo>
                    <a:lnTo>
                      <a:pt x="265" y="1413"/>
                    </a:lnTo>
                    <a:lnTo>
                      <a:pt x="214" y="1361"/>
                    </a:lnTo>
                    <a:lnTo>
                      <a:pt x="166" y="1305"/>
                    </a:lnTo>
                    <a:lnTo>
                      <a:pt x="124" y="1244"/>
                    </a:lnTo>
                    <a:lnTo>
                      <a:pt x="87" y="1180"/>
                    </a:lnTo>
                    <a:lnTo>
                      <a:pt x="58" y="1112"/>
                    </a:lnTo>
                    <a:lnTo>
                      <a:pt x="33" y="1041"/>
                    </a:lnTo>
                    <a:lnTo>
                      <a:pt x="16" y="967"/>
                    </a:lnTo>
                    <a:lnTo>
                      <a:pt x="4" y="891"/>
                    </a:lnTo>
                    <a:lnTo>
                      <a:pt x="0" y="813"/>
                    </a:lnTo>
                    <a:lnTo>
                      <a:pt x="4" y="735"/>
                    </a:lnTo>
                    <a:lnTo>
                      <a:pt x="16" y="658"/>
                    </a:lnTo>
                    <a:lnTo>
                      <a:pt x="33" y="584"/>
                    </a:lnTo>
                    <a:lnTo>
                      <a:pt x="58" y="514"/>
                    </a:lnTo>
                    <a:lnTo>
                      <a:pt x="87" y="446"/>
                    </a:lnTo>
                    <a:lnTo>
                      <a:pt x="124" y="382"/>
                    </a:lnTo>
                    <a:lnTo>
                      <a:pt x="166" y="321"/>
                    </a:lnTo>
                    <a:lnTo>
                      <a:pt x="214" y="265"/>
                    </a:lnTo>
                    <a:lnTo>
                      <a:pt x="265" y="213"/>
                    </a:lnTo>
                    <a:lnTo>
                      <a:pt x="321" y="166"/>
                    </a:lnTo>
                    <a:lnTo>
                      <a:pt x="382" y="124"/>
                    </a:lnTo>
                    <a:lnTo>
                      <a:pt x="446" y="88"/>
                    </a:lnTo>
                    <a:lnTo>
                      <a:pt x="514" y="57"/>
                    </a:lnTo>
                    <a:lnTo>
                      <a:pt x="585" y="33"/>
                    </a:lnTo>
                    <a:lnTo>
                      <a:pt x="659" y="15"/>
                    </a:lnTo>
                    <a:lnTo>
                      <a:pt x="735" y="5"/>
                    </a:lnTo>
                    <a:lnTo>
                      <a:pt x="813" y="0"/>
                    </a:lnTo>
                    <a:close/>
                  </a:path>
                </a:pathLst>
              </a:custGeom>
              <a:solidFill>
                <a:srgbClr val="7BD2F0"/>
              </a:solidFill>
              <a:ln w="0">
                <a:solidFill>
                  <a:srgbClr val="487A9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23" name="Freeform 25"/>
              <p:cNvSpPr>
                <a:spLocks/>
              </p:cNvSpPr>
              <p:nvPr/>
            </p:nvSpPr>
            <p:spPr bwMode="auto">
              <a:xfrm>
                <a:off x="3157" y="1481"/>
                <a:ext cx="1362" cy="1362"/>
              </a:xfrm>
              <a:custGeom>
                <a:avLst/>
                <a:gdLst>
                  <a:gd name="T0" fmla="*/ 751 w 1362"/>
                  <a:gd name="T1" fmla="*/ 4 h 1362"/>
                  <a:gd name="T2" fmla="*/ 883 w 1362"/>
                  <a:gd name="T3" fmla="*/ 30 h 1362"/>
                  <a:gd name="T4" fmla="*/ 1006 w 1362"/>
                  <a:gd name="T5" fmla="*/ 81 h 1362"/>
                  <a:gd name="T6" fmla="*/ 1115 w 1362"/>
                  <a:gd name="T7" fmla="*/ 155 h 1362"/>
                  <a:gd name="T8" fmla="*/ 1207 w 1362"/>
                  <a:gd name="T9" fmla="*/ 247 h 1362"/>
                  <a:gd name="T10" fmla="*/ 1281 w 1362"/>
                  <a:gd name="T11" fmla="*/ 356 h 1362"/>
                  <a:gd name="T12" fmla="*/ 1332 w 1362"/>
                  <a:gd name="T13" fmla="*/ 479 h 1362"/>
                  <a:gd name="T14" fmla="*/ 1359 w 1362"/>
                  <a:gd name="T15" fmla="*/ 611 h 1362"/>
                  <a:gd name="T16" fmla="*/ 1359 w 1362"/>
                  <a:gd name="T17" fmla="*/ 751 h 1362"/>
                  <a:gd name="T18" fmla="*/ 1332 w 1362"/>
                  <a:gd name="T19" fmla="*/ 883 h 1362"/>
                  <a:gd name="T20" fmla="*/ 1281 w 1362"/>
                  <a:gd name="T21" fmla="*/ 1006 h 1362"/>
                  <a:gd name="T22" fmla="*/ 1207 w 1362"/>
                  <a:gd name="T23" fmla="*/ 1114 h 1362"/>
                  <a:gd name="T24" fmla="*/ 1115 w 1362"/>
                  <a:gd name="T25" fmla="*/ 1206 h 1362"/>
                  <a:gd name="T26" fmla="*/ 1006 w 1362"/>
                  <a:gd name="T27" fmla="*/ 1280 h 1362"/>
                  <a:gd name="T28" fmla="*/ 883 w 1362"/>
                  <a:gd name="T29" fmla="*/ 1331 h 1362"/>
                  <a:gd name="T30" fmla="*/ 751 w 1362"/>
                  <a:gd name="T31" fmla="*/ 1359 h 1362"/>
                  <a:gd name="T32" fmla="*/ 611 w 1362"/>
                  <a:gd name="T33" fmla="*/ 1359 h 1362"/>
                  <a:gd name="T34" fmla="*/ 479 w 1362"/>
                  <a:gd name="T35" fmla="*/ 1331 h 1362"/>
                  <a:gd name="T36" fmla="*/ 356 w 1362"/>
                  <a:gd name="T37" fmla="*/ 1280 h 1362"/>
                  <a:gd name="T38" fmla="*/ 248 w 1362"/>
                  <a:gd name="T39" fmla="*/ 1206 h 1362"/>
                  <a:gd name="T40" fmla="*/ 156 w 1362"/>
                  <a:gd name="T41" fmla="*/ 1114 h 1362"/>
                  <a:gd name="T42" fmla="*/ 82 w 1362"/>
                  <a:gd name="T43" fmla="*/ 1006 h 1362"/>
                  <a:gd name="T44" fmla="*/ 31 w 1362"/>
                  <a:gd name="T45" fmla="*/ 883 h 1362"/>
                  <a:gd name="T46" fmla="*/ 3 w 1362"/>
                  <a:gd name="T47" fmla="*/ 751 h 1362"/>
                  <a:gd name="T48" fmla="*/ 3 w 1362"/>
                  <a:gd name="T49" fmla="*/ 611 h 1362"/>
                  <a:gd name="T50" fmla="*/ 31 w 1362"/>
                  <a:gd name="T51" fmla="*/ 479 h 1362"/>
                  <a:gd name="T52" fmla="*/ 82 w 1362"/>
                  <a:gd name="T53" fmla="*/ 356 h 1362"/>
                  <a:gd name="T54" fmla="*/ 156 w 1362"/>
                  <a:gd name="T55" fmla="*/ 247 h 1362"/>
                  <a:gd name="T56" fmla="*/ 248 w 1362"/>
                  <a:gd name="T57" fmla="*/ 155 h 1362"/>
                  <a:gd name="T58" fmla="*/ 356 w 1362"/>
                  <a:gd name="T59" fmla="*/ 81 h 1362"/>
                  <a:gd name="T60" fmla="*/ 479 w 1362"/>
                  <a:gd name="T61" fmla="*/ 30 h 1362"/>
                  <a:gd name="T62" fmla="*/ 611 w 1362"/>
                  <a:gd name="T63" fmla="*/ 4 h 1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2" h="1362">
                    <a:moveTo>
                      <a:pt x="681" y="0"/>
                    </a:moveTo>
                    <a:lnTo>
                      <a:pt x="751" y="4"/>
                    </a:lnTo>
                    <a:lnTo>
                      <a:pt x="818" y="13"/>
                    </a:lnTo>
                    <a:lnTo>
                      <a:pt x="883" y="30"/>
                    </a:lnTo>
                    <a:lnTo>
                      <a:pt x="947" y="53"/>
                    </a:lnTo>
                    <a:lnTo>
                      <a:pt x="1006" y="81"/>
                    </a:lnTo>
                    <a:lnTo>
                      <a:pt x="1062" y="116"/>
                    </a:lnTo>
                    <a:lnTo>
                      <a:pt x="1115" y="155"/>
                    </a:lnTo>
                    <a:lnTo>
                      <a:pt x="1162" y="200"/>
                    </a:lnTo>
                    <a:lnTo>
                      <a:pt x="1207" y="247"/>
                    </a:lnTo>
                    <a:lnTo>
                      <a:pt x="1246" y="300"/>
                    </a:lnTo>
                    <a:lnTo>
                      <a:pt x="1281" y="356"/>
                    </a:lnTo>
                    <a:lnTo>
                      <a:pt x="1309" y="415"/>
                    </a:lnTo>
                    <a:lnTo>
                      <a:pt x="1332" y="479"/>
                    </a:lnTo>
                    <a:lnTo>
                      <a:pt x="1349" y="544"/>
                    </a:lnTo>
                    <a:lnTo>
                      <a:pt x="1359" y="611"/>
                    </a:lnTo>
                    <a:lnTo>
                      <a:pt x="1362" y="681"/>
                    </a:lnTo>
                    <a:lnTo>
                      <a:pt x="1359" y="751"/>
                    </a:lnTo>
                    <a:lnTo>
                      <a:pt x="1349" y="819"/>
                    </a:lnTo>
                    <a:lnTo>
                      <a:pt x="1332" y="883"/>
                    </a:lnTo>
                    <a:lnTo>
                      <a:pt x="1309" y="946"/>
                    </a:lnTo>
                    <a:lnTo>
                      <a:pt x="1281" y="1006"/>
                    </a:lnTo>
                    <a:lnTo>
                      <a:pt x="1246" y="1062"/>
                    </a:lnTo>
                    <a:lnTo>
                      <a:pt x="1207" y="1114"/>
                    </a:lnTo>
                    <a:lnTo>
                      <a:pt x="1162" y="1162"/>
                    </a:lnTo>
                    <a:lnTo>
                      <a:pt x="1115" y="1206"/>
                    </a:lnTo>
                    <a:lnTo>
                      <a:pt x="1062" y="1246"/>
                    </a:lnTo>
                    <a:lnTo>
                      <a:pt x="1006" y="1280"/>
                    </a:lnTo>
                    <a:lnTo>
                      <a:pt x="947" y="1309"/>
                    </a:lnTo>
                    <a:lnTo>
                      <a:pt x="883" y="1331"/>
                    </a:lnTo>
                    <a:lnTo>
                      <a:pt x="818" y="1348"/>
                    </a:lnTo>
                    <a:lnTo>
                      <a:pt x="751" y="1359"/>
                    </a:lnTo>
                    <a:lnTo>
                      <a:pt x="681" y="1362"/>
                    </a:lnTo>
                    <a:lnTo>
                      <a:pt x="611" y="1359"/>
                    </a:lnTo>
                    <a:lnTo>
                      <a:pt x="543" y="1348"/>
                    </a:lnTo>
                    <a:lnTo>
                      <a:pt x="479" y="1331"/>
                    </a:lnTo>
                    <a:lnTo>
                      <a:pt x="416" y="1309"/>
                    </a:lnTo>
                    <a:lnTo>
                      <a:pt x="356" y="1280"/>
                    </a:lnTo>
                    <a:lnTo>
                      <a:pt x="300" y="1246"/>
                    </a:lnTo>
                    <a:lnTo>
                      <a:pt x="248" y="1206"/>
                    </a:lnTo>
                    <a:lnTo>
                      <a:pt x="200" y="1162"/>
                    </a:lnTo>
                    <a:lnTo>
                      <a:pt x="156" y="1114"/>
                    </a:lnTo>
                    <a:lnTo>
                      <a:pt x="116" y="1062"/>
                    </a:lnTo>
                    <a:lnTo>
                      <a:pt x="82" y="1006"/>
                    </a:lnTo>
                    <a:lnTo>
                      <a:pt x="53" y="946"/>
                    </a:lnTo>
                    <a:lnTo>
                      <a:pt x="31" y="883"/>
                    </a:lnTo>
                    <a:lnTo>
                      <a:pt x="14" y="819"/>
                    </a:lnTo>
                    <a:lnTo>
                      <a:pt x="3" y="751"/>
                    </a:lnTo>
                    <a:lnTo>
                      <a:pt x="0" y="681"/>
                    </a:lnTo>
                    <a:lnTo>
                      <a:pt x="3" y="611"/>
                    </a:lnTo>
                    <a:lnTo>
                      <a:pt x="14" y="544"/>
                    </a:lnTo>
                    <a:lnTo>
                      <a:pt x="31" y="479"/>
                    </a:lnTo>
                    <a:lnTo>
                      <a:pt x="53" y="415"/>
                    </a:lnTo>
                    <a:lnTo>
                      <a:pt x="82" y="356"/>
                    </a:lnTo>
                    <a:lnTo>
                      <a:pt x="116" y="300"/>
                    </a:lnTo>
                    <a:lnTo>
                      <a:pt x="156" y="247"/>
                    </a:lnTo>
                    <a:lnTo>
                      <a:pt x="200" y="200"/>
                    </a:lnTo>
                    <a:lnTo>
                      <a:pt x="248" y="155"/>
                    </a:lnTo>
                    <a:lnTo>
                      <a:pt x="300" y="116"/>
                    </a:lnTo>
                    <a:lnTo>
                      <a:pt x="356" y="81"/>
                    </a:lnTo>
                    <a:lnTo>
                      <a:pt x="416" y="53"/>
                    </a:lnTo>
                    <a:lnTo>
                      <a:pt x="479" y="30"/>
                    </a:lnTo>
                    <a:lnTo>
                      <a:pt x="543" y="13"/>
                    </a:lnTo>
                    <a:lnTo>
                      <a:pt x="611" y="4"/>
                    </a:lnTo>
                    <a:lnTo>
                      <a:pt x="681" y="0"/>
                    </a:lnTo>
                    <a:close/>
                  </a:path>
                </a:pathLst>
              </a:custGeom>
              <a:solidFill>
                <a:srgbClr val="286D9F"/>
              </a:solidFill>
              <a:ln w="0">
                <a:solidFill>
                  <a:srgbClr val="286D9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24" name="Freeform 26"/>
              <p:cNvSpPr>
                <a:spLocks/>
              </p:cNvSpPr>
              <p:nvPr/>
            </p:nvSpPr>
            <p:spPr bwMode="auto">
              <a:xfrm>
                <a:off x="3481" y="1805"/>
                <a:ext cx="714" cy="714"/>
              </a:xfrm>
              <a:custGeom>
                <a:avLst/>
                <a:gdLst>
                  <a:gd name="T0" fmla="*/ 357 w 714"/>
                  <a:gd name="T1" fmla="*/ 0 h 714"/>
                  <a:gd name="T2" fmla="*/ 406 w 714"/>
                  <a:gd name="T3" fmla="*/ 3 h 714"/>
                  <a:gd name="T4" fmla="*/ 452 w 714"/>
                  <a:gd name="T5" fmla="*/ 13 h 714"/>
                  <a:gd name="T6" fmla="*/ 496 w 714"/>
                  <a:gd name="T7" fmla="*/ 28 h 714"/>
                  <a:gd name="T8" fmla="*/ 537 w 714"/>
                  <a:gd name="T9" fmla="*/ 48 h 714"/>
                  <a:gd name="T10" fmla="*/ 575 w 714"/>
                  <a:gd name="T11" fmla="*/ 75 h 714"/>
                  <a:gd name="T12" fmla="*/ 609 w 714"/>
                  <a:gd name="T13" fmla="*/ 105 h 714"/>
                  <a:gd name="T14" fmla="*/ 639 w 714"/>
                  <a:gd name="T15" fmla="*/ 139 h 714"/>
                  <a:gd name="T16" fmla="*/ 666 w 714"/>
                  <a:gd name="T17" fmla="*/ 177 h 714"/>
                  <a:gd name="T18" fmla="*/ 686 w 714"/>
                  <a:gd name="T19" fmla="*/ 218 h 714"/>
                  <a:gd name="T20" fmla="*/ 701 w 714"/>
                  <a:gd name="T21" fmla="*/ 262 h 714"/>
                  <a:gd name="T22" fmla="*/ 711 w 714"/>
                  <a:gd name="T23" fmla="*/ 308 h 714"/>
                  <a:gd name="T24" fmla="*/ 714 w 714"/>
                  <a:gd name="T25" fmla="*/ 357 h 714"/>
                  <a:gd name="T26" fmla="*/ 711 w 714"/>
                  <a:gd name="T27" fmla="*/ 405 h 714"/>
                  <a:gd name="T28" fmla="*/ 701 w 714"/>
                  <a:gd name="T29" fmla="*/ 452 h 714"/>
                  <a:gd name="T30" fmla="*/ 686 w 714"/>
                  <a:gd name="T31" fmla="*/ 496 h 714"/>
                  <a:gd name="T32" fmla="*/ 666 w 714"/>
                  <a:gd name="T33" fmla="*/ 537 h 714"/>
                  <a:gd name="T34" fmla="*/ 639 w 714"/>
                  <a:gd name="T35" fmla="*/ 574 h 714"/>
                  <a:gd name="T36" fmla="*/ 609 w 714"/>
                  <a:gd name="T37" fmla="*/ 609 h 714"/>
                  <a:gd name="T38" fmla="*/ 575 w 714"/>
                  <a:gd name="T39" fmla="*/ 639 h 714"/>
                  <a:gd name="T40" fmla="*/ 537 w 714"/>
                  <a:gd name="T41" fmla="*/ 665 h 714"/>
                  <a:gd name="T42" fmla="*/ 496 w 714"/>
                  <a:gd name="T43" fmla="*/ 685 h 714"/>
                  <a:gd name="T44" fmla="*/ 452 w 714"/>
                  <a:gd name="T45" fmla="*/ 701 h 714"/>
                  <a:gd name="T46" fmla="*/ 406 w 714"/>
                  <a:gd name="T47" fmla="*/ 710 h 714"/>
                  <a:gd name="T48" fmla="*/ 357 w 714"/>
                  <a:gd name="T49" fmla="*/ 714 h 714"/>
                  <a:gd name="T50" fmla="*/ 309 w 714"/>
                  <a:gd name="T51" fmla="*/ 710 h 714"/>
                  <a:gd name="T52" fmla="*/ 262 w 714"/>
                  <a:gd name="T53" fmla="*/ 701 h 714"/>
                  <a:gd name="T54" fmla="*/ 218 w 714"/>
                  <a:gd name="T55" fmla="*/ 685 h 714"/>
                  <a:gd name="T56" fmla="*/ 177 w 714"/>
                  <a:gd name="T57" fmla="*/ 665 h 714"/>
                  <a:gd name="T58" fmla="*/ 140 w 714"/>
                  <a:gd name="T59" fmla="*/ 639 h 714"/>
                  <a:gd name="T60" fmla="*/ 105 w 714"/>
                  <a:gd name="T61" fmla="*/ 609 h 714"/>
                  <a:gd name="T62" fmla="*/ 75 w 714"/>
                  <a:gd name="T63" fmla="*/ 574 h 714"/>
                  <a:gd name="T64" fmla="*/ 49 w 714"/>
                  <a:gd name="T65" fmla="*/ 537 h 714"/>
                  <a:gd name="T66" fmla="*/ 29 w 714"/>
                  <a:gd name="T67" fmla="*/ 496 h 714"/>
                  <a:gd name="T68" fmla="*/ 13 w 714"/>
                  <a:gd name="T69" fmla="*/ 452 h 714"/>
                  <a:gd name="T70" fmla="*/ 4 w 714"/>
                  <a:gd name="T71" fmla="*/ 405 h 714"/>
                  <a:gd name="T72" fmla="*/ 0 w 714"/>
                  <a:gd name="T73" fmla="*/ 357 h 714"/>
                  <a:gd name="T74" fmla="*/ 4 w 714"/>
                  <a:gd name="T75" fmla="*/ 308 h 714"/>
                  <a:gd name="T76" fmla="*/ 13 w 714"/>
                  <a:gd name="T77" fmla="*/ 262 h 714"/>
                  <a:gd name="T78" fmla="*/ 29 w 714"/>
                  <a:gd name="T79" fmla="*/ 218 h 714"/>
                  <a:gd name="T80" fmla="*/ 49 w 714"/>
                  <a:gd name="T81" fmla="*/ 177 h 714"/>
                  <a:gd name="T82" fmla="*/ 75 w 714"/>
                  <a:gd name="T83" fmla="*/ 139 h 714"/>
                  <a:gd name="T84" fmla="*/ 105 w 714"/>
                  <a:gd name="T85" fmla="*/ 105 h 714"/>
                  <a:gd name="T86" fmla="*/ 140 w 714"/>
                  <a:gd name="T87" fmla="*/ 75 h 714"/>
                  <a:gd name="T88" fmla="*/ 177 w 714"/>
                  <a:gd name="T89" fmla="*/ 48 h 714"/>
                  <a:gd name="T90" fmla="*/ 218 w 714"/>
                  <a:gd name="T91" fmla="*/ 28 h 714"/>
                  <a:gd name="T92" fmla="*/ 262 w 714"/>
                  <a:gd name="T93" fmla="*/ 13 h 714"/>
                  <a:gd name="T94" fmla="*/ 309 w 714"/>
                  <a:gd name="T95" fmla="*/ 3 h 714"/>
                  <a:gd name="T96" fmla="*/ 357 w 714"/>
                  <a:gd name="T97" fmla="*/ 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4" h="714">
                    <a:moveTo>
                      <a:pt x="357" y="0"/>
                    </a:moveTo>
                    <a:lnTo>
                      <a:pt x="406" y="3"/>
                    </a:lnTo>
                    <a:lnTo>
                      <a:pt x="452" y="13"/>
                    </a:lnTo>
                    <a:lnTo>
                      <a:pt x="496" y="28"/>
                    </a:lnTo>
                    <a:lnTo>
                      <a:pt x="537" y="48"/>
                    </a:lnTo>
                    <a:lnTo>
                      <a:pt x="575" y="75"/>
                    </a:lnTo>
                    <a:lnTo>
                      <a:pt x="609" y="105"/>
                    </a:lnTo>
                    <a:lnTo>
                      <a:pt x="639" y="139"/>
                    </a:lnTo>
                    <a:lnTo>
                      <a:pt x="666" y="177"/>
                    </a:lnTo>
                    <a:lnTo>
                      <a:pt x="686" y="218"/>
                    </a:lnTo>
                    <a:lnTo>
                      <a:pt x="701" y="262"/>
                    </a:lnTo>
                    <a:lnTo>
                      <a:pt x="711" y="308"/>
                    </a:lnTo>
                    <a:lnTo>
                      <a:pt x="714" y="357"/>
                    </a:lnTo>
                    <a:lnTo>
                      <a:pt x="711" y="405"/>
                    </a:lnTo>
                    <a:lnTo>
                      <a:pt x="701" y="452"/>
                    </a:lnTo>
                    <a:lnTo>
                      <a:pt x="686" y="496"/>
                    </a:lnTo>
                    <a:lnTo>
                      <a:pt x="666" y="537"/>
                    </a:lnTo>
                    <a:lnTo>
                      <a:pt x="639" y="574"/>
                    </a:lnTo>
                    <a:lnTo>
                      <a:pt x="609" y="609"/>
                    </a:lnTo>
                    <a:lnTo>
                      <a:pt x="575" y="639"/>
                    </a:lnTo>
                    <a:lnTo>
                      <a:pt x="537" y="665"/>
                    </a:lnTo>
                    <a:lnTo>
                      <a:pt x="496" y="685"/>
                    </a:lnTo>
                    <a:lnTo>
                      <a:pt x="452" y="701"/>
                    </a:lnTo>
                    <a:lnTo>
                      <a:pt x="406" y="710"/>
                    </a:lnTo>
                    <a:lnTo>
                      <a:pt x="357" y="714"/>
                    </a:lnTo>
                    <a:lnTo>
                      <a:pt x="309" y="710"/>
                    </a:lnTo>
                    <a:lnTo>
                      <a:pt x="262" y="701"/>
                    </a:lnTo>
                    <a:lnTo>
                      <a:pt x="218" y="685"/>
                    </a:lnTo>
                    <a:lnTo>
                      <a:pt x="177" y="665"/>
                    </a:lnTo>
                    <a:lnTo>
                      <a:pt x="140" y="639"/>
                    </a:lnTo>
                    <a:lnTo>
                      <a:pt x="105" y="609"/>
                    </a:lnTo>
                    <a:lnTo>
                      <a:pt x="75" y="574"/>
                    </a:lnTo>
                    <a:lnTo>
                      <a:pt x="49" y="537"/>
                    </a:lnTo>
                    <a:lnTo>
                      <a:pt x="29" y="496"/>
                    </a:lnTo>
                    <a:lnTo>
                      <a:pt x="13" y="452"/>
                    </a:lnTo>
                    <a:lnTo>
                      <a:pt x="4" y="405"/>
                    </a:lnTo>
                    <a:lnTo>
                      <a:pt x="0" y="357"/>
                    </a:lnTo>
                    <a:lnTo>
                      <a:pt x="4" y="308"/>
                    </a:lnTo>
                    <a:lnTo>
                      <a:pt x="13" y="262"/>
                    </a:lnTo>
                    <a:lnTo>
                      <a:pt x="29" y="218"/>
                    </a:lnTo>
                    <a:lnTo>
                      <a:pt x="49" y="177"/>
                    </a:lnTo>
                    <a:lnTo>
                      <a:pt x="75" y="139"/>
                    </a:lnTo>
                    <a:lnTo>
                      <a:pt x="105" y="105"/>
                    </a:lnTo>
                    <a:lnTo>
                      <a:pt x="140" y="75"/>
                    </a:lnTo>
                    <a:lnTo>
                      <a:pt x="177" y="48"/>
                    </a:lnTo>
                    <a:lnTo>
                      <a:pt x="218" y="28"/>
                    </a:lnTo>
                    <a:lnTo>
                      <a:pt x="262" y="13"/>
                    </a:lnTo>
                    <a:lnTo>
                      <a:pt x="309" y="3"/>
                    </a:lnTo>
                    <a:lnTo>
                      <a:pt x="357" y="0"/>
                    </a:lnTo>
                    <a:close/>
                  </a:path>
                </a:pathLst>
              </a:custGeom>
              <a:solidFill>
                <a:sysClr val="windowText" lastClr="000000">
                  <a:lumMod val="85000"/>
                  <a:lumOff val="15000"/>
                </a:sys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25" name="Freeform 27"/>
              <p:cNvSpPr>
                <a:spLocks/>
              </p:cNvSpPr>
              <p:nvPr/>
            </p:nvSpPr>
            <p:spPr bwMode="auto">
              <a:xfrm>
                <a:off x="3887" y="1805"/>
                <a:ext cx="308" cy="308"/>
              </a:xfrm>
              <a:custGeom>
                <a:avLst/>
                <a:gdLst>
                  <a:gd name="T0" fmla="*/ 153 w 308"/>
                  <a:gd name="T1" fmla="*/ 0 h 308"/>
                  <a:gd name="T2" fmla="*/ 184 w 308"/>
                  <a:gd name="T3" fmla="*/ 3 h 308"/>
                  <a:gd name="T4" fmla="*/ 214 w 308"/>
                  <a:gd name="T5" fmla="*/ 13 h 308"/>
                  <a:gd name="T6" fmla="*/ 240 w 308"/>
                  <a:gd name="T7" fmla="*/ 27 h 308"/>
                  <a:gd name="T8" fmla="*/ 263 w 308"/>
                  <a:gd name="T9" fmla="*/ 45 h 308"/>
                  <a:gd name="T10" fmla="*/ 281 w 308"/>
                  <a:gd name="T11" fmla="*/ 68 h 308"/>
                  <a:gd name="T12" fmla="*/ 295 w 308"/>
                  <a:gd name="T13" fmla="*/ 94 h 308"/>
                  <a:gd name="T14" fmla="*/ 305 w 308"/>
                  <a:gd name="T15" fmla="*/ 124 h 308"/>
                  <a:gd name="T16" fmla="*/ 308 w 308"/>
                  <a:gd name="T17" fmla="*/ 155 h 308"/>
                  <a:gd name="T18" fmla="*/ 305 w 308"/>
                  <a:gd name="T19" fmla="*/ 186 h 308"/>
                  <a:gd name="T20" fmla="*/ 295 w 308"/>
                  <a:gd name="T21" fmla="*/ 214 h 308"/>
                  <a:gd name="T22" fmla="*/ 281 w 308"/>
                  <a:gd name="T23" fmla="*/ 240 h 308"/>
                  <a:gd name="T24" fmla="*/ 263 w 308"/>
                  <a:gd name="T25" fmla="*/ 263 h 308"/>
                  <a:gd name="T26" fmla="*/ 240 w 308"/>
                  <a:gd name="T27" fmla="*/ 282 h 308"/>
                  <a:gd name="T28" fmla="*/ 214 w 308"/>
                  <a:gd name="T29" fmla="*/ 297 h 308"/>
                  <a:gd name="T30" fmla="*/ 184 w 308"/>
                  <a:gd name="T31" fmla="*/ 305 h 308"/>
                  <a:gd name="T32" fmla="*/ 153 w 308"/>
                  <a:gd name="T33" fmla="*/ 308 h 308"/>
                  <a:gd name="T34" fmla="*/ 122 w 308"/>
                  <a:gd name="T35" fmla="*/ 305 h 308"/>
                  <a:gd name="T36" fmla="*/ 94 w 308"/>
                  <a:gd name="T37" fmla="*/ 297 h 308"/>
                  <a:gd name="T38" fmla="*/ 68 w 308"/>
                  <a:gd name="T39" fmla="*/ 282 h 308"/>
                  <a:gd name="T40" fmla="*/ 45 w 308"/>
                  <a:gd name="T41" fmla="*/ 263 h 308"/>
                  <a:gd name="T42" fmla="*/ 26 w 308"/>
                  <a:gd name="T43" fmla="*/ 240 h 308"/>
                  <a:gd name="T44" fmla="*/ 11 w 308"/>
                  <a:gd name="T45" fmla="*/ 214 h 308"/>
                  <a:gd name="T46" fmla="*/ 3 w 308"/>
                  <a:gd name="T47" fmla="*/ 186 h 308"/>
                  <a:gd name="T48" fmla="*/ 0 w 308"/>
                  <a:gd name="T49" fmla="*/ 155 h 308"/>
                  <a:gd name="T50" fmla="*/ 3 w 308"/>
                  <a:gd name="T51" fmla="*/ 124 h 308"/>
                  <a:gd name="T52" fmla="*/ 11 w 308"/>
                  <a:gd name="T53" fmla="*/ 94 h 308"/>
                  <a:gd name="T54" fmla="*/ 26 w 308"/>
                  <a:gd name="T55" fmla="*/ 68 h 308"/>
                  <a:gd name="T56" fmla="*/ 45 w 308"/>
                  <a:gd name="T57" fmla="*/ 45 h 308"/>
                  <a:gd name="T58" fmla="*/ 68 w 308"/>
                  <a:gd name="T59" fmla="*/ 27 h 308"/>
                  <a:gd name="T60" fmla="*/ 94 w 308"/>
                  <a:gd name="T61" fmla="*/ 13 h 308"/>
                  <a:gd name="T62" fmla="*/ 122 w 308"/>
                  <a:gd name="T63" fmla="*/ 3 h 308"/>
                  <a:gd name="T64" fmla="*/ 153 w 308"/>
                  <a:gd name="T65"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8" h="308">
                    <a:moveTo>
                      <a:pt x="153" y="0"/>
                    </a:moveTo>
                    <a:lnTo>
                      <a:pt x="184" y="3"/>
                    </a:lnTo>
                    <a:lnTo>
                      <a:pt x="214" y="13"/>
                    </a:lnTo>
                    <a:lnTo>
                      <a:pt x="240" y="27"/>
                    </a:lnTo>
                    <a:lnTo>
                      <a:pt x="263" y="45"/>
                    </a:lnTo>
                    <a:lnTo>
                      <a:pt x="281" y="68"/>
                    </a:lnTo>
                    <a:lnTo>
                      <a:pt x="295" y="94"/>
                    </a:lnTo>
                    <a:lnTo>
                      <a:pt x="305" y="124"/>
                    </a:lnTo>
                    <a:lnTo>
                      <a:pt x="308" y="155"/>
                    </a:lnTo>
                    <a:lnTo>
                      <a:pt x="305" y="186"/>
                    </a:lnTo>
                    <a:lnTo>
                      <a:pt x="295" y="214"/>
                    </a:lnTo>
                    <a:lnTo>
                      <a:pt x="281" y="240"/>
                    </a:lnTo>
                    <a:lnTo>
                      <a:pt x="263" y="263"/>
                    </a:lnTo>
                    <a:lnTo>
                      <a:pt x="240" y="282"/>
                    </a:lnTo>
                    <a:lnTo>
                      <a:pt x="214" y="297"/>
                    </a:lnTo>
                    <a:lnTo>
                      <a:pt x="184" y="305"/>
                    </a:lnTo>
                    <a:lnTo>
                      <a:pt x="153" y="308"/>
                    </a:lnTo>
                    <a:lnTo>
                      <a:pt x="122" y="305"/>
                    </a:lnTo>
                    <a:lnTo>
                      <a:pt x="94" y="297"/>
                    </a:lnTo>
                    <a:lnTo>
                      <a:pt x="68" y="282"/>
                    </a:lnTo>
                    <a:lnTo>
                      <a:pt x="45" y="263"/>
                    </a:lnTo>
                    <a:lnTo>
                      <a:pt x="26" y="240"/>
                    </a:lnTo>
                    <a:lnTo>
                      <a:pt x="11" y="214"/>
                    </a:lnTo>
                    <a:lnTo>
                      <a:pt x="3" y="186"/>
                    </a:lnTo>
                    <a:lnTo>
                      <a:pt x="0" y="155"/>
                    </a:lnTo>
                    <a:lnTo>
                      <a:pt x="3" y="124"/>
                    </a:lnTo>
                    <a:lnTo>
                      <a:pt x="11" y="94"/>
                    </a:lnTo>
                    <a:lnTo>
                      <a:pt x="26" y="68"/>
                    </a:lnTo>
                    <a:lnTo>
                      <a:pt x="45" y="45"/>
                    </a:lnTo>
                    <a:lnTo>
                      <a:pt x="68" y="27"/>
                    </a:lnTo>
                    <a:lnTo>
                      <a:pt x="94" y="13"/>
                    </a:lnTo>
                    <a:lnTo>
                      <a:pt x="122" y="3"/>
                    </a:lnTo>
                    <a:lnTo>
                      <a:pt x="153" y="0"/>
                    </a:lnTo>
                    <a:close/>
                  </a:path>
                </a:pathLst>
              </a:custGeom>
              <a:solidFill>
                <a:srgbClr val="7BD2F0"/>
              </a:solidFill>
              <a:ln w="0">
                <a:solidFill>
                  <a:srgbClr val="487A9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26" name="Freeform 28"/>
              <p:cNvSpPr>
                <a:spLocks/>
              </p:cNvSpPr>
              <p:nvPr/>
            </p:nvSpPr>
            <p:spPr bwMode="auto">
              <a:xfrm>
                <a:off x="5086" y="553"/>
                <a:ext cx="361" cy="361"/>
              </a:xfrm>
              <a:custGeom>
                <a:avLst/>
                <a:gdLst>
                  <a:gd name="T0" fmla="*/ 181 w 361"/>
                  <a:gd name="T1" fmla="*/ 0 h 361"/>
                  <a:gd name="T2" fmla="*/ 217 w 361"/>
                  <a:gd name="T3" fmla="*/ 4 h 361"/>
                  <a:gd name="T4" fmla="*/ 251 w 361"/>
                  <a:gd name="T5" fmla="*/ 15 h 361"/>
                  <a:gd name="T6" fmla="*/ 282 w 361"/>
                  <a:gd name="T7" fmla="*/ 31 h 361"/>
                  <a:gd name="T8" fmla="*/ 308 w 361"/>
                  <a:gd name="T9" fmla="*/ 53 h 361"/>
                  <a:gd name="T10" fmla="*/ 330 w 361"/>
                  <a:gd name="T11" fmla="*/ 79 h 361"/>
                  <a:gd name="T12" fmla="*/ 346 w 361"/>
                  <a:gd name="T13" fmla="*/ 110 h 361"/>
                  <a:gd name="T14" fmla="*/ 357 w 361"/>
                  <a:gd name="T15" fmla="*/ 144 h 361"/>
                  <a:gd name="T16" fmla="*/ 361 w 361"/>
                  <a:gd name="T17" fmla="*/ 180 h 361"/>
                  <a:gd name="T18" fmla="*/ 357 w 361"/>
                  <a:gd name="T19" fmla="*/ 216 h 361"/>
                  <a:gd name="T20" fmla="*/ 346 w 361"/>
                  <a:gd name="T21" fmla="*/ 250 h 361"/>
                  <a:gd name="T22" fmla="*/ 330 w 361"/>
                  <a:gd name="T23" fmla="*/ 281 h 361"/>
                  <a:gd name="T24" fmla="*/ 308 w 361"/>
                  <a:gd name="T25" fmla="*/ 307 h 361"/>
                  <a:gd name="T26" fmla="*/ 282 w 361"/>
                  <a:gd name="T27" fmla="*/ 330 h 361"/>
                  <a:gd name="T28" fmla="*/ 251 w 361"/>
                  <a:gd name="T29" fmla="*/ 346 h 361"/>
                  <a:gd name="T30" fmla="*/ 217 w 361"/>
                  <a:gd name="T31" fmla="*/ 356 h 361"/>
                  <a:gd name="T32" fmla="*/ 181 w 361"/>
                  <a:gd name="T33" fmla="*/ 361 h 361"/>
                  <a:gd name="T34" fmla="*/ 145 w 361"/>
                  <a:gd name="T35" fmla="*/ 356 h 361"/>
                  <a:gd name="T36" fmla="*/ 111 w 361"/>
                  <a:gd name="T37" fmla="*/ 346 h 361"/>
                  <a:gd name="T38" fmla="*/ 80 w 361"/>
                  <a:gd name="T39" fmla="*/ 330 h 361"/>
                  <a:gd name="T40" fmla="*/ 54 w 361"/>
                  <a:gd name="T41" fmla="*/ 307 h 361"/>
                  <a:gd name="T42" fmla="*/ 31 w 361"/>
                  <a:gd name="T43" fmla="*/ 281 h 361"/>
                  <a:gd name="T44" fmla="*/ 15 w 361"/>
                  <a:gd name="T45" fmla="*/ 250 h 361"/>
                  <a:gd name="T46" fmla="*/ 5 w 361"/>
                  <a:gd name="T47" fmla="*/ 216 h 361"/>
                  <a:gd name="T48" fmla="*/ 0 w 361"/>
                  <a:gd name="T49" fmla="*/ 180 h 361"/>
                  <a:gd name="T50" fmla="*/ 5 w 361"/>
                  <a:gd name="T51" fmla="*/ 144 h 361"/>
                  <a:gd name="T52" fmla="*/ 15 w 361"/>
                  <a:gd name="T53" fmla="*/ 110 h 361"/>
                  <a:gd name="T54" fmla="*/ 31 w 361"/>
                  <a:gd name="T55" fmla="*/ 79 h 361"/>
                  <a:gd name="T56" fmla="*/ 54 w 361"/>
                  <a:gd name="T57" fmla="*/ 53 h 361"/>
                  <a:gd name="T58" fmla="*/ 80 w 361"/>
                  <a:gd name="T59" fmla="*/ 31 h 361"/>
                  <a:gd name="T60" fmla="*/ 111 w 361"/>
                  <a:gd name="T61" fmla="*/ 15 h 361"/>
                  <a:gd name="T62" fmla="*/ 145 w 361"/>
                  <a:gd name="T63" fmla="*/ 4 h 361"/>
                  <a:gd name="T64" fmla="*/ 181 w 361"/>
                  <a:gd name="T65"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1" h="361">
                    <a:moveTo>
                      <a:pt x="181" y="0"/>
                    </a:moveTo>
                    <a:lnTo>
                      <a:pt x="217" y="4"/>
                    </a:lnTo>
                    <a:lnTo>
                      <a:pt x="251" y="15"/>
                    </a:lnTo>
                    <a:lnTo>
                      <a:pt x="282" y="31"/>
                    </a:lnTo>
                    <a:lnTo>
                      <a:pt x="308" y="53"/>
                    </a:lnTo>
                    <a:lnTo>
                      <a:pt x="330" y="79"/>
                    </a:lnTo>
                    <a:lnTo>
                      <a:pt x="346" y="110"/>
                    </a:lnTo>
                    <a:lnTo>
                      <a:pt x="357" y="144"/>
                    </a:lnTo>
                    <a:lnTo>
                      <a:pt x="361" y="180"/>
                    </a:lnTo>
                    <a:lnTo>
                      <a:pt x="357" y="216"/>
                    </a:lnTo>
                    <a:lnTo>
                      <a:pt x="346" y="250"/>
                    </a:lnTo>
                    <a:lnTo>
                      <a:pt x="330" y="281"/>
                    </a:lnTo>
                    <a:lnTo>
                      <a:pt x="308" y="307"/>
                    </a:lnTo>
                    <a:lnTo>
                      <a:pt x="282" y="330"/>
                    </a:lnTo>
                    <a:lnTo>
                      <a:pt x="251" y="346"/>
                    </a:lnTo>
                    <a:lnTo>
                      <a:pt x="217" y="356"/>
                    </a:lnTo>
                    <a:lnTo>
                      <a:pt x="181" y="361"/>
                    </a:lnTo>
                    <a:lnTo>
                      <a:pt x="145" y="356"/>
                    </a:lnTo>
                    <a:lnTo>
                      <a:pt x="111" y="346"/>
                    </a:lnTo>
                    <a:lnTo>
                      <a:pt x="80" y="330"/>
                    </a:lnTo>
                    <a:lnTo>
                      <a:pt x="54" y="307"/>
                    </a:lnTo>
                    <a:lnTo>
                      <a:pt x="31" y="281"/>
                    </a:lnTo>
                    <a:lnTo>
                      <a:pt x="15" y="250"/>
                    </a:lnTo>
                    <a:lnTo>
                      <a:pt x="5" y="216"/>
                    </a:lnTo>
                    <a:lnTo>
                      <a:pt x="0" y="180"/>
                    </a:lnTo>
                    <a:lnTo>
                      <a:pt x="5" y="144"/>
                    </a:lnTo>
                    <a:lnTo>
                      <a:pt x="15" y="110"/>
                    </a:lnTo>
                    <a:lnTo>
                      <a:pt x="31" y="79"/>
                    </a:lnTo>
                    <a:lnTo>
                      <a:pt x="54" y="53"/>
                    </a:lnTo>
                    <a:lnTo>
                      <a:pt x="80" y="31"/>
                    </a:lnTo>
                    <a:lnTo>
                      <a:pt x="111" y="15"/>
                    </a:lnTo>
                    <a:lnTo>
                      <a:pt x="145" y="4"/>
                    </a:lnTo>
                    <a:lnTo>
                      <a:pt x="181" y="0"/>
                    </a:lnTo>
                    <a:close/>
                  </a:path>
                </a:pathLst>
              </a:custGeom>
              <a:solidFill>
                <a:srgbClr val="92D05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grpSp>
      </p:grpSp>
      <p:grpSp>
        <p:nvGrpSpPr>
          <p:cNvPr id="27" name="Group 26"/>
          <p:cNvGrpSpPr/>
          <p:nvPr/>
        </p:nvGrpSpPr>
        <p:grpSpPr>
          <a:xfrm>
            <a:off x="9045998" y="1923129"/>
            <a:ext cx="1502958" cy="1474499"/>
            <a:chOff x="6864886" y="1802380"/>
            <a:chExt cx="1502958" cy="1474499"/>
          </a:xfrm>
        </p:grpSpPr>
        <p:sp>
          <p:nvSpPr>
            <p:cNvPr id="28" name="Rectangle 27"/>
            <p:cNvSpPr/>
            <p:nvPr/>
          </p:nvSpPr>
          <p:spPr>
            <a:xfrm>
              <a:off x="6864886" y="2692104"/>
              <a:ext cx="1502958" cy="584775"/>
            </a:xfrm>
            <a:prstGeom prst="rect">
              <a:avLst/>
            </a:prstGeom>
          </p:spPr>
          <p:txBody>
            <a:bodyPr wrap="square">
              <a:spAutoFit/>
            </a:bodyPr>
            <a:lstStyle/>
            <a:p>
              <a:pPr algn="ctr"/>
              <a:r>
                <a:rPr lang="en-CA" sz="1600" b="1" spc="100" dirty="0">
                  <a:solidFill>
                    <a:prstClr val="black">
                      <a:lumMod val="85000"/>
                      <a:lumOff val="15000"/>
                    </a:prstClr>
                  </a:solidFill>
                  <a:latin typeface="Calibri"/>
                  <a:ea typeface="Roboto Light" panose="02000000000000000000" pitchFamily="2" charset="0"/>
                </a:rPr>
                <a:t>DEFINES "WORKING"</a:t>
              </a:r>
              <a:endParaRPr lang="en-CA" sz="1600" b="1" spc="100" dirty="0">
                <a:solidFill>
                  <a:prstClr val="black">
                    <a:lumMod val="85000"/>
                    <a:lumOff val="15000"/>
                  </a:prstClr>
                </a:solidFill>
                <a:latin typeface="Calibri"/>
              </a:endParaRPr>
            </a:p>
          </p:txBody>
        </p:sp>
        <p:grpSp>
          <p:nvGrpSpPr>
            <p:cNvPr id="29" name="Group 31"/>
            <p:cNvGrpSpPr>
              <a:grpSpLocks noChangeAspect="1"/>
            </p:cNvGrpSpPr>
            <p:nvPr/>
          </p:nvGrpSpPr>
          <p:grpSpPr bwMode="auto">
            <a:xfrm>
              <a:off x="7290612" y="1802380"/>
              <a:ext cx="782517" cy="775450"/>
              <a:chOff x="1788" y="131"/>
              <a:chExt cx="4097" cy="4060"/>
            </a:xfrm>
          </p:grpSpPr>
          <p:sp>
            <p:nvSpPr>
              <p:cNvPr id="30" name="Freeform 33"/>
              <p:cNvSpPr>
                <a:spLocks/>
              </p:cNvSpPr>
              <p:nvPr/>
            </p:nvSpPr>
            <p:spPr bwMode="auto">
              <a:xfrm>
                <a:off x="1788" y="131"/>
                <a:ext cx="4097" cy="4035"/>
              </a:xfrm>
              <a:custGeom>
                <a:avLst/>
                <a:gdLst>
                  <a:gd name="T0" fmla="*/ 2696 w 4097"/>
                  <a:gd name="T1" fmla="*/ 824 h 4035"/>
                  <a:gd name="T2" fmla="*/ 3618 w 4097"/>
                  <a:gd name="T3" fmla="*/ 824 h 4035"/>
                  <a:gd name="T4" fmla="*/ 3686 w 4097"/>
                  <a:gd name="T5" fmla="*/ 44 h 4035"/>
                  <a:gd name="T6" fmla="*/ 3813 w 4097"/>
                  <a:gd name="T7" fmla="*/ 147 h 4035"/>
                  <a:gd name="T8" fmla="*/ 3919 w 4097"/>
                  <a:gd name="T9" fmla="*/ 270 h 4035"/>
                  <a:gd name="T10" fmla="*/ 4002 w 4097"/>
                  <a:gd name="T11" fmla="*/ 411 h 4035"/>
                  <a:gd name="T12" fmla="*/ 4062 w 4097"/>
                  <a:gd name="T13" fmla="*/ 565 h 4035"/>
                  <a:gd name="T14" fmla="*/ 4092 w 4097"/>
                  <a:gd name="T15" fmla="*/ 732 h 4035"/>
                  <a:gd name="T16" fmla="*/ 4092 w 4097"/>
                  <a:gd name="T17" fmla="*/ 904 h 4035"/>
                  <a:gd name="T18" fmla="*/ 4063 w 4097"/>
                  <a:gd name="T19" fmla="*/ 1069 h 4035"/>
                  <a:gd name="T20" fmla="*/ 4006 w 4097"/>
                  <a:gd name="T21" fmla="*/ 1221 h 4035"/>
                  <a:gd name="T22" fmla="*/ 3924 w 4097"/>
                  <a:gd name="T23" fmla="*/ 1361 h 4035"/>
                  <a:gd name="T24" fmla="*/ 3820 w 4097"/>
                  <a:gd name="T25" fmla="*/ 1483 h 4035"/>
                  <a:gd name="T26" fmla="*/ 3699 w 4097"/>
                  <a:gd name="T27" fmla="*/ 1586 h 4035"/>
                  <a:gd name="T28" fmla="*/ 3559 w 4097"/>
                  <a:gd name="T29" fmla="*/ 1668 h 4035"/>
                  <a:gd name="T30" fmla="*/ 3406 w 4097"/>
                  <a:gd name="T31" fmla="*/ 1725 h 4035"/>
                  <a:gd name="T32" fmla="*/ 3242 w 4097"/>
                  <a:gd name="T33" fmla="*/ 1754 h 4035"/>
                  <a:gd name="T34" fmla="*/ 3130 w 4097"/>
                  <a:gd name="T35" fmla="*/ 1757 h 4035"/>
                  <a:gd name="T36" fmla="*/ 3071 w 4097"/>
                  <a:gd name="T37" fmla="*/ 1750 h 4035"/>
                  <a:gd name="T38" fmla="*/ 3008 w 4097"/>
                  <a:gd name="T39" fmla="*/ 1740 h 4035"/>
                  <a:gd name="T40" fmla="*/ 2947 w 4097"/>
                  <a:gd name="T41" fmla="*/ 1727 h 4035"/>
                  <a:gd name="T42" fmla="*/ 2898 w 4097"/>
                  <a:gd name="T43" fmla="*/ 1715 h 4035"/>
                  <a:gd name="T44" fmla="*/ 2862 w 4097"/>
                  <a:gd name="T45" fmla="*/ 1706 h 4035"/>
                  <a:gd name="T46" fmla="*/ 2849 w 4097"/>
                  <a:gd name="T47" fmla="*/ 1703 h 4035"/>
                  <a:gd name="T48" fmla="*/ 586 w 4097"/>
                  <a:gd name="T49" fmla="*/ 3961 h 4035"/>
                  <a:gd name="T50" fmla="*/ 502 w 4097"/>
                  <a:gd name="T51" fmla="*/ 4008 h 4035"/>
                  <a:gd name="T52" fmla="*/ 412 w 4097"/>
                  <a:gd name="T53" fmla="*/ 4033 h 4035"/>
                  <a:gd name="T54" fmla="*/ 318 w 4097"/>
                  <a:gd name="T55" fmla="*/ 4033 h 4035"/>
                  <a:gd name="T56" fmla="*/ 228 w 4097"/>
                  <a:gd name="T57" fmla="*/ 4009 h 4035"/>
                  <a:gd name="T58" fmla="*/ 144 w 4097"/>
                  <a:gd name="T59" fmla="*/ 3961 h 4035"/>
                  <a:gd name="T60" fmla="*/ 75 w 4097"/>
                  <a:gd name="T61" fmla="*/ 3891 h 4035"/>
                  <a:gd name="T62" fmla="*/ 26 w 4097"/>
                  <a:gd name="T63" fmla="*/ 3808 h 4035"/>
                  <a:gd name="T64" fmla="*/ 2 w 4097"/>
                  <a:gd name="T65" fmla="*/ 3717 h 4035"/>
                  <a:gd name="T66" fmla="*/ 2 w 4097"/>
                  <a:gd name="T67" fmla="*/ 3624 h 4035"/>
                  <a:gd name="T68" fmla="*/ 27 w 4097"/>
                  <a:gd name="T69" fmla="*/ 3533 h 4035"/>
                  <a:gd name="T70" fmla="*/ 75 w 4097"/>
                  <a:gd name="T71" fmla="*/ 3450 h 4035"/>
                  <a:gd name="T72" fmla="*/ 2307 w 4097"/>
                  <a:gd name="T73" fmla="*/ 1213 h 4035"/>
                  <a:gd name="T74" fmla="*/ 2258 w 4097"/>
                  <a:gd name="T75" fmla="*/ 1090 h 4035"/>
                  <a:gd name="T76" fmla="*/ 2227 w 4097"/>
                  <a:gd name="T77" fmla="*/ 958 h 4035"/>
                  <a:gd name="T78" fmla="*/ 2217 w 4097"/>
                  <a:gd name="T79" fmla="*/ 819 h 4035"/>
                  <a:gd name="T80" fmla="*/ 2230 w 4097"/>
                  <a:gd name="T81" fmla="*/ 661 h 4035"/>
                  <a:gd name="T82" fmla="*/ 2268 w 4097"/>
                  <a:gd name="T83" fmla="*/ 510 h 4035"/>
                  <a:gd name="T84" fmla="*/ 2331 w 4097"/>
                  <a:gd name="T85" fmla="*/ 371 h 4035"/>
                  <a:gd name="T86" fmla="*/ 2413 w 4097"/>
                  <a:gd name="T87" fmla="*/ 245 h 4035"/>
                  <a:gd name="T88" fmla="*/ 2513 w 4097"/>
                  <a:gd name="T89" fmla="*/ 134 h 4035"/>
                  <a:gd name="T90" fmla="*/ 2632 w 4097"/>
                  <a:gd name="T91" fmla="*/ 40 h 4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97" h="4035">
                    <a:moveTo>
                      <a:pt x="2696" y="0"/>
                    </a:moveTo>
                    <a:lnTo>
                      <a:pt x="2696" y="824"/>
                    </a:lnTo>
                    <a:lnTo>
                      <a:pt x="3156" y="1142"/>
                    </a:lnTo>
                    <a:lnTo>
                      <a:pt x="3618" y="824"/>
                    </a:lnTo>
                    <a:lnTo>
                      <a:pt x="3618" y="0"/>
                    </a:lnTo>
                    <a:lnTo>
                      <a:pt x="3686" y="44"/>
                    </a:lnTo>
                    <a:lnTo>
                      <a:pt x="3752" y="92"/>
                    </a:lnTo>
                    <a:lnTo>
                      <a:pt x="3813" y="147"/>
                    </a:lnTo>
                    <a:lnTo>
                      <a:pt x="3868" y="206"/>
                    </a:lnTo>
                    <a:lnTo>
                      <a:pt x="3919" y="270"/>
                    </a:lnTo>
                    <a:lnTo>
                      <a:pt x="3963" y="339"/>
                    </a:lnTo>
                    <a:lnTo>
                      <a:pt x="4002" y="411"/>
                    </a:lnTo>
                    <a:lnTo>
                      <a:pt x="4036" y="487"/>
                    </a:lnTo>
                    <a:lnTo>
                      <a:pt x="4062" y="565"/>
                    </a:lnTo>
                    <a:lnTo>
                      <a:pt x="4080" y="647"/>
                    </a:lnTo>
                    <a:lnTo>
                      <a:pt x="4092" y="732"/>
                    </a:lnTo>
                    <a:lnTo>
                      <a:pt x="4097" y="819"/>
                    </a:lnTo>
                    <a:lnTo>
                      <a:pt x="4092" y="904"/>
                    </a:lnTo>
                    <a:lnTo>
                      <a:pt x="4080" y="988"/>
                    </a:lnTo>
                    <a:lnTo>
                      <a:pt x="4063" y="1069"/>
                    </a:lnTo>
                    <a:lnTo>
                      <a:pt x="4037" y="1147"/>
                    </a:lnTo>
                    <a:lnTo>
                      <a:pt x="4006" y="1221"/>
                    </a:lnTo>
                    <a:lnTo>
                      <a:pt x="3967" y="1292"/>
                    </a:lnTo>
                    <a:lnTo>
                      <a:pt x="3924" y="1361"/>
                    </a:lnTo>
                    <a:lnTo>
                      <a:pt x="3875" y="1424"/>
                    </a:lnTo>
                    <a:lnTo>
                      <a:pt x="3820" y="1483"/>
                    </a:lnTo>
                    <a:lnTo>
                      <a:pt x="3762" y="1537"/>
                    </a:lnTo>
                    <a:lnTo>
                      <a:pt x="3699" y="1586"/>
                    </a:lnTo>
                    <a:lnTo>
                      <a:pt x="3630" y="1629"/>
                    </a:lnTo>
                    <a:lnTo>
                      <a:pt x="3559" y="1668"/>
                    </a:lnTo>
                    <a:lnTo>
                      <a:pt x="3485" y="1699"/>
                    </a:lnTo>
                    <a:lnTo>
                      <a:pt x="3406" y="1725"/>
                    </a:lnTo>
                    <a:lnTo>
                      <a:pt x="3325" y="1742"/>
                    </a:lnTo>
                    <a:lnTo>
                      <a:pt x="3242" y="1754"/>
                    </a:lnTo>
                    <a:lnTo>
                      <a:pt x="3156" y="1757"/>
                    </a:lnTo>
                    <a:lnTo>
                      <a:pt x="3130" y="1757"/>
                    </a:lnTo>
                    <a:lnTo>
                      <a:pt x="3102" y="1755"/>
                    </a:lnTo>
                    <a:lnTo>
                      <a:pt x="3071" y="1750"/>
                    </a:lnTo>
                    <a:lnTo>
                      <a:pt x="3039" y="1745"/>
                    </a:lnTo>
                    <a:lnTo>
                      <a:pt x="3008" y="1740"/>
                    </a:lnTo>
                    <a:lnTo>
                      <a:pt x="2977" y="1734"/>
                    </a:lnTo>
                    <a:lnTo>
                      <a:pt x="2947" y="1727"/>
                    </a:lnTo>
                    <a:lnTo>
                      <a:pt x="2921" y="1721"/>
                    </a:lnTo>
                    <a:lnTo>
                      <a:pt x="2898" y="1715"/>
                    </a:lnTo>
                    <a:lnTo>
                      <a:pt x="2878" y="1710"/>
                    </a:lnTo>
                    <a:lnTo>
                      <a:pt x="2862" y="1706"/>
                    </a:lnTo>
                    <a:lnTo>
                      <a:pt x="2853" y="1704"/>
                    </a:lnTo>
                    <a:lnTo>
                      <a:pt x="2849" y="1703"/>
                    </a:lnTo>
                    <a:lnTo>
                      <a:pt x="623" y="3928"/>
                    </a:lnTo>
                    <a:lnTo>
                      <a:pt x="586" y="3961"/>
                    </a:lnTo>
                    <a:lnTo>
                      <a:pt x="545" y="3988"/>
                    </a:lnTo>
                    <a:lnTo>
                      <a:pt x="502" y="4008"/>
                    </a:lnTo>
                    <a:lnTo>
                      <a:pt x="458" y="4023"/>
                    </a:lnTo>
                    <a:lnTo>
                      <a:pt x="412" y="4033"/>
                    </a:lnTo>
                    <a:lnTo>
                      <a:pt x="364" y="4035"/>
                    </a:lnTo>
                    <a:lnTo>
                      <a:pt x="318" y="4033"/>
                    </a:lnTo>
                    <a:lnTo>
                      <a:pt x="272" y="4023"/>
                    </a:lnTo>
                    <a:lnTo>
                      <a:pt x="228" y="4009"/>
                    </a:lnTo>
                    <a:lnTo>
                      <a:pt x="184" y="3988"/>
                    </a:lnTo>
                    <a:lnTo>
                      <a:pt x="144" y="3961"/>
                    </a:lnTo>
                    <a:lnTo>
                      <a:pt x="107" y="3928"/>
                    </a:lnTo>
                    <a:lnTo>
                      <a:pt x="75" y="3891"/>
                    </a:lnTo>
                    <a:lnTo>
                      <a:pt x="47" y="3850"/>
                    </a:lnTo>
                    <a:lnTo>
                      <a:pt x="26" y="3808"/>
                    </a:lnTo>
                    <a:lnTo>
                      <a:pt x="12" y="3763"/>
                    </a:lnTo>
                    <a:lnTo>
                      <a:pt x="2" y="3717"/>
                    </a:lnTo>
                    <a:lnTo>
                      <a:pt x="0" y="3671"/>
                    </a:lnTo>
                    <a:lnTo>
                      <a:pt x="2" y="3624"/>
                    </a:lnTo>
                    <a:lnTo>
                      <a:pt x="12" y="3578"/>
                    </a:lnTo>
                    <a:lnTo>
                      <a:pt x="27" y="3533"/>
                    </a:lnTo>
                    <a:lnTo>
                      <a:pt x="47" y="3491"/>
                    </a:lnTo>
                    <a:lnTo>
                      <a:pt x="75" y="3450"/>
                    </a:lnTo>
                    <a:lnTo>
                      <a:pt x="107" y="3412"/>
                    </a:lnTo>
                    <a:lnTo>
                      <a:pt x="2307" y="1213"/>
                    </a:lnTo>
                    <a:lnTo>
                      <a:pt x="2281" y="1152"/>
                    </a:lnTo>
                    <a:lnTo>
                      <a:pt x="2258" y="1090"/>
                    </a:lnTo>
                    <a:lnTo>
                      <a:pt x="2241" y="1024"/>
                    </a:lnTo>
                    <a:lnTo>
                      <a:pt x="2227" y="958"/>
                    </a:lnTo>
                    <a:lnTo>
                      <a:pt x="2220" y="889"/>
                    </a:lnTo>
                    <a:lnTo>
                      <a:pt x="2217" y="819"/>
                    </a:lnTo>
                    <a:lnTo>
                      <a:pt x="2220" y="739"/>
                    </a:lnTo>
                    <a:lnTo>
                      <a:pt x="2230" y="661"/>
                    </a:lnTo>
                    <a:lnTo>
                      <a:pt x="2246" y="584"/>
                    </a:lnTo>
                    <a:lnTo>
                      <a:pt x="2268" y="510"/>
                    </a:lnTo>
                    <a:lnTo>
                      <a:pt x="2297" y="439"/>
                    </a:lnTo>
                    <a:lnTo>
                      <a:pt x="2331" y="371"/>
                    </a:lnTo>
                    <a:lnTo>
                      <a:pt x="2369" y="306"/>
                    </a:lnTo>
                    <a:lnTo>
                      <a:pt x="2413" y="245"/>
                    </a:lnTo>
                    <a:lnTo>
                      <a:pt x="2461" y="187"/>
                    </a:lnTo>
                    <a:lnTo>
                      <a:pt x="2513" y="134"/>
                    </a:lnTo>
                    <a:lnTo>
                      <a:pt x="2571" y="85"/>
                    </a:lnTo>
                    <a:lnTo>
                      <a:pt x="2632" y="40"/>
                    </a:lnTo>
                    <a:lnTo>
                      <a:pt x="2696" y="0"/>
                    </a:lnTo>
                    <a:close/>
                  </a:path>
                </a:pathLst>
              </a:custGeom>
              <a:solidFill>
                <a:srgbClr val="9DB9BE"/>
              </a:solidFill>
              <a:ln w="0">
                <a:solidFill>
                  <a:srgbClr val="9DB9BE"/>
                </a:solid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31" name="Freeform 34"/>
              <p:cNvSpPr>
                <a:spLocks/>
              </p:cNvSpPr>
              <p:nvPr/>
            </p:nvSpPr>
            <p:spPr bwMode="auto">
              <a:xfrm>
                <a:off x="2054" y="3706"/>
                <a:ext cx="194" cy="194"/>
              </a:xfrm>
              <a:custGeom>
                <a:avLst/>
                <a:gdLst>
                  <a:gd name="T0" fmla="*/ 97 w 194"/>
                  <a:gd name="T1" fmla="*/ 0 h 194"/>
                  <a:gd name="T2" fmla="*/ 123 w 194"/>
                  <a:gd name="T3" fmla="*/ 3 h 194"/>
                  <a:gd name="T4" fmla="*/ 147 w 194"/>
                  <a:gd name="T5" fmla="*/ 13 h 194"/>
                  <a:gd name="T6" fmla="*/ 166 w 194"/>
                  <a:gd name="T7" fmla="*/ 27 h 194"/>
                  <a:gd name="T8" fmla="*/ 182 w 194"/>
                  <a:gd name="T9" fmla="*/ 47 h 194"/>
                  <a:gd name="T10" fmla="*/ 190 w 194"/>
                  <a:gd name="T11" fmla="*/ 71 h 194"/>
                  <a:gd name="T12" fmla="*/ 194 w 194"/>
                  <a:gd name="T13" fmla="*/ 97 h 194"/>
                  <a:gd name="T14" fmla="*/ 190 w 194"/>
                  <a:gd name="T15" fmla="*/ 122 h 194"/>
                  <a:gd name="T16" fmla="*/ 182 w 194"/>
                  <a:gd name="T17" fmla="*/ 146 h 194"/>
                  <a:gd name="T18" fmla="*/ 166 w 194"/>
                  <a:gd name="T19" fmla="*/ 165 h 194"/>
                  <a:gd name="T20" fmla="*/ 147 w 194"/>
                  <a:gd name="T21" fmla="*/ 180 h 194"/>
                  <a:gd name="T22" fmla="*/ 123 w 194"/>
                  <a:gd name="T23" fmla="*/ 190 h 194"/>
                  <a:gd name="T24" fmla="*/ 97 w 194"/>
                  <a:gd name="T25" fmla="*/ 194 h 194"/>
                  <a:gd name="T26" fmla="*/ 71 w 194"/>
                  <a:gd name="T27" fmla="*/ 190 h 194"/>
                  <a:gd name="T28" fmla="*/ 49 w 194"/>
                  <a:gd name="T29" fmla="*/ 180 h 194"/>
                  <a:gd name="T30" fmla="*/ 29 w 194"/>
                  <a:gd name="T31" fmla="*/ 165 h 194"/>
                  <a:gd name="T32" fmla="*/ 14 w 194"/>
                  <a:gd name="T33" fmla="*/ 146 h 194"/>
                  <a:gd name="T34" fmla="*/ 4 w 194"/>
                  <a:gd name="T35" fmla="*/ 122 h 194"/>
                  <a:gd name="T36" fmla="*/ 0 w 194"/>
                  <a:gd name="T37" fmla="*/ 97 h 194"/>
                  <a:gd name="T38" fmla="*/ 4 w 194"/>
                  <a:gd name="T39" fmla="*/ 71 h 194"/>
                  <a:gd name="T40" fmla="*/ 14 w 194"/>
                  <a:gd name="T41" fmla="*/ 47 h 194"/>
                  <a:gd name="T42" fmla="*/ 29 w 194"/>
                  <a:gd name="T43" fmla="*/ 27 h 194"/>
                  <a:gd name="T44" fmla="*/ 49 w 194"/>
                  <a:gd name="T45" fmla="*/ 13 h 194"/>
                  <a:gd name="T46" fmla="*/ 71 w 194"/>
                  <a:gd name="T47" fmla="*/ 3 h 194"/>
                  <a:gd name="T48" fmla="*/ 97 w 194"/>
                  <a:gd name="T49"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4" h="194">
                    <a:moveTo>
                      <a:pt x="97" y="0"/>
                    </a:moveTo>
                    <a:lnTo>
                      <a:pt x="123" y="3"/>
                    </a:lnTo>
                    <a:lnTo>
                      <a:pt x="147" y="13"/>
                    </a:lnTo>
                    <a:lnTo>
                      <a:pt x="166" y="27"/>
                    </a:lnTo>
                    <a:lnTo>
                      <a:pt x="182" y="47"/>
                    </a:lnTo>
                    <a:lnTo>
                      <a:pt x="190" y="71"/>
                    </a:lnTo>
                    <a:lnTo>
                      <a:pt x="194" y="97"/>
                    </a:lnTo>
                    <a:lnTo>
                      <a:pt x="190" y="122"/>
                    </a:lnTo>
                    <a:lnTo>
                      <a:pt x="182" y="146"/>
                    </a:lnTo>
                    <a:lnTo>
                      <a:pt x="166" y="165"/>
                    </a:lnTo>
                    <a:lnTo>
                      <a:pt x="147" y="180"/>
                    </a:lnTo>
                    <a:lnTo>
                      <a:pt x="123" y="190"/>
                    </a:lnTo>
                    <a:lnTo>
                      <a:pt x="97" y="194"/>
                    </a:lnTo>
                    <a:lnTo>
                      <a:pt x="71" y="190"/>
                    </a:lnTo>
                    <a:lnTo>
                      <a:pt x="49" y="180"/>
                    </a:lnTo>
                    <a:lnTo>
                      <a:pt x="29" y="165"/>
                    </a:lnTo>
                    <a:lnTo>
                      <a:pt x="14" y="146"/>
                    </a:lnTo>
                    <a:lnTo>
                      <a:pt x="4" y="122"/>
                    </a:lnTo>
                    <a:lnTo>
                      <a:pt x="0" y="97"/>
                    </a:lnTo>
                    <a:lnTo>
                      <a:pt x="4" y="71"/>
                    </a:lnTo>
                    <a:lnTo>
                      <a:pt x="14" y="47"/>
                    </a:lnTo>
                    <a:lnTo>
                      <a:pt x="29" y="27"/>
                    </a:lnTo>
                    <a:lnTo>
                      <a:pt x="49" y="13"/>
                    </a:lnTo>
                    <a:lnTo>
                      <a:pt x="71" y="3"/>
                    </a:lnTo>
                    <a:lnTo>
                      <a:pt x="9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32" name="Freeform 35"/>
              <p:cNvSpPr>
                <a:spLocks/>
              </p:cNvSpPr>
              <p:nvPr/>
            </p:nvSpPr>
            <p:spPr bwMode="auto">
              <a:xfrm>
                <a:off x="3554" y="1926"/>
                <a:ext cx="2266" cy="2265"/>
              </a:xfrm>
              <a:custGeom>
                <a:avLst/>
                <a:gdLst>
                  <a:gd name="T0" fmla="*/ 177 w 2266"/>
                  <a:gd name="T1" fmla="*/ 0 h 2265"/>
                  <a:gd name="T2" fmla="*/ 1404 w 2266"/>
                  <a:gd name="T3" fmla="*/ 1226 h 2265"/>
                  <a:gd name="T4" fmla="*/ 1703 w 2266"/>
                  <a:gd name="T5" fmla="*/ 1334 h 2265"/>
                  <a:gd name="T6" fmla="*/ 2266 w 2266"/>
                  <a:gd name="T7" fmla="*/ 1898 h 2265"/>
                  <a:gd name="T8" fmla="*/ 1899 w 2266"/>
                  <a:gd name="T9" fmla="*/ 2265 h 2265"/>
                  <a:gd name="T10" fmla="*/ 1336 w 2266"/>
                  <a:gd name="T11" fmla="*/ 1701 h 2265"/>
                  <a:gd name="T12" fmla="*/ 1226 w 2266"/>
                  <a:gd name="T13" fmla="*/ 1402 h 2265"/>
                  <a:gd name="T14" fmla="*/ 0 w 2266"/>
                  <a:gd name="T15" fmla="*/ 176 h 2265"/>
                  <a:gd name="T16" fmla="*/ 177 w 2266"/>
                  <a:gd name="T17" fmla="*/ 0 h 2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6" h="2265">
                    <a:moveTo>
                      <a:pt x="177" y="0"/>
                    </a:moveTo>
                    <a:lnTo>
                      <a:pt x="1404" y="1226"/>
                    </a:lnTo>
                    <a:lnTo>
                      <a:pt x="1703" y="1334"/>
                    </a:lnTo>
                    <a:lnTo>
                      <a:pt x="2266" y="1898"/>
                    </a:lnTo>
                    <a:lnTo>
                      <a:pt x="1899" y="2265"/>
                    </a:lnTo>
                    <a:lnTo>
                      <a:pt x="1336" y="1701"/>
                    </a:lnTo>
                    <a:lnTo>
                      <a:pt x="1226" y="1402"/>
                    </a:lnTo>
                    <a:lnTo>
                      <a:pt x="0" y="176"/>
                    </a:lnTo>
                    <a:lnTo>
                      <a:pt x="177" y="0"/>
                    </a:lnTo>
                    <a:close/>
                  </a:path>
                </a:pathLst>
              </a:custGeom>
              <a:solidFill>
                <a:srgbClr val="286D9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solidFill>
                    <a:prstClr val="black"/>
                  </a:solidFill>
                  <a:latin typeface="Trebuchet MS" panose="020B0603020202020204"/>
                </a:endParaRPr>
              </a:p>
            </p:txBody>
          </p:sp>
          <p:sp>
            <p:nvSpPr>
              <p:cNvPr id="33" name="Freeform 36"/>
              <p:cNvSpPr>
                <a:spLocks/>
              </p:cNvSpPr>
              <p:nvPr/>
            </p:nvSpPr>
            <p:spPr bwMode="auto">
              <a:xfrm>
                <a:off x="1804" y="176"/>
                <a:ext cx="2252" cy="2252"/>
              </a:xfrm>
              <a:custGeom>
                <a:avLst/>
                <a:gdLst>
                  <a:gd name="T0" fmla="*/ 368 w 2252"/>
                  <a:gd name="T1" fmla="*/ 0 h 2252"/>
                  <a:gd name="T2" fmla="*/ 414 w 2252"/>
                  <a:gd name="T3" fmla="*/ 0 h 2252"/>
                  <a:gd name="T4" fmla="*/ 460 w 2252"/>
                  <a:gd name="T5" fmla="*/ 5 h 2252"/>
                  <a:gd name="T6" fmla="*/ 505 w 2252"/>
                  <a:gd name="T7" fmla="*/ 16 h 2252"/>
                  <a:gd name="T8" fmla="*/ 550 w 2252"/>
                  <a:gd name="T9" fmla="*/ 33 h 2252"/>
                  <a:gd name="T10" fmla="*/ 591 w 2252"/>
                  <a:gd name="T11" fmla="*/ 55 h 2252"/>
                  <a:gd name="T12" fmla="*/ 631 w 2252"/>
                  <a:gd name="T13" fmla="*/ 81 h 2252"/>
                  <a:gd name="T14" fmla="*/ 668 w 2252"/>
                  <a:gd name="T15" fmla="*/ 115 h 2252"/>
                  <a:gd name="T16" fmla="*/ 2252 w 2252"/>
                  <a:gd name="T17" fmla="*/ 1699 h 2252"/>
                  <a:gd name="T18" fmla="*/ 1699 w 2252"/>
                  <a:gd name="T19" fmla="*/ 2252 h 2252"/>
                  <a:gd name="T20" fmla="*/ 115 w 2252"/>
                  <a:gd name="T21" fmla="*/ 668 h 2252"/>
                  <a:gd name="T22" fmla="*/ 82 w 2252"/>
                  <a:gd name="T23" fmla="*/ 631 h 2252"/>
                  <a:gd name="T24" fmla="*/ 55 w 2252"/>
                  <a:gd name="T25" fmla="*/ 591 h 2252"/>
                  <a:gd name="T26" fmla="*/ 34 w 2252"/>
                  <a:gd name="T27" fmla="*/ 549 h 2252"/>
                  <a:gd name="T28" fmla="*/ 16 w 2252"/>
                  <a:gd name="T29" fmla="*/ 505 h 2252"/>
                  <a:gd name="T30" fmla="*/ 6 w 2252"/>
                  <a:gd name="T31" fmla="*/ 460 h 2252"/>
                  <a:gd name="T32" fmla="*/ 0 w 2252"/>
                  <a:gd name="T33" fmla="*/ 414 h 2252"/>
                  <a:gd name="T34" fmla="*/ 0 w 2252"/>
                  <a:gd name="T35" fmla="*/ 368 h 2252"/>
                  <a:gd name="T36" fmla="*/ 6 w 2252"/>
                  <a:gd name="T37" fmla="*/ 322 h 2252"/>
                  <a:gd name="T38" fmla="*/ 16 w 2252"/>
                  <a:gd name="T39" fmla="*/ 276 h 2252"/>
                  <a:gd name="T40" fmla="*/ 33 w 2252"/>
                  <a:gd name="T41" fmla="*/ 233 h 2252"/>
                  <a:gd name="T42" fmla="*/ 55 w 2252"/>
                  <a:gd name="T43" fmla="*/ 190 h 2252"/>
                  <a:gd name="T44" fmla="*/ 82 w 2252"/>
                  <a:gd name="T45" fmla="*/ 151 h 2252"/>
                  <a:gd name="T46" fmla="*/ 115 w 2252"/>
                  <a:gd name="T47" fmla="*/ 113 h 2252"/>
                  <a:gd name="T48" fmla="*/ 152 w 2252"/>
                  <a:gd name="T49" fmla="*/ 81 h 2252"/>
                  <a:gd name="T50" fmla="*/ 192 w 2252"/>
                  <a:gd name="T51" fmla="*/ 55 h 2252"/>
                  <a:gd name="T52" fmla="*/ 233 w 2252"/>
                  <a:gd name="T53" fmla="*/ 33 h 2252"/>
                  <a:gd name="T54" fmla="*/ 277 w 2252"/>
                  <a:gd name="T55" fmla="*/ 16 h 2252"/>
                  <a:gd name="T56" fmla="*/ 322 w 2252"/>
                  <a:gd name="T57" fmla="*/ 5 h 2252"/>
                  <a:gd name="T58" fmla="*/ 368 w 2252"/>
                  <a:gd name="T59" fmla="*/ 0 h 2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52" h="2252">
                    <a:moveTo>
                      <a:pt x="368" y="0"/>
                    </a:moveTo>
                    <a:lnTo>
                      <a:pt x="414" y="0"/>
                    </a:lnTo>
                    <a:lnTo>
                      <a:pt x="460" y="5"/>
                    </a:lnTo>
                    <a:lnTo>
                      <a:pt x="505" y="16"/>
                    </a:lnTo>
                    <a:lnTo>
                      <a:pt x="550" y="33"/>
                    </a:lnTo>
                    <a:lnTo>
                      <a:pt x="591" y="55"/>
                    </a:lnTo>
                    <a:lnTo>
                      <a:pt x="631" y="81"/>
                    </a:lnTo>
                    <a:lnTo>
                      <a:pt x="668" y="115"/>
                    </a:lnTo>
                    <a:lnTo>
                      <a:pt x="2252" y="1699"/>
                    </a:lnTo>
                    <a:lnTo>
                      <a:pt x="1699" y="2252"/>
                    </a:lnTo>
                    <a:lnTo>
                      <a:pt x="115" y="668"/>
                    </a:lnTo>
                    <a:lnTo>
                      <a:pt x="82" y="631"/>
                    </a:lnTo>
                    <a:lnTo>
                      <a:pt x="55" y="591"/>
                    </a:lnTo>
                    <a:lnTo>
                      <a:pt x="34" y="549"/>
                    </a:lnTo>
                    <a:lnTo>
                      <a:pt x="16" y="505"/>
                    </a:lnTo>
                    <a:lnTo>
                      <a:pt x="6" y="460"/>
                    </a:lnTo>
                    <a:lnTo>
                      <a:pt x="0" y="414"/>
                    </a:lnTo>
                    <a:lnTo>
                      <a:pt x="0" y="368"/>
                    </a:lnTo>
                    <a:lnTo>
                      <a:pt x="6" y="322"/>
                    </a:lnTo>
                    <a:lnTo>
                      <a:pt x="16" y="276"/>
                    </a:lnTo>
                    <a:lnTo>
                      <a:pt x="33" y="233"/>
                    </a:lnTo>
                    <a:lnTo>
                      <a:pt x="55" y="190"/>
                    </a:lnTo>
                    <a:lnTo>
                      <a:pt x="82" y="151"/>
                    </a:lnTo>
                    <a:lnTo>
                      <a:pt x="115" y="113"/>
                    </a:lnTo>
                    <a:lnTo>
                      <a:pt x="152" y="81"/>
                    </a:lnTo>
                    <a:lnTo>
                      <a:pt x="192" y="55"/>
                    </a:lnTo>
                    <a:lnTo>
                      <a:pt x="233" y="33"/>
                    </a:lnTo>
                    <a:lnTo>
                      <a:pt x="277" y="16"/>
                    </a:lnTo>
                    <a:lnTo>
                      <a:pt x="322" y="5"/>
                    </a:lnTo>
                    <a:lnTo>
                      <a:pt x="368"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solidFill>
                    <a:prstClr val="black"/>
                  </a:solidFill>
                  <a:latin typeface="Trebuchet MS" panose="020B0603020202020204"/>
                </a:endParaRPr>
              </a:p>
            </p:txBody>
          </p:sp>
          <p:sp>
            <p:nvSpPr>
              <p:cNvPr id="34" name="Freeform 37"/>
              <p:cNvSpPr>
                <a:spLocks/>
              </p:cNvSpPr>
              <p:nvPr/>
            </p:nvSpPr>
            <p:spPr bwMode="auto">
              <a:xfrm>
                <a:off x="2099" y="470"/>
                <a:ext cx="1531" cy="1531"/>
              </a:xfrm>
              <a:custGeom>
                <a:avLst/>
                <a:gdLst>
                  <a:gd name="T0" fmla="*/ 86 w 1531"/>
                  <a:gd name="T1" fmla="*/ 0 h 1531"/>
                  <a:gd name="T2" fmla="*/ 107 w 1531"/>
                  <a:gd name="T3" fmla="*/ 0 h 1531"/>
                  <a:gd name="T4" fmla="*/ 127 w 1531"/>
                  <a:gd name="T5" fmla="*/ 5 h 1531"/>
                  <a:gd name="T6" fmla="*/ 147 w 1531"/>
                  <a:gd name="T7" fmla="*/ 13 h 1531"/>
                  <a:gd name="T8" fmla="*/ 164 w 1531"/>
                  <a:gd name="T9" fmla="*/ 27 h 1531"/>
                  <a:gd name="T10" fmla="*/ 1503 w 1531"/>
                  <a:gd name="T11" fmla="*/ 1366 h 1531"/>
                  <a:gd name="T12" fmla="*/ 1517 w 1531"/>
                  <a:gd name="T13" fmla="*/ 1384 h 1531"/>
                  <a:gd name="T14" fmla="*/ 1527 w 1531"/>
                  <a:gd name="T15" fmla="*/ 1403 h 1531"/>
                  <a:gd name="T16" fmla="*/ 1531 w 1531"/>
                  <a:gd name="T17" fmla="*/ 1425 h 1531"/>
                  <a:gd name="T18" fmla="*/ 1531 w 1531"/>
                  <a:gd name="T19" fmla="*/ 1446 h 1531"/>
                  <a:gd name="T20" fmla="*/ 1527 w 1531"/>
                  <a:gd name="T21" fmla="*/ 1467 h 1531"/>
                  <a:gd name="T22" fmla="*/ 1517 w 1531"/>
                  <a:gd name="T23" fmla="*/ 1485 h 1531"/>
                  <a:gd name="T24" fmla="*/ 1503 w 1531"/>
                  <a:gd name="T25" fmla="*/ 1504 h 1531"/>
                  <a:gd name="T26" fmla="*/ 1486 w 1531"/>
                  <a:gd name="T27" fmla="*/ 1518 h 1531"/>
                  <a:gd name="T28" fmla="*/ 1466 w 1531"/>
                  <a:gd name="T29" fmla="*/ 1527 h 1531"/>
                  <a:gd name="T30" fmla="*/ 1445 w 1531"/>
                  <a:gd name="T31" fmla="*/ 1531 h 1531"/>
                  <a:gd name="T32" fmla="*/ 1424 w 1531"/>
                  <a:gd name="T33" fmla="*/ 1531 h 1531"/>
                  <a:gd name="T34" fmla="*/ 1403 w 1531"/>
                  <a:gd name="T35" fmla="*/ 1527 h 1531"/>
                  <a:gd name="T36" fmla="*/ 1384 w 1531"/>
                  <a:gd name="T37" fmla="*/ 1518 h 1531"/>
                  <a:gd name="T38" fmla="*/ 1367 w 1531"/>
                  <a:gd name="T39" fmla="*/ 1504 h 1531"/>
                  <a:gd name="T40" fmla="*/ 27 w 1531"/>
                  <a:gd name="T41" fmla="*/ 165 h 1531"/>
                  <a:gd name="T42" fmla="*/ 14 w 1531"/>
                  <a:gd name="T43" fmla="*/ 148 h 1531"/>
                  <a:gd name="T44" fmla="*/ 4 w 1531"/>
                  <a:gd name="T45" fmla="*/ 128 h 1531"/>
                  <a:gd name="T46" fmla="*/ 0 w 1531"/>
                  <a:gd name="T47" fmla="*/ 107 h 1531"/>
                  <a:gd name="T48" fmla="*/ 0 w 1531"/>
                  <a:gd name="T49" fmla="*/ 85 h 1531"/>
                  <a:gd name="T50" fmla="*/ 4 w 1531"/>
                  <a:gd name="T51" fmla="*/ 64 h 1531"/>
                  <a:gd name="T52" fmla="*/ 14 w 1531"/>
                  <a:gd name="T53" fmla="*/ 46 h 1531"/>
                  <a:gd name="T54" fmla="*/ 27 w 1531"/>
                  <a:gd name="T55" fmla="*/ 27 h 1531"/>
                  <a:gd name="T56" fmla="*/ 45 w 1531"/>
                  <a:gd name="T57" fmla="*/ 13 h 1531"/>
                  <a:gd name="T58" fmla="*/ 65 w 1531"/>
                  <a:gd name="T59" fmla="*/ 5 h 1531"/>
                  <a:gd name="T60" fmla="*/ 86 w 1531"/>
                  <a:gd name="T61" fmla="*/ 0 h 1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31" h="1531">
                    <a:moveTo>
                      <a:pt x="86" y="0"/>
                    </a:moveTo>
                    <a:lnTo>
                      <a:pt x="107" y="0"/>
                    </a:lnTo>
                    <a:lnTo>
                      <a:pt x="127" y="5"/>
                    </a:lnTo>
                    <a:lnTo>
                      <a:pt x="147" y="13"/>
                    </a:lnTo>
                    <a:lnTo>
                      <a:pt x="164" y="27"/>
                    </a:lnTo>
                    <a:lnTo>
                      <a:pt x="1503" y="1366"/>
                    </a:lnTo>
                    <a:lnTo>
                      <a:pt x="1517" y="1384"/>
                    </a:lnTo>
                    <a:lnTo>
                      <a:pt x="1527" y="1403"/>
                    </a:lnTo>
                    <a:lnTo>
                      <a:pt x="1531" y="1425"/>
                    </a:lnTo>
                    <a:lnTo>
                      <a:pt x="1531" y="1446"/>
                    </a:lnTo>
                    <a:lnTo>
                      <a:pt x="1527" y="1467"/>
                    </a:lnTo>
                    <a:lnTo>
                      <a:pt x="1517" y="1485"/>
                    </a:lnTo>
                    <a:lnTo>
                      <a:pt x="1503" y="1504"/>
                    </a:lnTo>
                    <a:lnTo>
                      <a:pt x="1486" y="1518"/>
                    </a:lnTo>
                    <a:lnTo>
                      <a:pt x="1466" y="1527"/>
                    </a:lnTo>
                    <a:lnTo>
                      <a:pt x="1445" y="1531"/>
                    </a:lnTo>
                    <a:lnTo>
                      <a:pt x="1424" y="1531"/>
                    </a:lnTo>
                    <a:lnTo>
                      <a:pt x="1403" y="1527"/>
                    </a:lnTo>
                    <a:lnTo>
                      <a:pt x="1384" y="1518"/>
                    </a:lnTo>
                    <a:lnTo>
                      <a:pt x="1367" y="1504"/>
                    </a:lnTo>
                    <a:lnTo>
                      <a:pt x="27" y="165"/>
                    </a:lnTo>
                    <a:lnTo>
                      <a:pt x="14" y="148"/>
                    </a:lnTo>
                    <a:lnTo>
                      <a:pt x="4" y="128"/>
                    </a:lnTo>
                    <a:lnTo>
                      <a:pt x="0" y="107"/>
                    </a:lnTo>
                    <a:lnTo>
                      <a:pt x="0" y="85"/>
                    </a:lnTo>
                    <a:lnTo>
                      <a:pt x="4" y="64"/>
                    </a:lnTo>
                    <a:lnTo>
                      <a:pt x="14" y="46"/>
                    </a:lnTo>
                    <a:lnTo>
                      <a:pt x="27" y="27"/>
                    </a:lnTo>
                    <a:lnTo>
                      <a:pt x="45" y="13"/>
                    </a:lnTo>
                    <a:lnTo>
                      <a:pt x="65" y="5"/>
                    </a:lnTo>
                    <a:lnTo>
                      <a:pt x="86" y="0"/>
                    </a:lnTo>
                    <a:close/>
                  </a:path>
                </a:pathLst>
              </a:custGeom>
              <a:solidFill>
                <a:schemeClr val="tx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35" name="Freeform 38"/>
              <p:cNvSpPr>
                <a:spLocks/>
              </p:cNvSpPr>
              <p:nvPr/>
            </p:nvSpPr>
            <p:spPr bwMode="auto">
              <a:xfrm>
                <a:off x="3364" y="1735"/>
                <a:ext cx="832" cy="832"/>
              </a:xfrm>
              <a:custGeom>
                <a:avLst/>
                <a:gdLst>
                  <a:gd name="T0" fmla="*/ 725 w 832"/>
                  <a:gd name="T1" fmla="*/ 0 h 832"/>
                  <a:gd name="T2" fmla="*/ 746 w 832"/>
                  <a:gd name="T3" fmla="*/ 0 h 832"/>
                  <a:gd name="T4" fmla="*/ 767 w 832"/>
                  <a:gd name="T5" fmla="*/ 4 h 832"/>
                  <a:gd name="T6" fmla="*/ 787 w 832"/>
                  <a:gd name="T7" fmla="*/ 14 h 832"/>
                  <a:gd name="T8" fmla="*/ 804 w 832"/>
                  <a:gd name="T9" fmla="*/ 28 h 832"/>
                  <a:gd name="T10" fmla="*/ 818 w 832"/>
                  <a:gd name="T11" fmla="*/ 45 h 832"/>
                  <a:gd name="T12" fmla="*/ 827 w 832"/>
                  <a:gd name="T13" fmla="*/ 65 h 832"/>
                  <a:gd name="T14" fmla="*/ 832 w 832"/>
                  <a:gd name="T15" fmla="*/ 86 h 832"/>
                  <a:gd name="T16" fmla="*/ 832 w 832"/>
                  <a:gd name="T17" fmla="*/ 107 h 832"/>
                  <a:gd name="T18" fmla="*/ 827 w 832"/>
                  <a:gd name="T19" fmla="*/ 128 h 832"/>
                  <a:gd name="T20" fmla="*/ 818 w 832"/>
                  <a:gd name="T21" fmla="*/ 147 h 832"/>
                  <a:gd name="T22" fmla="*/ 804 w 832"/>
                  <a:gd name="T23" fmla="*/ 165 h 832"/>
                  <a:gd name="T24" fmla="*/ 165 w 832"/>
                  <a:gd name="T25" fmla="*/ 804 h 832"/>
                  <a:gd name="T26" fmla="*/ 148 w 832"/>
                  <a:gd name="T27" fmla="*/ 817 h 832"/>
                  <a:gd name="T28" fmla="*/ 128 w 832"/>
                  <a:gd name="T29" fmla="*/ 827 h 832"/>
                  <a:gd name="T30" fmla="*/ 107 w 832"/>
                  <a:gd name="T31" fmla="*/ 832 h 832"/>
                  <a:gd name="T32" fmla="*/ 85 w 832"/>
                  <a:gd name="T33" fmla="*/ 832 h 832"/>
                  <a:gd name="T34" fmla="*/ 64 w 832"/>
                  <a:gd name="T35" fmla="*/ 827 h 832"/>
                  <a:gd name="T36" fmla="*/ 46 w 832"/>
                  <a:gd name="T37" fmla="*/ 817 h 832"/>
                  <a:gd name="T38" fmla="*/ 27 w 832"/>
                  <a:gd name="T39" fmla="*/ 804 h 832"/>
                  <a:gd name="T40" fmla="*/ 13 w 832"/>
                  <a:gd name="T41" fmla="*/ 786 h 832"/>
                  <a:gd name="T42" fmla="*/ 5 w 832"/>
                  <a:gd name="T43" fmla="*/ 766 h 832"/>
                  <a:gd name="T44" fmla="*/ 0 w 832"/>
                  <a:gd name="T45" fmla="*/ 746 h 832"/>
                  <a:gd name="T46" fmla="*/ 0 w 832"/>
                  <a:gd name="T47" fmla="*/ 725 h 832"/>
                  <a:gd name="T48" fmla="*/ 5 w 832"/>
                  <a:gd name="T49" fmla="*/ 704 h 832"/>
                  <a:gd name="T50" fmla="*/ 13 w 832"/>
                  <a:gd name="T51" fmla="*/ 684 h 832"/>
                  <a:gd name="T52" fmla="*/ 27 w 832"/>
                  <a:gd name="T53" fmla="*/ 667 h 832"/>
                  <a:gd name="T54" fmla="*/ 666 w 832"/>
                  <a:gd name="T55" fmla="*/ 28 h 832"/>
                  <a:gd name="T56" fmla="*/ 684 w 832"/>
                  <a:gd name="T57" fmla="*/ 14 h 832"/>
                  <a:gd name="T58" fmla="*/ 704 w 832"/>
                  <a:gd name="T59" fmla="*/ 4 h 832"/>
                  <a:gd name="T60" fmla="*/ 725 w 832"/>
                  <a:gd name="T61" fmla="*/ 0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2" h="832">
                    <a:moveTo>
                      <a:pt x="725" y="0"/>
                    </a:moveTo>
                    <a:lnTo>
                      <a:pt x="746" y="0"/>
                    </a:lnTo>
                    <a:lnTo>
                      <a:pt x="767" y="4"/>
                    </a:lnTo>
                    <a:lnTo>
                      <a:pt x="787" y="14"/>
                    </a:lnTo>
                    <a:lnTo>
                      <a:pt x="804" y="28"/>
                    </a:lnTo>
                    <a:lnTo>
                      <a:pt x="818" y="45"/>
                    </a:lnTo>
                    <a:lnTo>
                      <a:pt x="827" y="65"/>
                    </a:lnTo>
                    <a:lnTo>
                      <a:pt x="832" y="86"/>
                    </a:lnTo>
                    <a:lnTo>
                      <a:pt x="832" y="107"/>
                    </a:lnTo>
                    <a:lnTo>
                      <a:pt x="827" y="128"/>
                    </a:lnTo>
                    <a:lnTo>
                      <a:pt x="818" y="147"/>
                    </a:lnTo>
                    <a:lnTo>
                      <a:pt x="804" y="165"/>
                    </a:lnTo>
                    <a:lnTo>
                      <a:pt x="165" y="804"/>
                    </a:lnTo>
                    <a:lnTo>
                      <a:pt x="148" y="817"/>
                    </a:lnTo>
                    <a:lnTo>
                      <a:pt x="128" y="827"/>
                    </a:lnTo>
                    <a:lnTo>
                      <a:pt x="107" y="832"/>
                    </a:lnTo>
                    <a:lnTo>
                      <a:pt x="85" y="832"/>
                    </a:lnTo>
                    <a:lnTo>
                      <a:pt x="64" y="827"/>
                    </a:lnTo>
                    <a:lnTo>
                      <a:pt x="46" y="817"/>
                    </a:lnTo>
                    <a:lnTo>
                      <a:pt x="27" y="804"/>
                    </a:lnTo>
                    <a:lnTo>
                      <a:pt x="13" y="786"/>
                    </a:lnTo>
                    <a:lnTo>
                      <a:pt x="5" y="766"/>
                    </a:lnTo>
                    <a:lnTo>
                      <a:pt x="0" y="746"/>
                    </a:lnTo>
                    <a:lnTo>
                      <a:pt x="0" y="725"/>
                    </a:lnTo>
                    <a:lnTo>
                      <a:pt x="5" y="704"/>
                    </a:lnTo>
                    <a:lnTo>
                      <a:pt x="13" y="684"/>
                    </a:lnTo>
                    <a:lnTo>
                      <a:pt x="27" y="667"/>
                    </a:lnTo>
                    <a:lnTo>
                      <a:pt x="666" y="28"/>
                    </a:lnTo>
                    <a:lnTo>
                      <a:pt x="684" y="14"/>
                    </a:lnTo>
                    <a:lnTo>
                      <a:pt x="704" y="4"/>
                    </a:lnTo>
                    <a:lnTo>
                      <a:pt x="725" y="0"/>
                    </a:lnTo>
                    <a:close/>
                  </a:path>
                </a:pathLst>
              </a:custGeom>
              <a:solidFill>
                <a:schemeClr val="tx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grpSp>
      </p:grpSp>
      <p:grpSp>
        <p:nvGrpSpPr>
          <p:cNvPr id="36" name="Group 35"/>
          <p:cNvGrpSpPr/>
          <p:nvPr/>
        </p:nvGrpSpPr>
        <p:grpSpPr>
          <a:xfrm>
            <a:off x="1231848" y="4261058"/>
            <a:ext cx="2072738" cy="1509187"/>
            <a:chOff x="965966" y="4170513"/>
            <a:chExt cx="2072738" cy="1509187"/>
          </a:xfrm>
        </p:grpSpPr>
        <p:sp>
          <p:nvSpPr>
            <p:cNvPr id="37" name="Rectangle 36"/>
            <p:cNvSpPr/>
            <p:nvPr/>
          </p:nvSpPr>
          <p:spPr>
            <a:xfrm>
              <a:off x="965966" y="5094925"/>
              <a:ext cx="2072738" cy="584775"/>
            </a:xfrm>
            <a:prstGeom prst="rect">
              <a:avLst/>
            </a:prstGeom>
          </p:spPr>
          <p:txBody>
            <a:bodyPr wrap="square">
              <a:spAutoFit/>
            </a:bodyPr>
            <a:lstStyle/>
            <a:p>
              <a:pPr algn="ctr"/>
              <a:r>
                <a:rPr lang="en-CA" sz="1600" b="1" spc="100" dirty="0">
                  <a:solidFill>
                    <a:prstClr val="black">
                      <a:lumMod val="85000"/>
                      <a:lumOff val="15000"/>
                    </a:prstClr>
                  </a:solidFill>
                  <a:latin typeface="Calibri"/>
                  <a:ea typeface="Roboto Light" panose="02000000000000000000" pitchFamily="2" charset="0"/>
                </a:rPr>
                <a:t>PREVENTS REGRESSION BUGS</a:t>
              </a:r>
              <a:endParaRPr lang="en-CA" sz="1600" b="1" spc="100" dirty="0">
                <a:solidFill>
                  <a:prstClr val="black">
                    <a:lumMod val="85000"/>
                    <a:lumOff val="15000"/>
                  </a:prstClr>
                </a:solidFill>
                <a:latin typeface="Calibri"/>
              </a:endParaRPr>
            </a:p>
          </p:txBody>
        </p:sp>
        <p:grpSp>
          <p:nvGrpSpPr>
            <p:cNvPr id="38" name="Group 58"/>
            <p:cNvGrpSpPr>
              <a:grpSpLocks noChangeAspect="1"/>
            </p:cNvGrpSpPr>
            <p:nvPr/>
          </p:nvGrpSpPr>
          <p:grpSpPr bwMode="auto">
            <a:xfrm flipH="1">
              <a:off x="1806336" y="4170513"/>
              <a:ext cx="570864" cy="771006"/>
              <a:chOff x="1790" y="117"/>
              <a:chExt cx="3032" cy="4095"/>
            </a:xfrm>
          </p:grpSpPr>
          <p:sp>
            <p:nvSpPr>
              <p:cNvPr id="39" name="Freeform 61"/>
              <p:cNvSpPr>
                <a:spLocks/>
              </p:cNvSpPr>
              <p:nvPr/>
            </p:nvSpPr>
            <p:spPr bwMode="auto">
              <a:xfrm>
                <a:off x="2831" y="117"/>
                <a:ext cx="452" cy="592"/>
              </a:xfrm>
              <a:custGeom>
                <a:avLst/>
                <a:gdLst>
                  <a:gd name="T0" fmla="*/ 61 w 452"/>
                  <a:gd name="T1" fmla="*/ 0 h 592"/>
                  <a:gd name="T2" fmla="*/ 78 w 452"/>
                  <a:gd name="T3" fmla="*/ 0 h 592"/>
                  <a:gd name="T4" fmla="*/ 94 w 452"/>
                  <a:gd name="T5" fmla="*/ 6 h 592"/>
                  <a:gd name="T6" fmla="*/ 107 w 452"/>
                  <a:gd name="T7" fmla="*/ 15 h 592"/>
                  <a:gd name="T8" fmla="*/ 120 w 452"/>
                  <a:gd name="T9" fmla="*/ 28 h 592"/>
                  <a:gd name="T10" fmla="*/ 452 w 452"/>
                  <a:gd name="T11" fmla="*/ 518 h 592"/>
                  <a:gd name="T12" fmla="*/ 344 w 452"/>
                  <a:gd name="T13" fmla="*/ 592 h 592"/>
                  <a:gd name="T14" fmla="*/ 12 w 452"/>
                  <a:gd name="T15" fmla="*/ 100 h 592"/>
                  <a:gd name="T16" fmla="*/ 3 w 452"/>
                  <a:gd name="T17" fmla="*/ 86 h 592"/>
                  <a:gd name="T18" fmla="*/ 0 w 452"/>
                  <a:gd name="T19" fmla="*/ 68 h 592"/>
                  <a:gd name="T20" fmla="*/ 2 w 452"/>
                  <a:gd name="T21" fmla="*/ 52 h 592"/>
                  <a:gd name="T22" fmla="*/ 7 w 452"/>
                  <a:gd name="T23" fmla="*/ 36 h 592"/>
                  <a:gd name="T24" fmla="*/ 15 w 452"/>
                  <a:gd name="T25" fmla="*/ 22 h 592"/>
                  <a:gd name="T26" fmla="*/ 29 w 452"/>
                  <a:gd name="T27" fmla="*/ 10 h 592"/>
                  <a:gd name="T28" fmla="*/ 44 w 452"/>
                  <a:gd name="T29" fmla="*/ 2 h 592"/>
                  <a:gd name="T30" fmla="*/ 61 w 452"/>
                  <a:gd name="T31" fmla="*/ 0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2" h="592">
                    <a:moveTo>
                      <a:pt x="61" y="0"/>
                    </a:moveTo>
                    <a:lnTo>
                      <a:pt x="78" y="0"/>
                    </a:lnTo>
                    <a:lnTo>
                      <a:pt x="94" y="6"/>
                    </a:lnTo>
                    <a:lnTo>
                      <a:pt x="107" y="15"/>
                    </a:lnTo>
                    <a:lnTo>
                      <a:pt x="120" y="28"/>
                    </a:lnTo>
                    <a:lnTo>
                      <a:pt x="452" y="518"/>
                    </a:lnTo>
                    <a:lnTo>
                      <a:pt x="344" y="592"/>
                    </a:lnTo>
                    <a:lnTo>
                      <a:pt x="12" y="100"/>
                    </a:lnTo>
                    <a:lnTo>
                      <a:pt x="3" y="86"/>
                    </a:lnTo>
                    <a:lnTo>
                      <a:pt x="0" y="68"/>
                    </a:lnTo>
                    <a:lnTo>
                      <a:pt x="2" y="52"/>
                    </a:lnTo>
                    <a:lnTo>
                      <a:pt x="7" y="36"/>
                    </a:lnTo>
                    <a:lnTo>
                      <a:pt x="15" y="22"/>
                    </a:lnTo>
                    <a:lnTo>
                      <a:pt x="29" y="10"/>
                    </a:lnTo>
                    <a:lnTo>
                      <a:pt x="44" y="2"/>
                    </a:lnTo>
                    <a:lnTo>
                      <a:pt x="61" y="0"/>
                    </a:lnTo>
                    <a:close/>
                  </a:path>
                </a:pathLst>
              </a:custGeom>
              <a:solidFill>
                <a:srgbClr val="286D9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40" name="Freeform 62"/>
              <p:cNvSpPr>
                <a:spLocks/>
              </p:cNvSpPr>
              <p:nvPr/>
            </p:nvSpPr>
            <p:spPr bwMode="auto">
              <a:xfrm>
                <a:off x="3329" y="117"/>
                <a:ext cx="452" cy="592"/>
              </a:xfrm>
              <a:custGeom>
                <a:avLst/>
                <a:gdLst>
                  <a:gd name="T0" fmla="*/ 391 w 452"/>
                  <a:gd name="T1" fmla="*/ 0 h 592"/>
                  <a:gd name="T2" fmla="*/ 408 w 452"/>
                  <a:gd name="T3" fmla="*/ 2 h 592"/>
                  <a:gd name="T4" fmla="*/ 423 w 452"/>
                  <a:gd name="T5" fmla="*/ 10 h 592"/>
                  <a:gd name="T6" fmla="*/ 437 w 452"/>
                  <a:gd name="T7" fmla="*/ 22 h 592"/>
                  <a:gd name="T8" fmla="*/ 446 w 452"/>
                  <a:gd name="T9" fmla="*/ 36 h 592"/>
                  <a:gd name="T10" fmla="*/ 452 w 452"/>
                  <a:gd name="T11" fmla="*/ 52 h 592"/>
                  <a:gd name="T12" fmla="*/ 452 w 452"/>
                  <a:gd name="T13" fmla="*/ 68 h 592"/>
                  <a:gd name="T14" fmla="*/ 449 w 452"/>
                  <a:gd name="T15" fmla="*/ 86 h 592"/>
                  <a:gd name="T16" fmla="*/ 441 w 452"/>
                  <a:gd name="T17" fmla="*/ 100 h 592"/>
                  <a:gd name="T18" fmla="*/ 108 w 452"/>
                  <a:gd name="T19" fmla="*/ 592 h 592"/>
                  <a:gd name="T20" fmla="*/ 0 w 452"/>
                  <a:gd name="T21" fmla="*/ 518 h 592"/>
                  <a:gd name="T22" fmla="*/ 332 w 452"/>
                  <a:gd name="T23" fmla="*/ 28 h 592"/>
                  <a:gd name="T24" fmla="*/ 345 w 452"/>
                  <a:gd name="T25" fmla="*/ 15 h 592"/>
                  <a:gd name="T26" fmla="*/ 359 w 452"/>
                  <a:gd name="T27" fmla="*/ 6 h 592"/>
                  <a:gd name="T28" fmla="*/ 375 w 452"/>
                  <a:gd name="T29" fmla="*/ 0 h 592"/>
                  <a:gd name="T30" fmla="*/ 391 w 452"/>
                  <a:gd name="T31" fmla="*/ 0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2" h="592">
                    <a:moveTo>
                      <a:pt x="391" y="0"/>
                    </a:moveTo>
                    <a:lnTo>
                      <a:pt x="408" y="2"/>
                    </a:lnTo>
                    <a:lnTo>
                      <a:pt x="423" y="10"/>
                    </a:lnTo>
                    <a:lnTo>
                      <a:pt x="437" y="22"/>
                    </a:lnTo>
                    <a:lnTo>
                      <a:pt x="446" y="36"/>
                    </a:lnTo>
                    <a:lnTo>
                      <a:pt x="452" y="52"/>
                    </a:lnTo>
                    <a:lnTo>
                      <a:pt x="452" y="68"/>
                    </a:lnTo>
                    <a:lnTo>
                      <a:pt x="449" y="86"/>
                    </a:lnTo>
                    <a:lnTo>
                      <a:pt x="441" y="100"/>
                    </a:lnTo>
                    <a:lnTo>
                      <a:pt x="108" y="592"/>
                    </a:lnTo>
                    <a:lnTo>
                      <a:pt x="0" y="518"/>
                    </a:lnTo>
                    <a:lnTo>
                      <a:pt x="332" y="28"/>
                    </a:lnTo>
                    <a:lnTo>
                      <a:pt x="345" y="15"/>
                    </a:lnTo>
                    <a:lnTo>
                      <a:pt x="359" y="6"/>
                    </a:lnTo>
                    <a:lnTo>
                      <a:pt x="375" y="0"/>
                    </a:lnTo>
                    <a:lnTo>
                      <a:pt x="391" y="0"/>
                    </a:lnTo>
                    <a:close/>
                  </a:path>
                </a:pathLst>
              </a:custGeom>
              <a:solidFill>
                <a:srgbClr val="00206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41" name="Freeform 63"/>
              <p:cNvSpPr>
                <a:spLocks/>
              </p:cNvSpPr>
              <p:nvPr/>
            </p:nvSpPr>
            <p:spPr bwMode="auto">
              <a:xfrm>
                <a:off x="2896" y="411"/>
                <a:ext cx="820" cy="672"/>
              </a:xfrm>
              <a:custGeom>
                <a:avLst/>
                <a:gdLst>
                  <a:gd name="T0" fmla="*/ 411 w 820"/>
                  <a:gd name="T1" fmla="*/ 0 h 672"/>
                  <a:gd name="T2" fmla="*/ 466 w 820"/>
                  <a:gd name="T3" fmla="*/ 4 h 672"/>
                  <a:gd name="T4" fmla="*/ 519 w 820"/>
                  <a:gd name="T5" fmla="*/ 15 h 672"/>
                  <a:gd name="T6" fmla="*/ 570 w 820"/>
                  <a:gd name="T7" fmla="*/ 33 h 672"/>
                  <a:gd name="T8" fmla="*/ 617 w 820"/>
                  <a:gd name="T9" fmla="*/ 56 h 672"/>
                  <a:gd name="T10" fmla="*/ 661 w 820"/>
                  <a:gd name="T11" fmla="*/ 86 h 672"/>
                  <a:gd name="T12" fmla="*/ 699 w 820"/>
                  <a:gd name="T13" fmla="*/ 121 h 672"/>
                  <a:gd name="T14" fmla="*/ 734 w 820"/>
                  <a:gd name="T15" fmla="*/ 161 h 672"/>
                  <a:gd name="T16" fmla="*/ 764 w 820"/>
                  <a:gd name="T17" fmla="*/ 204 h 672"/>
                  <a:gd name="T18" fmla="*/ 788 w 820"/>
                  <a:gd name="T19" fmla="*/ 252 h 672"/>
                  <a:gd name="T20" fmla="*/ 805 w 820"/>
                  <a:gd name="T21" fmla="*/ 301 h 672"/>
                  <a:gd name="T22" fmla="*/ 816 w 820"/>
                  <a:gd name="T23" fmla="*/ 355 h 672"/>
                  <a:gd name="T24" fmla="*/ 820 w 820"/>
                  <a:gd name="T25" fmla="*/ 411 h 672"/>
                  <a:gd name="T26" fmla="*/ 411 w 820"/>
                  <a:gd name="T27" fmla="*/ 672 h 672"/>
                  <a:gd name="T28" fmla="*/ 0 w 820"/>
                  <a:gd name="T29" fmla="*/ 411 h 672"/>
                  <a:gd name="T30" fmla="*/ 4 w 820"/>
                  <a:gd name="T31" fmla="*/ 355 h 672"/>
                  <a:gd name="T32" fmla="*/ 15 w 820"/>
                  <a:gd name="T33" fmla="*/ 301 h 672"/>
                  <a:gd name="T34" fmla="*/ 32 w 820"/>
                  <a:gd name="T35" fmla="*/ 252 h 672"/>
                  <a:gd name="T36" fmla="*/ 56 w 820"/>
                  <a:gd name="T37" fmla="*/ 204 h 672"/>
                  <a:gd name="T38" fmla="*/ 86 w 820"/>
                  <a:gd name="T39" fmla="*/ 161 h 672"/>
                  <a:gd name="T40" fmla="*/ 121 w 820"/>
                  <a:gd name="T41" fmla="*/ 121 h 672"/>
                  <a:gd name="T42" fmla="*/ 159 w 820"/>
                  <a:gd name="T43" fmla="*/ 86 h 672"/>
                  <a:gd name="T44" fmla="*/ 203 w 820"/>
                  <a:gd name="T45" fmla="*/ 56 h 672"/>
                  <a:gd name="T46" fmla="*/ 250 w 820"/>
                  <a:gd name="T47" fmla="*/ 33 h 672"/>
                  <a:gd name="T48" fmla="*/ 301 w 820"/>
                  <a:gd name="T49" fmla="*/ 15 h 672"/>
                  <a:gd name="T50" fmla="*/ 355 w 820"/>
                  <a:gd name="T51" fmla="*/ 4 h 672"/>
                  <a:gd name="T52" fmla="*/ 411 w 820"/>
                  <a:gd name="T53"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0" h="672">
                    <a:moveTo>
                      <a:pt x="411" y="0"/>
                    </a:moveTo>
                    <a:lnTo>
                      <a:pt x="466" y="4"/>
                    </a:lnTo>
                    <a:lnTo>
                      <a:pt x="519" y="15"/>
                    </a:lnTo>
                    <a:lnTo>
                      <a:pt x="570" y="33"/>
                    </a:lnTo>
                    <a:lnTo>
                      <a:pt x="617" y="56"/>
                    </a:lnTo>
                    <a:lnTo>
                      <a:pt x="661" y="86"/>
                    </a:lnTo>
                    <a:lnTo>
                      <a:pt x="699" y="121"/>
                    </a:lnTo>
                    <a:lnTo>
                      <a:pt x="734" y="161"/>
                    </a:lnTo>
                    <a:lnTo>
                      <a:pt x="764" y="204"/>
                    </a:lnTo>
                    <a:lnTo>
                      <a:pt x="788" y="252"/>
                    </a:lnTo>
                    <a:lnTo>
                      <a:pt x="805" y="301"/>
                    </a:lnTo>
                    <a:lnTo>
                      <a:pt x="816" y="355"/>
                    </a:lnTo>
                    <a:lnTo>
                      <a:pt x="820" y="411"/>
                    </a:lnTo>
                    <a:lnTo>
                      <a:pt x="411" y="672"/>
                    </a:lnTo>
                    <a:lnTo>
                      <a:pt x="0" y="411"/>
                    </a:lnTo>
                    <a:lnTo>
                      <a:pt x="4" y="355"/>
                    </a:lnTo>
                    <a:lnTo>
                      <a:pt x="15" y="301"/>
                    </a:lnTo>
                    <a:lnTo>
                      <a:pt x="32" y="252"/>
                    </a:lnTo>
                    <a:lnTo>
                      <a:pt x="56" y="204"/>
                    </a:lnTo>
                    <a:lnTo>
                      <a:pt x="86" y="161"/>
                    </a:lnTo>
                    <a:lnTo>
                      <a:pt x="121" y="121"/>
                    </a:lnTo>
                    <a:lnTo>
                      <a:pt x="159" y="86"/>
                    </a:lnTo>
                    <a:lnTo>
                      <a:pt x="203" y="56"/>
                    </a:lnTo>
                    <a:lnTo>
                      <a:pt x="250" y="33"/>
                    </a:lnTo>
                    <a:lnTo>
                      <a:pt x="301" y="15"/>
                    </a:lnTo>
                    <a:lnTo>
                      <a:pt x="355" y="4"/>
                    </a:lnTo>
                    <a:lnTo>
                      <a:pt x="411" y="0"/>
                    </a:lnTo>
                    <a:close/>
                  </a:path>
                </a:pathLst>
              </a:custGeom>
              <a:solidFill>
                <a:srgbClr val="FF8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solidFill>
                    <a:prstClr val="black"/>
                  </a:solidFill>
                  <a:latin typeface="Trebuchet MS" panose="020B0603020202020204"/>
                </a:endParaRPr>
              </a:p>
            </p:txBody>
          </p:sp>
          <p:sp>
            <p:nvSpPr>
              <p:cNvPr id="42" name="Freeform 64"/>
              <p:cNvSpPr>
                <a:spLocks/>
              </p:cNvSpPr>
              <p:nvPr/>
            </p:nvSpPr>
            <p:spPr bwMode="auto">
              <a:xfrm>
                <a:off x="1790" y="2527"/>
                <a:ext cx="898" cy="1685"/>
              </a:xfrm>
              <a:custGeom>
                <a:avLst/>
                <a:gdLst>
                  <a:gd name="T0" fmla="*/ 66 w 898"/>
                  <a:gd name="T1" fmla="*/ 0 h 1685"/>
                  <a:gd name="T2" fmla="*/ 898 w 898"/>
                  <a:gd name="T3" fmla="*/ 0 h 1685"/>
                  <a:gd name="T4" fmla="*/ 898 w 898"/>
                  <a:gd name="T5" fmla="*/ 130 h 1685"/>
                  <a:gd name="T6" fmla="*/ 149 w 898"/>
                  <a:gd name="T7" fmla="*/ 130 h 1685"/>
                  <a:gd name="T8" fmla="*/ 438 w 898"/>
                  <a:gd name="T9" fmla="*/ 1267 h 1685"/>
                  <a:gd name="T10" fmla="*/ 440 w 898"/>
                  <a:gd name="T11" fmla="*/ 1276 h 1685"/>
                  <a:gd name="T12" fmla="*/ 440 w 898"/>
                  <a:gd name="T13" fmla="*/ 1283 h 1685"/>
                  <a:gd name="T14" fmla="*/ 440 w 898"/>
                  <a:gd name="T15" fmla="*/ 1619 h 1685"/>
                  <a:gd name="T16" fmla="*/ 437 w 898"/>
                  <a:gd name="T17" fmla="*/ 1640 h 1685"/>
                  <a:gd name="T18" fmla="*/ 428 w 898"/>
                  <a:gd name="T19" fmla="*/ 1658 h 1685"/>
                  <a:gd name="T20" fmla="*/ 414 w 898"/>
                  <a:gd name="T21" fmla="*/ 1673 h 1685"/>
                  <a:gd name="T22" fmla="*/ 395 w 898"/>
                  <a:gd name="T23" fmla="*/ 1681 h 1685"/>
                  <a:gd name="T24" fmla="*/ 376 w 898"/>
                  <a:gd name="T25" fmla="*/ 1685 h 1685"/>
                  <a:gd name="T26" fmla="*/ 354 w 898"/>
                  <a:gd name="T27" fmla="*/ 1681 h 1685"/>
                  <a:gd name="T28" fmla="*/ 336 w 898"/>
                  <a:gd name="T29" fmla="*/ 1673 h 1685"/>
                  <a:gd name="T30" fmla="*/ 322 w 898"/>
                  <a:gd name="T31" fmla="*/ 1658 h 1685"/>
                  <a:gd name="T32" fmla="*/ 313 w 898"/>
                  <a:gd name="T33" fmla="*/ 1640 h 1685"/>
                  <a:gd name="T34" fmla="*/ 310 w 898"/>
                  <a:gd name="T35" fmla="*/ 1619 h 1685"/>
                  <a:gd name="T36" fmla="*/ 310 w 898"/>
                  <a:gd name="T37" fmla="*/ 1292 h 1685"/>
                  <a:gd name="T38" fmla="*/ 2 w 898"/>
                  <a:gd name="T39" fmla="*/ 82 h 1685"/>
                  <a:gd name="T40" fmla="*/ 0 w 898"/>
                  <a:gd name="T41" fmla="*/ 62 h 1685"/>
                  <a:gd name="T42" fmla="*/ 5 w 898"/>
                  <a:gd name="T43" fmla="*/ 42 h 1685"/>
                  <a:gd name="T44" fmla="*/ 13 w 898"/>
                  <a:gd name="T45" fmla="*/ 26 h 1685"/>
                  <a:gd name="T46" fmla="*/ 28 w 898"/>
                  <a:gd name="T47" fmla="*/ 12 h 1685"/>
                  <a:gd name="T48" fmla="*/ 46 w 898"/>
                  <a:gd name="T49" fmla="*/ 4 h 1685"/>
                  <a:gd name="T50" fmla="*/ 66 w 898"/>
                  <a:gd name="T51" fmla="*/ 0 h 1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8" h="1685">
                    <a:moveTo>
                      <a:pt x="66" y="0"/>
                    </a:moveTo>
                    <a:lnTo>
                      <a:pt x="898" y="0"/>
                    </a:lnTo>
                    <a:lnTo>
                      <a:pt x="898" y="130"/>
                    </a:lnTo>
                    <a:lnTo>
                      <a:pt x="149" y="130"/>
                    </a:lnTo>
                    <a:lnTo>
                      <a:pt x="438" y="1267"/>
                    </a:lnTo>
                    <a:lnTo>
                      <a:pt x="440" y="1276"/>
                    </a:lnTo>
                    <a:lnTo>
                      <a:pt x="440" y="1283"/>
                    </a:lnTo>
                    <a:lnTo>
                      <a:pt x="440" y="1619"/>
                    </a:lnTo>
                    <a:lnTo>
                      <a:pt x="437" y="1640"/>
                    </a:lnTo>
                    <a:lnTo>
                      <a:pt x="428" y="1658"/>
                    </a:lnTo>
                    <a:lnTo>
                      <a:pt x="414" y="1673"/>
                    </a:lnTo>
                    <a:lnTo>
                      <a:pt x="395" y="1681"/>
                    </a:lnTo>
                    <a:lnTo>
                      <a:pt x="376" y="1685"/>
                    </a:lnTo>
                    <a:lnTo>
                      <a:pt x="354" y="1681"/>
                    </a:lnTo>
                    <a:lnTo>
                      <a:pt x="336" y="1673"/>
                    </a:lnTo>
                    <a:lnTo>
                      <a:pt x="322" y="1658"/>
                    </a:lnTo>
                    <a:lnTo>
                      <a:pt x="313" y="1640"/>
                    </a:lnTo>
                    <a:lnTo>
                      <a:pt x="310" y="1619"/>
                    </a:lnTo>
                    <a:lnTo>
                      <a:pt x="310" y="1292"/>
                    </a:lnTo>
                    <a:lnTo>
                      <a:pt x="2" y="82"/>
                    </a:lnTo>
                    <a:lnTo>
                      <a:pt x="0" y="62"/>
                    </a:lnTo>
                    <a:lnTo>
                      <a:pt x="5" y="42"/>
                    </a:lnTo>
                    <a:lnTo>
                      <a:pt x="13" y="26"/>
                    </a:lnTo>
                    <a:lnTo>
                      <a:pt x="28" y="12"/>
                    </a:lnTo>
                    <a:lnTo>
                      <a:pt x="46" y="4"/>
                    </a:lnTo>
                    <a:lnTo>
                      <a:pt x="66" y="0"/>
                    </a:lnTo>
                    <a:close/>
                  </a:path>
                </a:pathLst>
              </a:custGeom>
              <a:solidFill>
                <a:srgbClr val="286D9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43" name="Freeform 65"/>
              <p:cNvSpPr>
                <a:spLocks/>
              </p:cNvSpPr>
              <p:nvPr/>
            </p:nvSpPr>
            <p:spPr bwMode="auto">
              <a:xfrm>
                <a:off x="1790" y="1919"/>
                <a:ext cx="834" cy="411"/>
              </a:xfrm>
              <a:custGeom>
                <a:avLst/>
                <a:gdLst>
                  <a:gd name="T0" fmla="*/ 68 w 834"/>
                  <a:gd name="T1" fmla="*/ 0 h 411"/>
                  <a:gd name="T2" fmla="*/ 88 w 834"/>
                  <a:gd name="T3" fmla="*/ 3 h 411"/>
                  <a:gd name="T4" fmla="*/ 834 w 834"/>
                  <a:gd name="T5" fmla="*/ 286 h 411"/>
                  <a:gd name="T6" fmla="*/ 811 w 834"/>
                  <a:gd name="T7" fmla="*/ 411 h 411"/>
                  <a:gd name="T8" fmla="*/ 800 w 834"/>
                  <a:gd name="T9" fmla="*/ 410 h 411"/>
                  <a:gd name="T10" fmla="*/ 787 w 834"/>
                  <a:gd name="T11" fmla="*/ 408 h 411"/>
                  <a:gd name="T12" fmla="*/ 130 w 834"/>
                  <a:gd name="T13" fmla="*/ 159 h 411"/>
                  <a:gd name="T14" fmla="*/ 130 w 834"/>
                  <a:gd name="T15" fmla="*/ 343 h 411"/>
                  <a:gd name="T16" fmla="*/ 128 w 834"/>
                  <a:gd name="T17" fmla="*/ 364 h 411"/>
                  <a:gd name="T18" fmla="*/ 118 w 834"/>
                  <a:gd name="T19" fmla="*/ 382 h 411"/>
                  <a:gd name="T20" fmla="*/ 104 w 834"/>
                  <a:gd name="T21" fmla="*/ 396 h 411"/>
                  <a:gd name="T22" fmla="*/ 86 w 834"/>
                  <a:gd name="T23" fmla="*/ 405 h 411"/>
                  <a:gd name="T24" fmla="*/ 66 w 834"/>
                  <a:gd name="T25" fmla="*/ 409 h 411"/>
                  <a:gd name="T26" fmla="*/ 45 w 834"/>
                  <a:gd name="T27" fmla="*/ 405 h 411"/>
                  <a:gd name="T28" fmla="*/ 27 w 834"/>
                  <a:gd name="T29" fmla="*/ 396 h 411"/>
                  <a:gd name="T30" fmla="*/ 12 w 834"/>
                  <a:gd name="T31" fmla="*/ 382 h 411"/>
                  <a:gd name="T32" fmla="*/ 3 w 834"/>
                  <a:gd name="T33" fmla="*/ 364 h 411"/>
                  <a:gd name="T34" fmla="*/ 0 w 834"/>
                  <a:gd name="T35" fmla="*/ 343 h 411"/>
                  <a:gd name="T36" fmla="*/ 0 w 834"/>
                  <a:gd name="T37" fmla="*/ 64 h 411"/>
                  <a:gd name="T38" fmla="*/ 2 w 834"/>
                  <a:gd name="T39" fmla="*/ 49 h 411"/>
                  <a:gd name="T40" fmla="*/ 7 w 834"/>
                  <a:gd name="T41" fmla="*/ 35 h 411"/>
                  <a:gd name="T42" fmla="*/ 16 w 834"/>
                  <a:gd name="T43" fmla="*/ 22 h 411"/>
                  <a:gd name="T44" fmla="*/ 28 w 834"/>
                  <a:gd name="T45" fmla="*/ 11 h 411"/>
                  <a:gd name="T46" fmla="*/ 47 w 834"/>
                  <a:gd name="T47" fmla="*/ 2 h 411"/>
                  <a:gd name="T48" fmla="*/ 68 w 834"/>
                  <a:gd name="T49"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4" h="411">
                    <a:moveTo>
                      <a:pt x="68" y="0"/>
                    </a:moveTo>
                    <a:lnTo>
                      <a:pt x="88" y="3"/>
                    </a:lnTo>
                    <a:lnTo>
                      <a:pt x="834" y="286"/>
                    </a:lnTo>
                    <a:lnTo>
                      <a:pt x="811" y="411"/>
                    </a:lnTo>
                    <a:lnTo>
                      <a:pt x="800" y="410"/>
                    </a:lnTo>
                    <a:lnTo>
                      <a:pt x="787" y="408"/>
                    </a:lnTo>
                    <a:lnTo>
                      <a:pt x="130" y="159"/>
                    </a:lnTo>
                    <a:lnTo>
                      <a:pt x="130" y="343"/>
                    </a:lnTo>
                    <a:lnTo>
                      <a:pt x="128" y="364"/>
                    </a:lnTo>
                    <a:lnTo>
                      <a:pt x="118" y="382"/>
                    </a:lnTo>
                    <a:lnTo>
                      <a:pt x="104" y="396"/>
                    </a:lnTo>
                    <a:lnTo>
                      <a:pt x="86" y="405"/>
                    </a:lnTo>
                    <a:lnTo>
                      <a:pt x="66" y="409"/>
                    </a:lnTo>
                    <a:lnTo>
                      <a:pt x="45" y="405"/>
                    </a:lnTo>
                    <a:lnTo>
                      <a:pt x="27" y="396"/>
                    </a:lnTo>
                    <a:lnTo>
                      <a:pt x="12" y="382"/>
                    </a:lnTo>
                    <a:lnTo>
                      <a:pt x="3" y="364"/>
                    </a:lnTo>
                    <a:lnTo>
                      <a:pt x="0" y="343"/>
                    </a:lnTo>
                    <a:lnTo>
                      <a:pt x="0" y="64"/>
                    </a:lnTo>
                    <a:lnTo>
                      <a:pt x="2" y="49"/>
                    </a:lnTo>
                    <a:lnTo>
                      <a:pt x="7" y="35"/>
                    </a:lnTo>
                    <a:lnTo>
                      <a:pt x="16" y="22"/>
                    </a:lnTo>
                    <a:lnTo>
                      <a:pt x="28" y="11"/>
                    </a:lnTo>
                    <a:lnTo>
                      <a:pt x="47" y="2"/>
                    </a:lnTo>
                    <a:lnTo>
                      <a:pt x="68" y="0"/>
                    </a:lnTo>
                    <a:close/>
                  </a:path>
                </a:pathLst>
              </a:custGeom>
              <a:solidFill>
                <a:srgbClr val="286D9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44" name="Freeform 66"/>
              <p:cNvSpPr>
                <a:spLocks/>
              </p:cNvSpPr>
              <p:nvPr/>
            </p:nvSpPr>
            <p:spPr bwMode="auto">
              <a:xfrm>
                <a:off x="1790" y="741"/>
                <a:ext cx="811" cy="924"/>
              </a:xfrm>
              <a:custGeom>
                <a:avLst/>
                <a:gdLst>
                  <a:gd name="T0" fmla="*/ 376 w 811"/>
                  <a:gd name="T1" fmla="*/ 0 h 924"/>
                  <a:gd name="T2" fmla="*/ 395 w 811"/>
                  <a:gd name="T3" fmla="*/ 4 h 924"/>
                  <a:gd name="T4" fmla="*/ 414 w 811"/>
                  <a:gd name="T5" fmla="*/ 12 h 924"/>
                  <a:gd name="T6" fmla="*/ 428 w 811"/>
                  <a:gd name="T7" fmla="*/ 27 h 924"/>
                  <a:gd name="T8" fmla="*/ 437 w 811"/>
                  <a:gd name="T9" fmla="*/ 45 h 924"/>
                  <a:gd name="T10" fmla="*/ 440 w 811"/>
                  <a:gd name="T11" fmla="*/ 66 h 924"/>
                  <a:gd name="T12" fmla="*/ 440 w 811"/>
                  <a:gd name="T13" fmla="*/ 402 h 924"/>
                  <a:gd name="T14" fmla="*/ 438 w 811"/>
                  <a:gd name="T15" fmla="*/ 420 h 924"/>
                  <a:gd name="T16" fmla="*/ 429 w 811"/>
                  <a:gd name="T17" fmla="*/ 438 h 924"/>
                  <a:gd name="T18" fmla="*/ 189 w 811"/>
                  <a:gd name="T19" fmla="*/ 793 h 924"/>
                  <a:gd name="T20" fmla="*/ 811 w 811"/>
                  <a:gd name="T21" fmla="*/ 793 h 924"/>
                  <a:gd name="T22" fmla="*/ 811 w 811"/>
                  <a:gd name="T23" fmla="*/ 924 h 924"/>
                  <a:gd name="T24" fmla="*/ 66 w 811"/>
                  <a:gd name="T25" fmla="*/ 924 h 924"/>
                  <a:gd name="T26" fmla="*/ 48 w 811"/>
                  <a:gd name="T27" fmla="*/ 922 h 924"/>
                  <a:gd name="T28" fmla="*/ 32 w 811"/>
                  <a:gd name="T29" fmla="*/ 914 h 924"/>
                  <a:gd name="T30" fmla="*/ 18 w 811"/>
                  <a:gd name="T31" fmla="*/ 903 h 924"/>
                  <a:gd name="T32" fmla="*/ 7 w 811"/>
                  <a:gd name="T33" fmla="*/ 889 h 924"/>
                  <a:gd name="T34" fmla="*/ 1 w 811"/>
                  <a:gd name="T35" fmla="*/ 872 h 924"/>
                  <a:gd name="T36" fmla="*/ 0 w 811"/>
                  <a:gd name="T37" fmla="*/ 854 h 924"/>
                  <a:gd name="T38" fmla="*/ 3 w 811"/>
                  <a:gd name="T39" fmla="*/ 837 h 924"/>
                  <a:gd name="T40" fmla="*/ 11 w 811"/>
                  <a:gd name="T41" fmla="*/ 822 h 924"/>
                  <a:gd name="T42" fmla="*/ 310 w 811"/>
                  <a:gd name="T43" fmla="*/ 382 h 924"/>
                  <a:gd name="T44" fmla="*/ 310 w 811"/>
                  <a:gd name="T45" fmla="*/ 66 h 924"/>
                  <a:gd name="T46" fmla="*/ 313 w 811"/>
                  <a:gd name="T47" fmla="*/ 45 h 924"/>
                  <a:gd name="T48" fmla="*/ 322 w 811"/>
                  <a:gd name="T49" fmla="*/ 27 h 924"/>
                  <a:gd name="T50" fmla="*/ 336 w 811"/>
                  <a:gd name="T51" fmla="*/ 12 h 924"/>
                  <a:gd name="T52" fmla="*/ 354 w 811"/>
                  <a:gd name="T53" fmla="*/ 4 h 924"/>
                  <a:gd name="T54" fmla="*/ 376 w 811"/>
                  <a:gd name="T55" fmla="*/ 0 h 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11" h="924">
                    <a:moveTo>
                      <a:pt x="376" y="0"/>
                    </a:moveTo>
                    <a:lnTo>
                      <a:pt x="395" y="4"/>
                    </a:lnTo>
                    <a:lnTo>
                      <a:pt x="414" y="12"/>
                    </a:lnTo>
                    <a:lnTo>
                      <a:pt x="428" y="27"/>
                    </a:lnTo>
                    <a:lnTo>
                      <a:pt x="437" y="45"/>
                    </a:lnTo>
                    <a:lnTo>
                      <a:pt x="440" y="66"/>
                    </a:lnTo>
                    <a:lnTo>
                      <a:pt x="440" y="402"/>
                    </a:lnTo>
                    <a:lnTo>
                      <a:pt x="438" y="420"/>
                    </a:lnTo>
                    <a:lnTo>
                      <a:pt x="429" y="438"/>
                    </a:lnTo>
                    <a:lnTo>
                      <a:pt x="189" y="793"/>
                    </a:lnTo>
                    <a:lnTo>
                      <a:pt x="811" y="793"/>
                    </a:lnTo>
                    <a:lnTo>
                      <a:pt x="811" y="924"/>
                    </a:lnTo>
                    <a:lnTo>
                      <a:pt x="66" y="924"/>
                    </a:lnTo>
                    <a:lnTo>
                      <a:pt x="48" y="922"/>
                    </a:lnTo>
                    <a:lnTo>
                      <a:pt x="32" y="914"/>
                    </a:lnTo>
                    <a:lnTo>
                      <a:pt x="18" y="903"/>
                    </a:lnTo>
                    <a:lnTo>
                      <a:pt x="7" y="889"/>
                    </a:lnTo>
                    <a:lnTo>
                      <a:pt x="1" y="872"/>
                    </a:lnTo>
                    <a:lnTo>
                      <a:pt x="0" y="854"/>
                    </a:lnTo>
                    <a:lnTo>
                      <a:pt x="3" y="837"/>
                    </a:lnTo>
                    <a:lnTo>
                      <a:pt x="11" y="822"/>
                    </a:lnTo>
                    <a:lnTo>
                      <a:pt x="310" y="382"/>
                    </a:lnTo>
                    <a:lnTo>
                      <a:pt x="310" y="66"/>
                    </a:lnTo>
                    <a:lnTo>
                      <a:pt x="313" y="45"/>
                    </a:lnTo>
                    <a:lnTo>
                      <a:pt x="322" y="27"/>
                    </a:lnTo>
                    <a:lnTo>
                      <a:pt x="336" y="12"/>
                    </a:lnTo>
                    <a:lnTo>
                      <a:pt x="354" y="4"/>
                    </a:lnTo>
                    <a:lnTo>
                      <a:pt x="376" y="0"/>
                    </a:lnTo>
                    <a:close/>
                  </a:path>
                </a:pathLst>
              </a:custGeom>
              <a:solidFill>
                <a:srgbClr val="286D9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45" name="Freeform 67"/>
              <p:cNvSpPr>
                <a:spLocks/>
              </p:cNvSpPr>
              <p:nvPr/>
            </p:nvSpPr>
            <p:spPr bwMode="auto">
              <a:xfrm>
                <a:off x="3924" y="2527"/>
                <a:ext cx="898" cy="1685"/>
              </a:xfrm>
              <a:custGeom>
                <a:avLst/>
                <a:gdLst>
                  <a:gd name="T0" fmla="*/ 0 w 898"/>
                  <a:gd name="T1" fmla="*/ 0 h 1685"/>
                  <a:gd name="T2" fmla="*/ 833 w 898"/>
                  <a:gd name="T3" fmla="*/ 0 h 1685"/>
                  <a:gd name="T4" fmla="*/ 852 w 898"/>
                  <a:gd name="T5" fmla="*/ 4 h 1685"/>
                  <a:gd name="T6" fmla="*/ 870 w 898"/>
                  <a:gd name="T7" fmla="*/ 12 h 1685"/>
                  <a:gd name="T8" fmla="*/ 885 w 898"/>
                  <a:gd name="T9" fmla="*/ 26 h 1685"/>
                  <a:gd name="T10" fmla="*/ 895 w 898"/>
                  <a:gd name="T11" fmla="*/ 42 h 1685"/>
                  <a:gd name="T12" fmla="*/ 898 w 898"/>
                  <a:gd name="T13" fmla="*/ 62 h 1685"/>
                  <a:gd name="T14" fmla="*/ 896 w 898"/>
                  <a:gd name="T15" fmla="*/ 82 h 1685"/>
                  <a:gd name="T16" fmla="*/ 589 w 898"/>
                  <a:gd name="T17" fmla="*/ 1292 h 1685"/>
                  <a:gd name="T18" fmla="*/ 589 w 898"/>
                  <a:gd name="T19" fmla="*/ 1619 h 1685"/>
                  <a:gd name="T20" fmla="*/ 585 w 898"/>
                  <a:gd name="T21" fmla="*/ 1640 h 1685"/>
                  <a:gd name="T22" fmla="*/ 576 w 898"/>
                  <a:gd name="T23" fmla="*/ 1658 h 1685"/>
                  <a:gd name="T24" fmla="*/ 562 w 898"/>
                  <a:gd name="T25" fmla="*/ 1673 h 1685"/>
                  <a:gd name="T26" fmla="*/ 544 w 898"/>
                  <a:gd name="T27" fmla="*/ 1681 h 1685"/>
                  <a:gd name="T28" fmla="*/ 524 w 898"/>
                  <a:gd name="T29" fmla="*/ 1685 h 1685"/>
                  <a:gd name="T30" fmla="*/ 503 w 898"/>
                  <a:gd name="T31" fmla="*/ 1681 h 1685"/>
                  <a:gd name="T32" fmla="*/ 485 w 898"/>
                  <a:gd name="T33" fmla="*/ 1673 h 1685"/>
                  <a:gd name="T34" fmla="*/ 470 w 898"/>
                  <a:gd name="T35" fmla="*/ 1658 h 1685"/>
                  <a:gd name="T36" fmla="*/ 462 w 898"/>
                  <a:gd name="T37" fmla="*/ 1640 h 1685"/>
                  <a:gd name="T38" fmla="*/ 458 w 898"/>
                  <a:gd name="T39" fmla="*/ 1619 h 1685"/>
                  <a:gd name="T40" fmla="*/ 458 w 898"/>
                  <a:gd name="T41" fmla="*/ 1283 h 1685"/>
                  <a:gd name="T42" fmla="*/ 458 w 898"/>
                  <a:gd name="T43" fmla="*/ 1276 h 1685"/>
                  <a:gd name="T44" fmla="*/ 460 w 898"/>
                  <a:gd name="T45" fmla="*/ 1267 h 1685"/>
                  <a:gd name="T46" fmla="*/ 749 w 898"/>
                  <a:gd name="T47" fmla="*/ 130 h 1685"/>
                  <a:gd name="T48" fmla="*/ 0 w 898"/>
                  <a:gd name="T49" fmla="*/ 130 h 1685"/>
                  <a:gd name="T50" fmla="*/ 0 w 898"/>
                  <a:gd name="T51" fmla="*/ 0 h 1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8" h="1685">
                    <a:moveTo>
                      <a:pt x="0" y="0"/>
                    </a:moveTo>
                    <a:lnTo>
                      <a:pt x="833" y="0"/>
                    </a:lnTo>
                    <a:lnTo>
                      <a:pt x="852" y="4"/>
                    </a:lnTo>
                    <a:lnTo>
                      <a:pt x="870" y="12"/>
                    </a:lnTo>
                    <a:lnTo>
                      <a:pt x="885" y="26"/>
                    </a:lnTo>
                    <a:lnTo>
                      <a:pt x="895" y="42"/>
                    </a:lnTo>
                    <a:lnTo>
                      <a:pt x="898" y="62"/>
                    </a:lnTo>
                    <a:lnTo>
                      <a:pt x="896" y="82"/>
                    </a:lnTo>
                    <a:lnTo>
                      <a:pt x="589" y="1292"/>
                    </a:lnTo>
                    <a:lnTo>
                      <a:pt x="589" y="1619"/>
                    </a:lnTo>
                    <a:lnTo>
                      <a:pt x="585" y="1640"/>
                    </a:lnTo>
                    <a:lnTo>
                      <a:pt x="576" y="1658"/>
                    </a:lnTo>
                    <a:lnTo>
                      <a:pt x="562" y="1673"/>
                    </a:lnTo>
                    <a:lnTo>
                      <a:pt x="544" y="1681"/>
                    </a:lnTo>
                    <a:lnTo>
                      <a:pt x="524" y="1685"/>
                    </a:lnTo>
                    <a:lnTo>
                      <a:pt x="503" y="1681"/>
                    </a:lnTo>
                    <a:lnTo>
                      <a:pt x="485" y="1673"/>
                    </a:lnTo>
                    <a:lnTo>
                      <a:pt x="470" y="1658"/>
                    </a:lnTo>
                    <a:lnTo>
                      <a:pt x="462" y="1640"/>
                    </a:lnTo>
                    <a:lnTo>
                      <a:pt x="458" y="1619"/>
                    </a:lnTo>
                    <a:lnTo>
                      <a:pt x="458" y="1283"/>
                    </a:lnTo>
                    <a:lnTo>
                      <a:pt x="458" y="1276"/>
                    </a:lnTo>
                    <a:lnTo>
                      <a:pt x="460" y="1267"/>
                    </a:lnTo>
                    <a:lnTo>
                      <a:pt x="749" y="130"/>
                    </a:lnTo>
                    <a:lnTo>
                      <a:pt x="0" y="130"/>
                    </a:lnTo>
                    <a:lnTo>
                      <a:pt x="0" y="0"/>
                    </a:lnTo>
                    <a:close/>
                  </a:path>
                </a:pathLst>
              </a:custGeom>
              <a:solidFill>
                <a:srgbClr val="00206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46" name="Freeform 68"/>
              <p:cNvSpPr>
                <a:spLocks/>
              </p:cNvSpPr>
              <p:nvPr/>
            </p:nvSpPr>
            <p:spPr bwMode="auto">
              <a:xfrm>
                <a:off x="3989" y="1919"/>
                <a:ext cx="833" cy="411"/>
              </a:xfrm>
              <a:custGeom>
                <a:avLst/>
                <a:gdLst>
                  <a:gd name="T0" fmla="*/ 765 w 833"/>
                  <a:gd name="T1" fmla="*/ 0 h 411"/>
                  <a:gd name="T2" fmla="*/ 786 w 833"/>
                  <a:gd name="T3" fmla="*/ 2 h 411"/>
                  <a:gd name="T4" fmla="*/ 805 w 833"/>
                  <a:gd name="T5" fmla="*/ 11 h 411"/>
                  <a:gd name="T6" fmla="*/ 817 w 833"/>
                  <a:gd name="T7" fmla="*/ 22 h 411"/>
                  <a:gd name="T8" fmla="*/ 826 w 833"/>
                  <a:gd name="T9" fmla="*/ 35 h 411"/>
                  <a:gd name="T10" fmla="*/ 831 w 833"/>
                  <a:gd name="T11" fmla="*/ 49 h 411"/>
                  <a:gd name="T12" fmla="*/ 833 w 833"/>
                  <a:gd name="T13" fmla="*/ 64 h 411"/>
                  <a:gd name="T14" fmla="*/ 833 w 833"/>
                  <a:gd name="T15" fmla="*/ 343 h 411"/>
                  <a:gd name="T16" fmla="*/ 830 w 833"/>
                  <a:gd name="T17" fmla="*/ 364 h 411"/>
                  <a:gd name="T18" fmla="*/ 821 w 833"/>
                  <a:gd name="T19" fmla="*/ 382 h 411"/>
                  <a:gd name="T20" fmla="*/ 806 w 833"/>
                  <a:gd name="T21" fmla="*/ 396 h 411"/>
                  <a:gd name="T22" fmla="*/ 789 w 833"/>
                  <a:gd name="T23" fmla="*/ 405 h 411"/>
                  <a:gd name="T24" fmla="*/ 768 w 833"/>
                  <a:gd name="T25" fmla="*/ 409 h 411"/>
                  <a:gd name="T26" fmla="*/ 748 w 833"/>
                  <a:gd name="T27" fmla="*/ 405 h 411"/>
                  <a:gd name="T28" fmla="*/ 729 w 833"/>
                  <a:gd name="T29" fmla="*/ 396 h 411"/>
                  <a:gd name="T30" fmla="*/ 715 w 833"/>
                  <a:gd name="T31" fmla="*/ 382 h 411"/>
                  <a:gd name="T32" fmla="*/ 705 w 833"/>
                  <a:gd name="T33" fmla="*/ 364 h 411"/>
                  <a:gd name="T34" fmla="*/ 703 w 833"/>
                  <a:gd name="T35" fmla="*/ 343 h 411"/>
                  <a:gd name="T36" fmla="*/ 703 w 833"/>
                  <a:gd name="T37" fmla="*/ 159 h 411"/>
                  <a:gd name="T38" fmla="*/ 46 w 833"/>
                  <a:gd name="T39" fmla="*/ 408 h 411"/>
                  <a:gd name="T40" fmla="*/ 33 w 833"/>
                  <a:gd name="T41" fmla="*/ 410 h 411"/>
                  <a:gd name="T42" fmla="*/ 22 w 833"/>
                  <a:gd name="T43" fmla="*/ 411 h 411"/>
                  <a:gd name="T44" fmla="*/ 0 w 833"/>
                  <a:gd name="T45" fmla="*/ 286 h 411"/>
                  <a:gd name="T46" fmla="*/ 745 w 833"/>
                  <a:gd name="T47" fmla="*/ 3 h 411"/>
                  <a:gd name="T48" fmla="*/ 765 w 833"/>
                  <a:gd name="T49"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3" h="411">
                    <a:moveTo>
                      <a:pt x="765" y="0"/>
                    </a:moveTo>
                    <a:lnTo>
                      <a:pt x="786" y="2"/>
                    </a:lnTo>
                    <a:lnTo>
                      <a:pt x="805" y="11"/>
                    </a:lnTo>
                    <a:lnTo>
                      <a:pt x="817" y="22"/>
                    </a:lnTo>
                    <a:lnTo>
                      <a:pt x="826" y="35"/>
                    </a:lnTo>
                    <a:lnTo>
                      <a:pt x="831" y="49"/>
                    </a:lnTo>
                    <a:lnTo>
                      <a:pt x="833" y="64"/>
                    </a:lnTo>
                    <a:lnTo>
                      <a:pt x="833" y="343"/>
                    </a:lnTo>
                    <a:lnTo>
                      <a:pt x="830" y="364"/>
                    </a:lnTo>
                    <a:lnTo>
                      <a:pt x="821" y="382"/>
                    </a:lnTo>
                    <a:lnTo>
                      <a:pt x="806" y="396"/>
                    </a:lnTo>
                    <a:lnTo>
                      <a:pt x="789" y="405"/>
                    </a:lnTo>
                    <a:lnTo>
                      <a:pt x="768" y="409"/>
                    </a:lnTo>
                    <a:lnTo>
                      <a:pt x="748" y="405"/>
                    </a:lnTo>
                    <a:lnTo>
                      <a:pt x="729" y="396"/>
                    </a:lnTo>
                    <a:lnTo>
                      <a:pt x="715" y="382"/>
                    </a:lnTo>
                    <a:lnTo>
                      <a:pt x="705" y="364"/>
                    </a:lnTo>
                    <a:lnTo>
                      <a:pt x="703" y="343"/>
                    </a:lnTo>
                    <a:lnTo>
                      <a:pt x="703" y="159"/>
                    </a:lnTo>
                    <a:lnTo>
                      <a:pt x="46" y="408"/>
                    </a:lnTo>
                    <a:lnTo>
                      <a:pt x="33" y="410"/>
                    </a:lnTo>
                    <a:lnTo>
                      <a:pt x="22" y="411"/>
                    </a:lnTo>
                    <a:lnTo>
                      <a:pt x="0" y="286"/>
                    </a:lnTo>
                    <a:lnTo>
                      <a:pt x="745" y="3"/>
                    </a:lnTo>
                    <a:lnTo>
                      <a:pt x="765" y="0"/>
                    </a:lnTo>
                    <a:close/>
                  </a:path>
                </a:pathLst>
              </a:custGeom>
              <a:solidFill>
                <a:srgbClr val="00206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47" name="Freeform 69"/>
              <p:cNvSpPr>
                <a:spLocks/>
              </p:cNvSpPr>
              <p:nvPr/>
            </p:nvSpPr>
            <p:spPr bwMode="auto">
              <a:xfrm>
                <a:off x="3307" y="1599"/>
                <a:ext cx="878" cy="2310"/>
              </a:xfrm>
              <a:custGeom>
                <a:avLst/>
                <a:gdLst>
                  <a:gd name="T0" fmla="*/ 617 w 878"/>
                  <a:gd name="T1" fmla="*/ 0 h 2310"/>
                  <a:gd name="T2" fmla="*/ 878 w 878"/>
                  <a:gd name="T3" fmla="*/ 0 h 2310"/>
                  <a:gd name="T4" fmla="*/ 878 w 878"/>
                  <a:gd name="T5" fmla="*/ 1213 h 2310"/>
                  <a:gd name="T6" fmla="*/ 876 w 878"/>
                  <a:gd name="T7" fmla="*/ 1291 h 2310"/>
                  <a:gd name="T8" fmla="*/ 867 w 878"/>
                  <a:gd name="T9" fmla="*/ 1367 h 2310"/>
                  <a:gd name="T10" fmla="*/ 853 w 878"/>
                  <a:gd name="T11" fmla="*/ 1439 h 2310"/>
                  <a:gd name="T12" fmla="*/ 834 w 878"/>
                  <a:gd name="T13" fmla="*/ 1509 h 2310"/>
                  <a:gd name="T14" fmla="*/ 810 w 878"/>
                  <a:gd name="T15" fmla="*/ 1575 h 2310"/>
                  <a:gd name="T16" fmla="*/ 783 w 878"/>
                  <a:gd name="T17" fmla="*/ 1637 h 2310"/>
                  <a:gd name="T18" fmla="*/ 751 w 878"/>
                  <a:gd name="T19" fmla="*/ 1696 h 2310"/>
                  <a:gd name="T20" fmla="*/ 717 w 878"/>
                  <a:gd name="T21" fmla="*/ 1754 h 2310"/>
                  <a:gd name="T22" fmla="*/ 680 w 878"/>
                  <a:gd name="T23" fmla="*/ 1807 h 2310"/>
                  <a:gd name="T24" fmla="*/ 641 w 878"/>
                  <a:gd name="T25" fmla="*/ 1858 h 2310"/>
                  <a:gd name="T26" fmla="*/ 598 w 878"/>
                  <a:gd name="T27" fmla="*/ 1905 h 2310"/>
                  <a:gd name="T28" fmla="*/ 556 w 878"/>
                  <a:gd name="T29" fmla="*/ 1951 h 2310"/>
                  <a:gd name="T30" fmla="*/ 511 w 878"/>
                  <a:gd name="T31" fmla="*/ 1994 h 2310"/>
                  <a:gd name="T32" fmla="*/ 466 w 878"/>
                  <a:gd name="T33" fmla="*/ 2032 h 2310"/>
                  <a:gd name="T34" fmla="*/ 422 w 878"/>
                  <a:gd name="T35" fmla="*/ 2070 h 2310"/>
                  <a:gd name="T36" fmla="*/ 377 w 878"/>
                  <a:gd name="T37" fmla="*/ 2103 h 2310"/>
                  <a:gd name="T38" fmla="*/ 332 w 878"/>
                  <a:gd name="T39" fmla="*/ 2134 h 2310"/>
                  <a:gd name="T40" fmla="*/ 288 w 878"/>
                  <a:gd name="T41" fmla="*/ 2163 h 2310"/>
                  <a:gd name="T42" fmla="*/ 247 w 878"/>
                  <a:gd name="T43" fmla="*/ 2188 h 2310"/>
                  <a:gd name="T44" fmla="*/ 206 w 878"/>
                  <a:gd name="T45" fmla="*/ 2211 h 2310"/>
                  <a:gd name="T46" fmla="*/ 169 w 878"/>
                  <a:gd name="T47" fmla="*/ 2232 h 2310"/>
                  <a:gd name="T48" fmla="*/ 134 w 878"/>
                  <a:gd name="T49" fmla="*/ 2250 h 2310"/>
                  <a:gd name="T50" fmla="*/ 102 w 878"/>
                  <a:gd name="T51" fmla="*/ 2266 h 2310"/>
                  <a:gd name="T52" fmla="*/ 73 w 878"/>
                  <a:gd name="T53" fmla="*/ 2280 h 2310"/>
                  <a:gd name="T54" fmla="*/ 50 w 878"/>
                  <a:gd name="T55" fmla="*/ 2290 h 2310"/>
                  <a:gd name="T56" fmla="*/ 30 w 878"/>
                  <a:gd name="T57" fmla="*/ 2298 h 2310"/>
                  <a:gd name="T58" fmla="*/ 13 w 878"/>
                  <a:gd name="T59" fmla="*/ 2305 h 2310"/>
                  <a:gd name="T60" fmla="*/ 3 w 878"/>
                  <a:gd name="T61" fmla="*/ 2308 h 2310"/>
                  <a:gd name="T62" fmla="*/ 0 w 878"/>
                  <a:gd name="T63" fmla="*/ 2310 h 2310"/>
                  <a:gd name="T64" fmla="*/ 617 w 878"/>
                  <a:gd name="T65" fmla="*/ 0 h 2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78" h="2310">
                    <a:moveTo>
                      <a:pt x="617" y="0"/>
                    </a:moveTo>
                    <a:lnTo>
                      <a:pt x="878" y="0"/>
                    </a:lnTo>
                    <a:lnTo>
                      <a:pt x="878" y="1213"/>
                    </a:lnTo>
                    <a:lnTo>
                      <a:pt x="876" y="1291"/>
                    </a:lnTo>
                    <a:lnTo>
                      <a:pt x="867" y="1367"/>
                    </a:lnTo>
                    <a:lnTo>
                      <a:pt x="853" y="1439"/>
                    </a:lnTo>
                    <a:lnTo>
                      <a:pt x="834" y="1509"/>
                    </a:lnTo>
                    <a:lnTo>
                      <a:pt x="810" y="1575"/>
                    </a:lnTo>
                    <a:lnTo>
                      <a:pt x="783" y="1637"/>
                    </a:lnTo>
                    <a:lnTo>
                      <a:pt x="751" y="1696"/>
                    </a:lnTo>
                    <a:lnTo>
                      <a:pt x="717" y="1754"/>
                    </a:lnTo>
                    <a:lnTo>
                      <a:pt x="680" y="1807"/>
                    </a:lnTo>
                    <a:lnTo>
                      <a:pt x="641" y="1858"/>
                    </a:lnTo>
                    <a:lnTo>
                      <a:pt x="598" y="1905"/>
                    </a:lnTo>
                    <a:lnTo>
                      <a:pt x="556" y="1951"/>
                    </a:lnTo>
                    <a:lnTo>
                      <a:pt x="511" y="1994"/>
                    </a:lnTo>
                    <a:lnTo>
                      <a:pt x="466" y="2032"/>
                    </a:lnTo>
                    <a:lnTo>
                      <a:pt x="422" y="2070"/>
                    </a:lnTo>
                    <a:lnTo>
                      <a:pt x="377" y="2103"/>
                    </a:lnTo>
                    <a:lnTo>
                      <a:pt x="332" y="2134"/>
                    </a:lnTo>
                    <a:lnTo>
                      <a:pt x="288" y="2163"/>
                    </a:lnTo>
                    <a:lnTo>
                      <a:pt x="247" y="2188"/>
                    </a:lnTo>
                    <a:lnTo>
                      <a:pt x="206" y="2211"/>
                    </a:lnTo>
                    <a:lnTo>
                      <a:pt x="169" y="2232"/>
                    </a:lnTo>
                    <a:lnTo>
                      <a:pt x="134" y="2250"/>
                    </a:lnTo>
                    <a:lnTo>
                      <a:pt x="102" y="2266"/>
                    </a:lnTo>
                    <a:lnTo>
                      <a:pt x="73" y="2280"/>
                    </a:lnTo>
                    <a:lnTo>
                      <a:pt x="50" y="2290"/>
                    </a:lnTo>
                    <a:lnTo>
                      <a:pt x="30" y="2298"/>
                    </a:lnTo>
                    <a:lnTo>
                      <a:pt x="13" y="2305"/>
                    </a:lnTo>
                    <a:lnTo>
                      <a:pt x="3" y="2308"/>
                    </a:lnTo>
                    <a:lnTo>
                      <a:pt x="0" y="2310"/>
                    </a:lnTo>
                    <a:lnTo>
                      <a:pt x="617" y="0"/>
                    </a:lnTo>
                    <a:close/>
                  </a:path>
                </a:pathLst>
              </a:custGeom>
              <a:solidFill>
                <a:srgbClr val="442359"/>
              </a:solidFill>
              <a:ln w="0">
                <a:solidFill>
                  <a:srgbClr val="780037"/>
                </a:solid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48" name="Freeform 70"/>
              <p:cNvSpPr>
                <a:spLocks/>
              </p:cNvSpPr>
              <p:nvPr/>
            </p:nvSpPr>
            <p:spPr bwMode="auto">
              <a:xfrm>
                <a:off x="3131" y="1599"/>
                <a:ext cx="793" cy="2311"/>
              </a:xfrm>
              <a:custGeom>
                <a:avLst/>
                <a:gdLst>
                  <a:gd name="T0" fmla="*/ 0 w 793"/>
                  <a:gd name="T1" fmla="*/ 0 h 2311"/>
                  <a:gd name="T2" fmla="*/ 793 w 793"/>
                  <a:gd name="T3" fmla="*/ 0 h 2311"/>
                  <a:gd name="T4" fmla="*/ 793 w 793"/>
                  <a:gd name="T5" fmla="*/ 1213 h 2311"/>
                  <a:gd name="T6" fmla="*/ 791 w 793"/>
                  <a:gd name="T7" fmla="*/ 1300 h 2311"/>
                  <a:gd name="T8" fmla="*/ 783 w 793"/>
                  <a:gd name="T9" fmla="*/ 1383 h 2311"/>
                  <a:gd name="T10" fmla="*/ 771 w 793"/>
                  <a:gd name="T11" fmla="*/ 1463 h 2311"/>
                  <a:gd name="T12" fmla="*/ 754 w 793"/>
                  <a:gd name="T13" fmla="*/ 1538 h 2311"/>
                  <a:gd name="T14" fmla="*/ 735 w 793"/>
                  <a:gd name="T15" fmla="*/ 1611 h 2311"/>
                  <a:gd name="T16" fmla="*/ 711 w 793"/>
                  <a:gd name="T17" fmla="*/ 1678 h 2311"/>
                  <a:gd name="T18" fmla="*/ 685 w 793"/>
                  <a:gd name="T19" fmla="*/ 1742 h 2311"/>
                  <a:gd name="T20" fmla="*/ 656 w 793"/>
                  <a:gd name="T21" fmla="*/ 1802 h 2311"/>
                  <a:gd name="T22" fmla="*/ 625 w 793"/>
                  <a:gd name="T23" fmla="*/ 1859 h 2311"/>
                  <a:gd name="T24" fmla="*/ 593 w 793"/>
                  <a:gd name="T25" fmla="*/ 1912 h 2311"/>
                  <a:gd name="T26" fmla="*/ 559 w 793"/>
                  <a:gd name="T27" fmla="*/ 1961 h 2311"/>
                  <a:gd name="T28" fmla="*/ 524 w 793"/>
                  <a:gd name="T29" fmla="*/ 2007 h 2311"/>
                  <a:gd name="T30" fmla="*/ 488 w 793"/>
                  <a:gd name="T31" fmla="*/ 2050 h 2311"/>
                  <a:gd name="T32" fmla="*/ 453 w 793"/>
                  <a:gd name="T33" fmla="*/ 2089 h 2311"/>
                  <a:gd name="T34" fmla="*/ 418 w 793"/>
                  <a:gd name="T35" fmla="*/ 2124 h 2311"/>
                  <a:gd name="T36" fmla="*/ 385 w 793"/>
                  <a:gd name="T37" fmla="*/ 2157 h 2311"/>
                  <a:gd name="T38" fmla="*/ 351 w 793"/>
                  <a:gd name="T39" fmla="*/ 2186 h 2311"/>
                  <a:gd name="T40" fmla="*/ 320 w 793"/>
                  <a:gd name="T41" fmla="*/ 2213 h 2311"/>
                  <a:gd name="T42" fmla="*/ 290 w 793"/>
                  <a:gd name="T43" fmla="*/ 2235 h 2311"/>
                  <a:gd name="T44" fmla="*/ 264 w 793"/>
                  <a:gd name="T45" fmla="*/ 2255 h 2311"/>
                  <a:gd name="T46" fmla="*/ 239 w 793"/>
                  <a:gd name="T47" fmla="*/ 2271 h 2311"/>
                  <a:gd name="T48" fmla="*/ 218 w 793"/>
                  <a:gd name="T49" fmla="*/ 2285 h 2311"/>
                  <a:gd name="T50" fmla="*/ 201 w 793"/>
                  <a:gd name="T51" fmla="*/ 2296 h 2311"/>
                  <a:gd name="T52" fmla="*/ 188 w 793"/>
                  <a:gd name="T53" fmla="*/ 2303 h 2311"/>
                  <a:gd name="T54" fmla="*/ 179 w 793"/>
                  <a:gd name="T55" fmla="*/ 2308 h 2311"/>
                  <a:gd name="T56" fmla="*/ 176 w 793"/>
                  <a:gd name="T57" fmla="*/ 2311 h 2311"/>
                  <a:gd name="T58" fmla="*/ 0 w 793"/>
                  <a:gd name="T59" fmla="*/ 0 h 2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3" h="2311">
                    <a:moveTo>
                      <a:pt x="0" y="0"/>
                    </a:moveTo>
                    <a:lnTo>
                      <a:pt x="793" y="0"/>
                    </a:lnTo>
                    <a:lnTo>
                      <a:pt x="793" y="1213"/>
                    </a:lnTo>
                    <a:lnTo>
                      <a:pt x="791" y="1300"/>
                    </a:lnTo>
                    <a:lnTo>
                      <a:pt x="783" y="1383"/>
                    </a:lnTo>
                    <a:lnTo>
                      <a:pt x="771" y="1463"/>
                    </a:lnTo>
                    <a:lnTo>
                      <a:pt x="754" y="1538"/>
                    </a:lnTo>
                    <a:lnTo>
                      <a:pt x="735" y="1611"/>
                    </a:lnTo>
                    <a:lnTo>
                      <a:pt x="711" y="1678"/>
                    </a:lnTo>
                    <a:lnTo>
                      <a:pt x="685" y="1742"/>
                    </a:lnTo>
                    <a:lnTo>
                      <a:pt x="656" y="1802"/>
                    </a:lnTo>
                    <a:lnTo>
                      <a:pt x="625" y="1859"/>
                    </a:lnTo>
                    <a:lnTo>
                      <a:pt x="593" y="1912"/>
                    </a:lnTo>
                    <a:lnTo>
                      <a:pt x="559" y="1961"/>
                    </a:lnTo>
                    <a:lnTo>
                      <a:pt x="524" y="2007"/>
                    </a:lnTo>
                    <a:lnTo>
                      <a:pt x="488" y="2050"/>
                    </a:lnTo>
                    <a:lnTo>
                      <a:pt x="453" y="2089"/>
                    </a:lnTo>
                    <a:lnTo>
                      <a:pt x="418" y="2124"/>
                    </a:lnTo>
                    <a:lnTo>
                      <a:pt x="385" y="2157"/>
                    </a:lnTo>
                    <a:lnTo>
                      <a:pt x="351" y="2186"/>
                    </a:lnTo>
                    <a:lnTo>
                      <a:pt x="320" y="2213"/>
                    </a:lnTo>
                    <a:lnTo>
                      <a:pt x="290" y="2235"/>
                    </a:lnTo>
                    <a:lnTo>
                      <a:pt x="264" y="2255"/>
                    </a:lnTo>
                    <a:lnTo>
                      <a:pt x="239" y="2271"/>
                    </a:lnTo>
                    <a:lnTo>
                      <a:pt x="218" y="2285"/>
                    </a:lnTo>
                    <a:lnTo>
                      <a:pt x="201" y="2296"/>
                    </a:lnTo>
                    <a:lnTo>
                      <a:pt x="188" y="2303"/>
                    </a:lnTo>
                    <a:lnTo>
                      <a:pt x="179" y="2308"/>
                    </a:lnTo>
                    <a:lnTo>
                      <a:pt x="176" y="2311"/>
                    </a:lnTo>
                    <a:lnTo>
                      <a:pt x="0" y="0"/>
                    </a:lnTo>
                    <a:close/>
                  </a:path>
                </a:pathLst>
              </a:custGeom>
              <a:solidFill>
                <a:srgbClr val="68217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49" name="Freeform 71"/>
              <p:cNvSpPr>
                <a:spLocks/>
              </p:cNvSpPr>
              <p:nvPr/>
            </p:nvSpPr>
            <p:spPr bwMode="auto">
              <a:xfrm>
                <a:off x="2427" y="1599"/>
                <a:ext cx="880" cy="2310"/>
              </a:xfrm>
              <a:custGeom>
                <a:avLst/>
                <a:gdLst>
                  <a:gd name="T0" fmla="*/ 880 w 880"/>
                  <a:gd name="T1" fmla="*/ 0 h 2310"/>
                  <a:gd name="T2" fmla="*/ 880 w 880"/>
                  <a:gd name="T3" fmla="*/ 41 h 2310"/>
                  <a:gd name="T4" fmla="*/ 880 w 880"/>
                  <a:gd name="T5" fmla="*/ 110 h 2310"/>
                  <a:gd name="T6" fmla="*/ 880 w 880"/>
                  <a:gd name="T7" fmla="*/ 207 h 2310"/>
                  <a:gd name="T8" fmla="*/ 880 w 880"/>
                  <a:gd name="T9" fmla="*/ 327 h 2310"/>
                  <a:gd name="T10" fmla="*/ 880 w 880"/>
                  <a:gd name="T11" fmla="*/ 469 h 2310"/>
                  <a:gd name="T12" fmla="*/ 880 w 880"/>
                  <a:gd name="T13" fmla="*/ 627 h 2310"/>
                  <a:gd name="T14" fmla="*/ 880 w 880"/>
                  <a:gd name="T15" fmla="*/ 796 h 2310"/>
                  <a:gd name="T16" fmla="*/ 880 w 880"/>
                  <a:gd name="T17" fmla="*/ 974 h 2310"/>
                  <a:gd name="T18" fmla="*/ 880 w 880"/>
                  <a:gd name="T19" fmla="*/ 1155 h 2310"/>
                  <a:gd name="T20" fmla="*/ 880 w 880"/>
                  <a:gd name="T21" fmla="*/ 1337 h 2310"/>
                  <a:gd name="T22" fmla="*/ 880 w 880"/>
                  <a:gd name="T23" fmla="*/ 1515 h 2310"/>
                  <a:gd name="T24" fmla="*/ 880 w 880"/>
                  <a:gd name="T25" fmla="*/ 1684 h 2310"/>
                  <a:gd name="T26" fmla="*/ 880 w 880"/>
                  <a:gd name="T27" fmla="*/ 1842 h 2310"/>
                  <a:gd name="T28" fmla="*/ 879 w 880"/>
                  <a:gd name="T29" fmla="*/ 1982 h 2310"/>
                  <a:gd name="T30" fmla="*/ 879 w 880"/>
                  <a:gd name="T31" fmla="*/ 2104 h 2310"/>
                  <a:gd name="T32" fmla="*/ 879 w 880"/>
                  <a:gd name="T33" fmla="*/ 2201 h 2310"/>
                  <a:gd name="T34" fmla="*/ 879 w 880"/>
                  <a:gd name="T35" fmla="*/ 2270 h 2310"/>
                  <a:gd name="T36" fmla="*/ 879 w 880"/>
                  <a:gd name="T37" fmla="*/ 2306 h 2310"/>
                  <a:gd name="T38" fmla="*/ 875 w 880"/>
                  <a:gd name="T39" fmla="*/ 2308 h 2310"/>
                  <a:gd name="T40" fmla="*/ 850 w 880"/>
                  <a:gd name="T41" fmla="*/ 2298 h 2310"/>
                  <a:gd name="T42" fmla="*/ 805 w 880"/>
                  <a:gd name="T43" fmla="*/ 2280 h 2310"/>
                  <a:gd name="T44" fmla="*/ 744 w 880"/>
                  <a:gd name="T45" fmla="*/ 2250 h 2310"/>
                  <a:gd name="T46" fmla="*/ 672 w 880"/>
                  <a:gd name="T47" fmla="*/ 2211 h 2310"/>
                  <a:gd name="T48" fmla="*/ 590 w 880"/>
                  <a:gd name="T49" fmla="*/ 2163 h 2310"/>
                  <a:gd name="T50" fmla="*/ 501 w 880"/>
                  <a:gd name="T51" fmla="*/ 2103 h 2310"/>
                  <a:gd name="T52" fmla="*/ 412 w 880"/>
                  <a:gd name="T53" fmla="*/ 2032 h 2310"/>
                  <a:gd name="T54" fmla="*/ 322 w 880"/>
                  <a:gd name="T55" fmla="*/ 1951 h 2310"/>
                  <a:gd name="T56" fmla="*/ 238 w 880"/>
                  <a:gd name="T57" fmla="*/ 1858 h 2310"/>
                  <a:gd name="T58" fmla="*/ 162 w 880"/>
                  <a:gd name="T59" fmla="*/ 1754 h 2310"/>
                  <a:gd name="T60" fmla="*/ 96 w 880"/>
                  <a:gd name="T61" fmla="*/ 1637 h 2310"/>
                  <a:gd name="T62" fmla="*/ 45 w 880"/>
                  <a:gd name="T63" fmla="*/ 1509 h 2310"/>
                  <a:gd name="T64" fmla="*/ 11 w 880"/>
                  <a:gd name="T65" fmla="*/ 1367 h 2310"/>
                  <a:gd name="T66" fmla="*/ 0 w 880"/>
                  <a:gd name="T67" fmla="*/ 1213 h 2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0" h="2310">
                    <a:moveTo>
                      <a:pt x="0" y="0"/>
                    </a:moveTo>
                    <a:lnTo>
                      <a:pt x="880" y="0"/>
                    </a:lnTo>
                    <a:lnTo>
                      <a:pt x="880" y="19"/>
                    </a:lnTo>
                    <a:lnTo>
                      <a:pt x="880" y="41"/>
                    </a:lnTo>
                    <a:lnTo>
                      <a:pt x="880" y="72"/>
                    </a:lnTo>
                    <a:lnTo>
                      <a:pt x="880" y="110"/>
                    </a:lnTo>
                    <a:lnTo>
                      <a:pt x="880" y="154"/>
                    </a:lnTo>
                    <a:lnTo>
                      <a:pt x="880" y="207"/>
                    </a:lnTo>
                    <a:lnTo>
                      <a:pt x="880" y="264"/>
                    </a:lnTo>
                    <a:lnTo>
                      <a:pt x="880" y="327"/>
                    </a:lnTo>
                    <a:lnTo>
                      <a:pt x="880" y="396"/>
                    </a:lnTo>
                    <a:lnTo>
                      <a:pt x="880" y="469"/>
                    </a:lnTo>
                    <a:lnTo>
                      <a:pt x="880" y="546"/>
                    </a:lnTo>
                    <a:lnTo>
                      <a:pt x="880" y="627"/>
                    </a:lnTo>
                    <a:lnTo>
                      <a:pt x="880" y="710"/>
                    </a:lnTo>
                    <a:lnTo>
                      <a:pt x="880" y="796"/>
                    </a:lnTo>
                    <a:lnTo>
                      <a:pt x="880" y="884"/>
                    </a:lnTo>
                    <a:lnTo>
                      <a:pt x="880" y="974"/>
                    </a:lnTo>
                    <a:lnTo>
                      <a:pt x="880" y="1065"/>
                    </a:lnTo>
                    <a:lnTo>
                      <a:pt x="880" y="1155"/>
                    </a:lnTo>
                    <a:lnTo>
                      <a:pt x="880" y="1246"/>
                    </a:lnTo>
                    <a:lnTo>
                      <a:pt x="880" y="1337"/>
                    </a:lnTo>
                    <a:lnTo>
                      <a:pt x="880" y="1427"/>
                    </a:lnTo>
                    <a:lnTo>
                      <a:pt x="880" y="1515"/>
                    </a:lnTo>
                    <a:lnTo>
                      <a:pt x="880" y="1601"/>
                    </a:lnTo>
                    <a:lnTo>
                      <a:pt x="880" y="1684"/>
                    </a:lnTo>
                    <a:lnTo>
                      <a:pt x="880" y="1765"/>
                    </a:lnTo>
                    <a:lnTo>
                      <a:pt x="880" y="1842"/>
                    </a:lnTo>
                    <a:lnTo>
                      <a:pt x="879" y="1914"/>
                    </a:lnTo>
                    <a:lnTo>
                      <a:pt x="879" y="1982"/>
                    </a:lnTo>
                    <a:lnTo>
                      <a:pt x="879" y="2046"/>
                    </a:lnTo>
                    <a:lnTo>
                      <a:pt x="879" y="2104"/>
                    </a:lnTo>
                    <a:lnTo>
                      <a:pt x="879" y="2155"/>
                    </a:lnTo>
                    <a:lnTo>
                      <a:pt x="879" y="2201"/>
                    </a:lnTo>
                    <a:lnTo>
                      <a:pt x="879" y="2239"/>
                    </a:lnTo>
                    <a:lnTo>
                      <a:pt x="879" y="2270"/>
                    </a:lnTo>
                    <a:lnTo>
                      <a:pt x="879" y="2292"/>
                    </a:lnTo>
                    <a:lnTo>
                      <a:pt x="879" y="2306"/>
                    </a:lnTo>
                    <a:lnTo>
                      <a:pt x="879" y="2310"/>
                    </a:lnTo>
                    <a:lnTo>
                      <a:pt x="875" y="2308"/>
                    </a:lnTo>
                    <a:lnTo>
                      <a:pt x="865" y="2305"/>
                    </a:lnTo>
                    <a:lnTo>
                      <a:pt x="850" y="2298"/>
                    </a:lnTo>
                    <a:lnTo>
                      <a:pt x="829" y="2290"/>
                    </a:lnTo>
                    <a:lnTo>
                      <a:pt x="805" y="2280"/>
                    </a:lnTo>
                    <a:lnTo>
                      <a:pt x="776" y="2266"/>
                    </a:lnTo>
                    <a:lnTo>
                      <a:pt x="744" y="2250"/>
                    </a:lnTo>
                    <a:lnTo>
                      <a:pt x="709" y="2232"/>
                    </a:lnTo>
                    <a:lnTo>
                      <a:pt x="672" y="2211"/>
                    </a:lnTo>
                    <a:lnTo>
                      <a:pt x="631" y="2188"/>
                    </a:lnTo>
                    <a:lnTo>
                      <a:pt x="590" y="2163"/>
                    </a:lnTo>
                    <a:lnTo>
                      <a:pt x="546" y="2134"/>
                    </a:lnTo>
                    <a:lnTo>
                      <a:pt x="501" y="2103"/>
                    </a:lnTo>
                    <a:lnTo>
                      <a:pt x="457" y="2070"/>
                    </a:lnTo>
                    <a:lnTo>
                      <a:pt x="412" y="2032"/>
                    </a:lnTo>
                    <a:lnTo>
                      <a:pt x="367" y="1994"/>
                    </a:lnTo>
                    <a:lnTo>
                      <a:pt x="322" y="1951"/>
                    </a:lnTo>
                    <a:lnTo>
                      <a:pt x="280" y="1905"/>
                    </a:lnTo>
                    <a:lnTo>
                      <a:pt x="238" y="1858"/>
                    </a:lnTo>
                    <a:lnTo>
                      <a:pt x="199" y="1807"/>
                    </a:lnTo>
                    <a:lnTo>
                      <a:pt x="162" y="1754"/>
                    </a:lnTo>
                    <a:lnTo>
                      <a:pt x="127" y="1696"/>
                    </a:lnTo>
                    <a:lnTo>
                      <a:pt x="96" y="1637"/>
                    </a:lnTo>
                    <a:lnTo>
                      <a:pt x="68" y="1575"/>
                    </a:lnTo>
                    <a:lnTo>
                      <a:pt x="45" y="1509"/>
                    </a:lnTo>
                    <a:lnTo>
                      <a:pt x="26" y="1439"/>
                    </a:lnTo>
                    <a:lnTo>
                      <a:pt x="11" y="1367"/>
                    </a:lnTo>
                    <a:lnTo>
                      <a:pt x="2" y="1291"/>
                    </a:lnTo>
                    <a:lnTo>
                      <a:pt x="0" y="1213"/>
                    </a:lnTo>
                    <a:lnTo>
                      <a:pt x="0" y="0"/>
                    </a:lnTo>
                    <a:close/>
                  </a:path>
                </a:pathLst>
              </a:custGeom>
              <a:solidFill>
                <a:srgbClr val="B4009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50" name="Freeform 72"/>
              <p:cNvSpPr>
                <a:spLocks/>
              </p:cNvSpPr>
              <p:nvPr/>
            </p:nvSpPr>
            <p:spPr bwMode="auto">
              <a:xfrm>
                <a:off x="4011" y="741"/>
                <a:ext cx="811" cy="924"/>
              </a:xfrm>
              <a:custGeom>
                <a:avLst/>
                <a:gdLst>
                  <a:gd name="T0" fmla="*/ 437 w 811"/>
                  <a:gd name="T1" fmla="*/ 0 h 924"/>
                  <a:gd name="T2" fmla="*/ 457 w 811"/>
                  <a:gd name="T3" fmla="*/ 4 h 924"/>
                  <a:gd name="T4" fmla="*/ 475 w 811"/>
                  <a:gd name="T5" fmla="*/ 12 h 924"/>
                  <a:gd name="T6" fmla="*/ 489 w 811"/>
                  <a:gd name="T7" fmla="*/ 27 h 924"/>
                  <a:gd name="T8" fmla="*/ 498 w 811"/>
                  <a:gd name="T9" fmla="*/ 45 h 924"/>
                  <a:gd name="T10" fmla="*/ 502 w 811"/>
                  <a:gd name="T11" fmla="*/ 66 h 924"/>
                  <a:gd name="T12" fmla="*/ 502 w 811"/>
                  <a:gd name="T13" fmla="*/ 382 h 924"/>
                  <a:gd name="T14" fmla="*/ 800 w 811"/>
                  <a:gd name="T15" fmla="*/ 822 h 924"/>
                  <a:gd name="T16" fmla="*/ 808 w 811"/>
                  <a:gd name="T17" fmla="*/ 837 h 924"/>
                  <a:gd name="T18" fmla="*/ 811 w 811"/>
                  <a:gd name="T19" fmla="*/ 854 h 924"/>
                  <a:gd name="T20" fmla="*/ 810 w 811"/>
                  <a:gd name="T21" fmla="*/ 872 h 924"/>
                  <a:gd name="T22" fmla="*/ 804 w 811"/>
                  <a:gd name="T23" fmla="*/ 889 h 924"/>
                  <a:gd name="T24" fmla="*/ 793 w 811"/>
                  <a:gd name="T25" fmla="*/ 903 h 924"/>
                  <a:gd name="T26" fmla="*/ 779 w 811"/>
                  <a:gd name="T27" fmla="*/ 914 h 924"/>
                  <a:gd name="T28" fmla="*/ 763 w 811"/>
                  <a:gd name="T29" fmla="*/ 922 h 924"/>
                  <a:gd name="T30" fmla="*/ 746 w 811"/>
                  <a:gd name="T31" fmla="*/ 924 h 924"/>
                  <a:gd name="T32" fmla="*/ 0 w 811"/>
                  <a:gd name="T33" fmla="*/ 924 h 924"/>
                  <a:gd name="T34" fmla="*/ 0 w 811"/>
                  <a:gd name="T35" fmla="*/ 793 h 924"/>
                  <a:gd name="T36" fmla="*/ 622 w 811"/>
                  <a:gd name="T37" fmla="*/ 793 h 924"/>
                  <a:gd name="T38" fmla="*/ 382 w 811"/>
                  <a:gd name="T39" fmla="*/ 438 h 924"/>
                  <a:gd name="T40" fmla="*/ 373 w 811"/>
                  <a:gd name="T41" fmla="*/ 420 h 924"/>
                  <a:gd name="T42" fmla="*/ 371 w 811"/>
                  <a:gd name="T43" fmla="*/ 402 h 924"/>
                  <a:gd name="T44" fmla="*/ 371 w 811"/>
                  <a:gd name="T45" fmla="*/ 66 h 924"/>
                  <a:gd name="T46" fmla="*/ 375 w 811"/>
                  <a:gd name="T47" fmla="*/ 45 h 924"/>
                  <a:gd name="T48" fmla="*/ 383 w 811"/>
                  <a:gd name="T49" fmla="*/ 27 h 924"/>
                  <a:gd name="T50" fmla="*/ 398 w 811"/>
                  <a:gd name="T51" fmla="*/ 12 h 924"/>
                  <a:gd name="T52" fmla="*/ 416 w 811"/>
                  <a:gd name="T53" fmla="*/ 4 h 924"/>
                  <a:gd name="T54" fmla="*/ 437 w 811"/>
                  <a:gd name="T55" fmla="*/ 0 h 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11" h="924">
                    <a:moveTo>
                      <a:pt x="437" y="0"/>
                    </a:moveTo>
                    <a:lnTo>
                      <a:pt x="457" y="4"/>
                    </a:lnTo>
                    <a:lnTo>
                      <a:pt x="475" y="12"/>
                    </a:lnTo>
                    <a:lnTo>
                      <a:pt x="489" y="27"/>
                    </a:lnTo>
                    <a:lnTo>
                      <a:pt x="498" y="45"/>
                    </a:lnTo>
                    <a:lnTo>
                      <a:pt x="502" y="66"/>
                    </a:lnTo>
                    <a:lnTo>
                      <a:pt x="502" y="382"/>
                    </a:lnTo>
                    <a:lnTo>
                      <a:pt x="800" y="822"/>
                    </a:lnTo>
                    <a:lnTo>
                      <a:pt x="808" y="837"/>
                    </a:lnTo>
                    <a:lnTo>
                      <a:pt x="811" y="854"/>
                    </a:lnTo>
                    <a:lnTo>
                      <a:pt x="810" y="872"/>
                    </a:lnTo>
                    <a:lnTo>
                      <a:pt x="804" y="889"/>
                    </a:lnTo>
                    <a:lnTo>
                      <a:pt x="793" y="903"/>
                    </a:lnTo>
                    <a:lnTo>
                      <a:pt x="779" y="914"/>
                    </a:lnTo>
                    <a:lnTo>
                      <a:pt x="763" y="922"/>
                    </a:lnTo>
                    <a:lnTo>
                      <a:pt x="746" y="924"/>
                    </a:lnTo>
                    <a:lnTo>
                      <a:pt x="0" y="924"/>
                    </a:lnTo>
                    <a:lnTo>
                      <a:pt x="0" y="793"/>
                    </a:lnTo>
                    <a:lnTo>
                      <a:pt x="622" y="793"/>
                    </a:lnTo>
                    <a:lnTo>
                      <a:pt x="382" y="438"/>
                    </a:lnTo>
                    <a:lnTo>
                      <a:pt x="373" y="420"/>
                    </a:lnTo>
                    <a:lnTo>
                      <a:pt x="371" y="402"/>
                    </a:lnTo>
                    <a:lnTo>
                      <a:pt x="371" y="66"/>
                    </a:lnTo>
                    <a:lnTo>
                      <a:pt x="375" y="45"/>
                    </a:lnTo>
                    <a:lnTo>
                      <a:pt x="383" y="27"/>
                    </a:lnTo>
                    <a:lnTo>
                      <a:pt x="398" y="12"/>
                    </a:lnTo>
                    <a:lnTo>
                      <a:pt x="416" y="4"/>
                    </a:lnTo>
                    <a:lnTo>
                      <a:pt x="437" y="0"/>
                    </a:lnTo>
                    <a:close/>
                  </a:path>
                </a:pathLst>
              </a:custGeom>
              <a:solidFill>
                <a:srgbClr val="00206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51" name="Freeform 73"/>
              <p:cNvSpPr>
                <a:spLocks/>
              </p:cNvSpPr>
              <p:nvPr/>
            </p:nvSpPr>
            <p:spPr bwMode="auto">
              <a:xfrm>
                <a:off x="3655" y="822"/>
                <a:ext cx="530" cy="1160"/>
              </a:xfrm>
              <a:custGeom>
                <a:avLst/>
                <a:gdLst>
                  <a:gd name="T0" fmla="*/ 0 w 530"/>
                  <a:gd name="T1" fmla="*/ 0 h 1160"/>
                  <a:gd name="T2" fmla="*/ 147 w 530"/>
                  <a:gd name="T3" fmla="*/ 0 h 1160"/>
                  <a:gd name="T4" fmla="*/ 199 w 530"/>
                  <a:gd name="T5" fmla="*/ 4 h 1160"/>
                  <a:gd name="T6" fmla="*/ 249 w 530"/>
                  <a:gd name="T7" fmla="*/ 14 h 1160"/>
                  <a:gd name="T8" fmla="*/ 296 w 530"/>
                  <a:gd name="T9" fmla="*/ 30 h 1160"/>
                  <a:gd name="T10" fmla="*/ 341 w 530"/>
                  <a:gd name="T11" fmla="*/ 52 h 1160"/>
                  <a:gd name="T12" fmla="*/ 381 w 530"/>
                  <a:gd name="T13" fmla="*/ 79 h 1160"/>
                  <a:gd name="T14" fmla="*/ 418 w 530"/>
                  <a:gd name="T15" fmla="*/ 112 h 1160"/>
                  <a:gd name="T16" fmla="*/ 451 w 530"/>
                  <a:gd name="T17" fmla="*/ 149 h 1160"/>
                  <a:gd name="T18" fmla="*/ 478 w 530"/>
                  <a:gd name="T19" fmla="*/ 189 h 1160"/>
                  <a:gd name="T20" fmla="*/ 500 w 530"/>
                  <a:gd name="T21" fmla="*/ 234 h 1160"/>
                  <a:gd name="T22" fmla="*/ 517 w 530"/>
                  <a:gd name="T23" fmla="*/ 281 h 1160"/>
                  <a:gd name="T24" fmla="*/ 528 w 530"/>
                  <a:gd name="T25" fmla="*/ 331 h 1160"/>
                  <a:gd name="T26" fmla="*/ 530 w 530"/>
                  <a:gd name="T27" fmla="*/ 383 h 1160"/>
                  <a:gd name="T28" fmla="*/ 530 w 530"/>
                  <a:gd name="T29" fmla="*/ 777 h 1160"/>
                  <a:gd name="T30" fmla="*/ 528 w 530"/>
                  <a:gd name="T31" fmla="*/ 829 h 1160"/>
                  <a:gd name="T32" fmla="*/ 517 w 530"/>
                  <a:gd name="T33" fmla="*/ 879 h 1160"/>
                  <a:gd name="T34" fmla="*/ 500 w 530"/>
                  <a:gd name="T35" fmla="*/ 926 h 1160"/>
                  <a:gd name="T36" fmla="*/ 478 w 530"/>
                  <a:gd name="T37" fmla="*/ 971 h 1160"/>
                  <a:gd name="T38" fmla="*/ 451 w 530"/>
                  <a:gd name="T39" fmla="*/ 1011 h 1160"/>
                  <a:gd name="T40" fmla="*/ 418 w 530"/>
                  <a:gd name="T41" fmla="*/ 1048 h 1160"/>
                  <a:gd name="T42" fmla="*/ 381 w 530"/>
                  <a:gd name="T43" fmla="*/ 1081 h 1160"/>
                  <a:gd name="T44" fmla="*/ 341 w 530"/>
                  <a:gd name="T45" fmla="*/ 1108 h 1160"/>
                  <a:gd name="T46" fmla="*/ 296 w 530"/>
                  <a:gd name="T47" fmla="*/ 1130 h 1160"/>
                  <a:gd name="T48" fmla="*/ 249 w 530"/>
                  <a:gd name="T49" fmla="*/ 1146 h 1160"/>
                  <a:gd name="T50" fmla="*/ 199 w 530"/>
                  <a:gd name="T51" fmla="*/ 1156 h 1160"/>
                  <a:gd name="T52" fmla="*/ 147 w 530"/>
                  <a:gd name="T53" fmla="*/ 1160 h 1160"/>
                  <a:gd name="T54" fmla="*/ 0 w 530"/>
                  <a:gd name="T55" fmla="*/ 1160 h 1160"/>
                  <a:gd name="T56" fmla="*/ 0 w 530"/>
                  <a:gd name="T57" fmla="*/ 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30" h="1160">
                    <a:moveTo>
                      <a:pt x="0" y="0"/>
                    </a:moveTo>
                    <a:lnTo>
                      <a:pt x="147" y="0"/>
                    </a:lnTo>
                    <a:lnTo>
                      <a:pt x="199" y="4"/>
                    </a:lnTo>
                    <a:lnTo>
                      <a:pt x="249" y="14"/>
                    </a:lnTo>
                    <a:lnTo>
                      <a:pt x="296" y="30"/>
                    </a:lnTo>
                    <a:lnTo>
                      <a:pt x="341" y="52"/>
                    </a:lnTo>
                    <a:lnTo>
                      <a:pt x="381" y="79"/>
                    </a:lnTo>
                    <a:lnTo>
                      <a:pt x="418" y="112"/>
                    </a:lnTo>
                    <a:lnTo>
                      <a:pt x="451" y="149"/>
                    </a:lnTo>
                    <a:lnTo>
                      <a:pt x="478" y="189"/>
                    </a:lnTo>
                    <a:lnTo>
                      <a:pt x="500" y="234"/>
                    </a:lnTo>
                    <a:lnTo>
                      <a:pt x="517" y="281"/>
                    </a:lnTo>
                    <a:lnTo>
                      <a:pt x="528" y="331"/>
                    </a:lnTo>
                    <a:lnTo>
                      <a:pt x="530" y="383"/>
                    </a:lnTo>
                    <a:lnTo>
                      <a:pt x="530" y="777"/>
                    </a:lnTo>
                    <a:lnTo>
                      <a:pt x="528" y="829"/>
                    </a:lnTo>
                    <a:lnTo>
                      <a:pt x="517" y="879"/>
                    </a:lnTo>
                    <a:lnTo>
                      <a:pt x="500" y="926"/>
                    </a:lnTo>
                    <a:lnTo>
                      <a:pt x="478" y="971"/>
                    </a:lnTo>
                    <a:lnTo>
                      <a:pt x="451" y="1011"/>
                    </a:lnTo>
                    <a:lnTo>
                      <a:pt x="418" y="1048"/>
                    </a:lnTo>
                    <a:lnTo>
                      <a:pt x="381" y="1081"/>
                    </a:lnTo>
                    <a:lnTo>
                      <a:pt x="341" y="1108"/>
                    </a:lnTo>
                    <a:lnTo>
                      <a:pt x="296" y="1130"/>
                    </a:lnTo>
                    <a:lnTo>
                      <a:pt x="249" y="1146"/>
                    </a:lnTo>
                    <a:lnTo>
                      <a:pt x="199" y="1156"/>
                    </a:lnTo>
                    <a:lnTo>
                      <a:pt x="147" y="1160"/>
                    </a:lnTo>
                    <a:lnTo>
                      <a:pt x="0" y="1160"/>
                    </a:lnTo>
                    <a:lnTo>
                      <a:pt x="0" y="0"/>
                    </a:lnTo>
                    <a:close/>
                  </a:path>
                </a:pathLst>
              </a:custGeom>
              <a:solidFill>
                <a:srgbClr val="00206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52" name="Freeform 77"/>
              <p:cNvSpPr>
                <a:spLocks/>
              </p:cNvSpPr>
              <p:nvPr/>
            </p:nvSpPr>
            <p:spPr bwMode="auto">
              <a:xfrm>
                <a:off x="2427" y="822"/>
                <a:ext cx="1497" cy="1348"/>
              </a:xfrm>
              <a:custGeom>
                <a:avLst/>
                <a:gdLst>
                  <a:gd name="T0" fmla="*/ 1228 w 1497"/>
                  <a:gd name="T1" fmla="*/ 0 h 1348"/>
                  <a:gd name="T2" fmla="*/ 1305 w 1497"/>
                  <a:gd name="T3" fmla="*/ 16 h 1348"/>
                  <a:gd name="T4" fmla="*/ 1375 w 1497"/>
                  <a:gd name="T5" fmla="*/ 61 h 1348"/>
                  <a:gd name="T6" fmla="*/ 1431 w 1497"/>
                  <a:gd name="T7" fmla="*/ 132 h 1348"/>
                  <a:gd name="T8" fmla="*/ 1472 w 1497"/>
                  <a:gd name="T9" fmla="*/ 221 h 1348"/>
                  <a:gd name="T10" fmla="*/ 1495 w 1497"/>
                  <a:gd name="T11" fmla="*/ 326 h 1348"/>
                  <a:gd name="T12" fmla="*/ 1497 w 1497"/>
                  <a:gd name="T13" fmla="*/ 777 h 1348"/>
                  <a:gd name="T14" fmla="*/ 1486 w 1497"/>
                  <a:gd name="T15" fmla="*/ 888 h 1348"/>
                  <a:gd name="T16" fmla="*/ 1453 w 1497"/>
                  <a:gd name="T17" fmla="*/ 986 h 1348"/>
                  <a:gd name="T18" fmla="*/ 1405 w 1497"/>
                  <a:gd name="T19" fmla="*/ 1067 h 1348"/>
                  <a:gd name="T20" fmla="*/ 1341 w 1497"/>
                  <a:gd name="T21" fmla="*/ 1125 h 1348"/>
                  <a:gd name="T22" fmla="*/ 1268 w 1497"/>
                  <a:gd name="T23" fmla="*/ 1156 h 1348"/>
                  <a:gd name="T24" fmla="*/ 1142 w 1497"/>
                  <a:gd name="T25" fmla="*/ 1160 h 1348"/>
                  <a:gd name="T26" fmla="*/ 1055 w 1497"/>
                  <a:gd name="T27" fmla="*/ 1174 h 1348"/>
                  <a:gd name="T28" fmla="*/ 979 w 1497"/>
                  <a:gd name="T29" fmla="*/ 1214 h 1348"/>
                  <a:gd name="T30" fmla="*/ 918 w 1497"/>
                  <a:gd name="T31" fmla="*/ 1273 h 1348"/>
                  <a:gd name="T32" fmla="*/ 880 w 1497"/>
                  <a:gd name="T33" fmla="*/ 1348 h 1348"/>
                  <a:gd name="T34" fmla="*/ 840 w 1497"/>
                  <a:gd name="T35" fmla="*/ 1273 h 1348"/>
                  <a:gd name="T36" fmla="*/ 779 w 1497"/>
                  <a:gd name="T37" fmla="*/ 1214 h 1348"/>
                  <a:gd name="T38" fmla="*/ 703 w 1497"/>
                  <a:gd name="T39" fmla="*/ 1174 h 1348"/>
                  <a:gd name="T40" fmla="*/ 616 w 1497"/>
                  <a:gd name="T41" fmla="*/ 1160 h 1348"/>
                  <a:gd name="T42" fmla="*/ 331 w 1497"/>
                  <a:gd name="T43" fmla="*/ 1156 h 1348"/>
                  <a:gd name="T44" fmla="*/ 234 w 1497"/>
                  <a:gd name="T45" fmla="*/ 1130 h 1348"/>
                  <a:gd name="T46" fmla="*/ 149 w 1497"/>
                  <a:gd name="T47" fmla="*/ 1081 h 1348"/>
                  <a:gd name="T48" fmla="*/ 80 w 1497"/>
                  <a:gd name="T49" fmla="*/ 1011 h 1348"/>
                  <a:gd name="T50" fmla="*/ 30 w 1497"/>
                  <a:gd name="T51" fmla="*/ 926 h 1348"/>
                  <a:gd name="T52" fmla="*/ 4 w 1497"/>
                  <a:gd name="T53" fmla="*/ 829 h 1348"/>
                  <a:gd name="T54" fmla="*/ 0 w 1497"/>
                  <a:gd name="T55" fmla="*/ 383 h 1348"/>
                  <a:gd name="T56" fmla="*/ 14 w 1497"/>
                  <a:gd name="T57" fmla="*/ 281 h 1348"/>
                  <a:gd name="T58" fmla="*/ 52 w 1497"/>
                  <a:gd name="T59" fmla="*/ 189 h 1348"/>
                  <a:gd name="T60" fmla="*/ 112 w 1497"/>
                  <a:gd name="T61" fmla="*/ 112 h 1348"/>
                  <a:gd name="T62" fmla="*/ 189 w 1497"/>
                  <a:gd name="T63" fmla="*/ 52 h 1348"/>
                  <a:gd name="T64" fmla="*/ 281 w 1497"/>
                  <a:gd name="T65" fmla="*/ 14 h 1348"/>
                  <a:gd name="T66" fmla="*/ 383 w 1497"/>
                  <a:gd name="T67" fmla="*/ 0 h 1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97" h="1348">
                    <a:moveTo>
                      <a:pt x="383" y="0"/>
                    </a:moveTo>
                    <a:lnTo>
                      <a:pt x="1228" y="0"/>
                    </a:lnTo>
                    <a:lnTo>
                      <a:pt x="1268" y="4"/>
                    </a:lnTo>
                    <a:lnTo>
                      <a:pt x="1305" y="16"/>
                    </a:lnTo>
                    <a:lnTo>
                      <a:pt x="1341" y="35"/>
                    </a:lnTo>
                    <a:lnTo>
                      <a:pt x="1375" y="61"/>
                    </a:lnTo>
                    <a:lnTo>
                      <a:pt x="1405" y="93"/>
                    </a:lnTo>
                    <a:lnTo>
                      <a:pt x="1431" y="132"/>
                    </a:lnTo>
                    <a:lnTo>
                      <a:pt x="1453" y="174"/>
                    </a:lnTo>
                    <a:lnTo>
                      <a:pt x="1472" y="221"/>
                    </a:lnTo>
                    <a:lnTo>
                      <a:pt x="1486" y="272"/>
                    </a:lnTo>
                    <a:lnTo>
                      <a:pt x="1495" y="326"/>
                    </a:lnTo>
                    <a:lnTo>
                      <a:pt x="1497" y="383"/>
                    </a:lnTo>
                    <a:lnTo>
                      <a:pt x="1497" y="777"/>
                    </a:lnTo>
                    <a:lnTo>
                      <a:pt x="1495" y="834"/>
                    </a:lnTo>
                    <a:lnTo>
                      <a:pt x="1486" y="888"/>
                    </a:lnTo>
                    <a:lnTo>
                      <a:pt x="1472" y="939"/>
                    </a:lnTo>
                    <a:lnTo>
                      <a:pt x="1453" y="986"/>
                    </a:lnTo>
                    <a:lnTo>
                      <a:pt x="1431" y="1028"/>
                    </a:lnTo>
                    <a:lnTo>
                      <a:pt x="1405" y="1067"/>
                    </a:lnTo>
                    <a:lnTo>
                      <a:pt x="1375" y="1099"/>
                    </a:lnTo>
                    <a:lnTo>
                      <a:pt x="1341" y="1125"/>
                    </a:lnTo>
                    <a:lnTo>
                      <a:pt x="1305" y="1144"/>
                    </a:lnTo>
                    <a:lnTo>
                      <a:pt x="1268" y="1156"/>
                    </a:lnTo>
                    <a:lnTo>
                      <a:pt x="1228" y="1160"/>
                    </a:lnTo>
                    <a:lnTo>
                      <a:pt x="1142" y="1160"/>
                    </a:lnTo>
                    <a:lnTo>
                      <a:pt x="1098" y="1164"/>
                    </a:lnTo>
                    <a:lnTo>
                      <a:pt x="1055" y="1174"/>
                    </a:lnTo>
                    <a:lnTo>
                      <a:pt x="1015" y="1191"/>
                    </a:lnTo>
                    <a:lnTo>
                      <a:pt x="979" y="1214"/>
                    </a:lnTo>
                    <a:lnTo>
                      <a:pt x="947" y="1241"/>
                    </a:lnTo>
                    <a:lnTo>
                      <a:pt x="918" y="1273"/>
                    </a:lnTo>
                    <a:lnTo>
                      <a:pt x="896" y="1309"/>
                    </a:lnTo>
                    <a:lnTo>
                      <a:pt x="880" y="1348"/>
                    </a:lnTo>
                    <a:lnTo>
                      <a:pt x="862" y="1309"/>
                    </a:lnTo>
                    <a:lnTo>
                      <a:pt x="840" y="1273"/>
                    </a:lnTo>
                    <a:lnTo>
                      <a:pt x="811" y="1241"/>
                    </a:lnTo>
                    <a:lnTo>
                      <a:pt x="779" y="1214"/>
                    </a:lnTo>
                    <a:lnTo>
                      <a:pt x="743" y="1191"/>
                    </a:lnTo>
                    <a:lnTo>
                      <a:pt x="703" y="1174"/>
                    </a:lnTo>
                    <a:lnTo>
                      <a:pt x="661" y="1164"/>
                    </a:lnTo>
                    <a:lnTo>
                      <a:pt x="616" y="1160"/>
                    </a:lnTo>
                    <a:lnTo>
                      <a:pt x="383" y="1160"/>
                    </a:lnTo>
                    <a:lnTo>
                      <a:pt x="331" y="1156"/>
                    </a:lnTo>
                    <a:lnTo>
                      <a:pt x="281" y="1146"/>
                    </a:lnTo>
                    <a:lnTo>
                      <a:pt x="234" y="1130"/>
                    </a:lnTo>
                    <a:lnTo>
                      <a:pt x="189" y="1108"/>
                    </a:lnTo>
                    <a:lnTo>
                      <a:pt x="149" y="1081"/>
                    </a:lnTo>
                    <a:lnTo>
                      <a:pt x="112" y="1048"/>
                    </a:lnTo>
                    <a:lnTo>
                      <a:pt x="80" y="1011"/>
                    </a:lnTo>
                    <a:lnTo>
                      <a:pt x="52" y="971"/>
                    </a:lnTo>
                    <a:lnTo>
                      <a:pt x="30" y="926"/>
                    </a:lnTo>
                    <a:lnTo>
                      <a:pt x="14" y="879"/>
                    </a:lnTo>
                    <a:lnTo>
                      <a:pt x="4" y="829"/>
                    </a:lnTo>
                    <a:lnTo>
                      <a:pt x="0" y="777"/>
                    </a:lnTo>
                    <a:lnTo>
                      <a:pt x="0" y="383"/>
                    </a:lnTo>
                    <a:lnTo>
                      <a:pt x="4" y="331"/>
                    </a:lnTo>
                    <a:lnTo>
                      <a:pt x="14" y="281"/>
                    </a:lnTo>
                    <a:lnTo>
                      <a:pt x="30" y="234"/>
                    </a:lnTo>
                    <a:lnTo>
                      <a:pt x="52" y="189"/>
                    </a:lnTo>
                    <a:lnTo>
                      <a:pt x="80" y="149"/>
                    </a:lnTo>
                    <a:lnTo>
                      <a:pt x="112" y="112"/>
                    </a:lnTo>
                    <a:lnTo>
                      <a:pt x="149" y="79"/>
                    </a:lnTo>
                    <a:lnTo>
                      <a:pt x="189" y="52"/>
                    </a:lnTo>
                    <a:lnTo>
                      <a:pt x="234" y="30"/>
                    </a:lnTo>
                    <a:lnTo>
                      <a:pt x="281" y="14"/>
                    </a:lnTo>
                    <a:lnTo>
                      <a:pt x="331" y="4"/>
                    </a:lnTo>
                    <a:lnTo>
                      <a:pt x="383" y="0"/>
                    </a:lnTo>
                    <a:close/>
                  </a:path>
                </a:pathLst>
              </a:custGeom>
              <a:solidFill>
                <a:srgbClr val="286D9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grpSp>
      </p:grpSp>
      <p:grpSp>
        <p:nvGrpSpPr>
          <p:cNvPr id="53" name="Group 52"/>
          <p:cNvGrpSpPr/>
          <p:nvPr/>
        </p:nvGrpSpPr>
        <p:grpSpPr>
          <a:xfrm>
            <a:off x="8840021" y="4292297"/>
            <a:ext cx="2220598" cy="1479093"/>
            <a:chOff x="6658909" y="4171548"/>
            <a:chExt cx="2220598" cy="1479093"/>
          </a:xfrm>
        </p:grpSpPr>
        <p:sp>
          <p:nvSpPr>
            <p:cNvPr id="54" name="Rectangle 53"/>
            <p:cNvSpPr/>
            <p:nvPr/>
          </p:nvSpPr>
          <p:spPr>
            <a:xfrm>
              <a:off x="6658909" y="5065866"/>
              <a:ext cx="2220598" cy="58477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600" b="1" i="0" u="none" strike="noStrike" kern="0" cap="none" spc="100" normalizeH="0" baseline="0" noProof="0" dirty="0">
                  <a:ln>
                    <a:noFill/>
                  </a:ln>
                  <a:solidFill>
                    <a:prstClr val="black">
                      <a:lumMod val="85000"/>
                      <a:lumOff val="15000"/>
                    </a:prstClr>
                  </a:solidFill>
                  <a:effectLst/>
                  <a:uLnTx/>
                  <a:uFillTx/>
                  <a:latin typeface="Calibri"/>
                  <a:ea typeface="Roboto Light" panose="02000000000000000000" pitchFamily="2" charset="0"/>
                </a:rPr>
                <a:t>FORCES BETTER CODING PRACTICES</a:t>
              </a:r>
              <a:endParaRPr kumimoji="0" lang="en-CA" sz="1600" b="1" i="0" u="none" strike="noStrike" kern="0" cap="none" spc="100" normalizeH="0" baseline="0" noProof="0" dirty="0">
                <a:ln>
                  <a:noFill/>
                </a:ln>
                <a:solidFill>
                  <a:prstClr val="black">
                    <a:lumMod val="85000"/>
                    <a:lumOff val="15000"/>
                  </a:prstClr>
                </a:solidFill>
                <a:effectLst/>
                <a:uLnTx/>
                <a:uFillTx/>
                <a:latin typeface="Calibri"/>
              </a:endParaRPr>
            </a:p>
          </p:txBody>
        </p:sp>
        <p:grpSp>
          <p:nvGrpSpPr>
            <p:cNvPr id="55" name="Group 80"/>
            <p:cNvGrpSpPr>
              <a:grpSpLocks noChangeAspect="1"/>
            </p:cNvGrpSpPr>
            <p:nvPr/>
          </p:nvGrpSpPr>
          <p:grpSpPr bwMode="auto">
            <a:xfrm>
              <a:off x="7259804" y="4171548"/>
              <a:ext cx="844131" cy="771006"/>
              <a:chOff x="1791" y="289"/>
              <a:chExt cx="4098" cy="3743"/>
            </a:xfrm>
          </p:grpSpPr>
          <p:sp>
            <p:nvSpPr>
              <p:cNvPr id="56" name="Freeform 82"/>
              <p:cNvSpPr>
                <a:spLocks/>
              </p:cNvSpPr>
              <p:nvPr/>
            </p:nvSpPr>
            <p:spPr bwMode="auto">
              <a:xfrm>
                <a:off x="1791" y="430"/>
                <a:ext cx="4098" cy="3460"/>
              </a:xfrm>
              <a:custGeom>
                <a:avLst/>
                <a:gdLst>
                  <a:gd name="T0" fmla="*/ 142 w 4098"/>
                  <a:gd name="T1" fmla="*/ 0 h 3460"/>
                  <a:gd name="T2" fmla="*/ 3956 w 4098"/>
                  <a:gd name="T3" fmla="*/ 0 h 3460"/>
                  <a:gd name="T4" fmla="*/ 3989 w 4098"/>
                  <a:gd name="T5" fmla="*/ 3 h 3460"/>
                  <a:gd name="T6" fmla="*/ 4019 w 4098"/>
                  <a:gd name="T7" fmla="*/ 14 h 3460"/>
                  <a:gd name="T8" fmla="*/ 4045 w 4098"/>
                  <a:gd name="T9" fmla="*/ 31 h 3460"/>
                  <a:gd name="T10" fmla="*/ 4067 w 4098"/>
                  <a:gd name="T11" fmla="*/ 53 h 3460"/>
                  <a:gd name="T12" fmla="*/ 4083 w 4098"/>
                  <a:gd name="T13" fmla="*/ 79 h 3460"/>
                  <a:gd name="T14" fmla="*/ 4094 w 4098"/>
                  <a:gd name="T15" fmla="*/ 109 h 3460"/>
                  <a:gd name="T16" fmla="*/ 4098 w 4098"/>
                  <a:gd name="T17" fmla="*/ 141 h 3460"/>
                  <a:gd name="T18" fmla="*/ 4098 w 4098"/>
                  <a:gd name="T19" fmla="*/ 3320 h 3460"/>
                  <a:gd name="T20" fmla="*/ 4094 w 4098"/>
                  <a:gd name="T21" fmla="*/ 3352 h 3460"/>
                  <a:gd name="T22" fmla="*/ 4083 w 4098"/>
                  <a:gd name="T23" fmla="*/ 3382 h 3460"/>
                  <a:gd name="T24" fmla="*/ 4067 w 4098"/>
                  <a:gd name="T25" fmla="*/ 3408 h 3460"/>
                  <a:gd name="T26" fmla="*/ 4045 w 4098"/>
                  <a:gd name="T27" fmla="*/ 3429 h 3460"/>
                  <a:gd name="T28" fmla="*/ 4019 w 4098"/>
                  <a:gd name="T29" fmla="*/ 3447 h 3460"/>
                  <a:gd name="T30" fmla="*/ 3989 w 4098"/>
                  <a:gd name="T31" fmla="*/ 3457 h 3460"/>
                  <a:gd name="T32" fmla="*/ 3956 w 4098"/>
                  <a:gd name="T33" fmla="*/ 3460 h 3460"/>
                  <a:gd name="T34" fmla="*/ 142 w 4098"/>
                  <a:gd name="T35" fmla="*/ 3460 h 3460"/>
                  <a:gd name="T36" fmla="*/ 109 w 4098"/>
                  <a:gd name="T37" fmla="*/ 3457 h 3460"/>
                  <a:gd name="T38" fmla="*/ 79 w 4098"/>
                  <a:gd name="T39" fmla="*/ 3447 h 3460"/>
                  <a:gd name="T40" fmla="*/ 53 w 4098"/>
                  <a:gd name="T41" fmla="*/ 3429 h 3460"/>
                  <a:gd name="T42" fmla="*/ 31 w 4098"/>
                  <a:gd name="T43" fmla="*/ 3408 h 3460"/>
                  <a:gd name="T44" fmla="*/ 15 w 4098"/>
                  <a:gd name="T45" fmla="*/ 3382 h 3460"/>
                  <a:gd name="T46" fmla="*/ 4 w 4098"/>
                  <a:gd name="T47" fmla="*/ 3352 h 3460"/>
                  <a:gd name="T48" fmla="*/ 0 w 4098"/>
                  <a:gd name="T49" fmla="*/ 3320 h 3460"/>
                  <a:gd name="T50" fmla="*/ 0 w 4098"/>
                  <a:gd name="T51" fmla="*/ 141 h 3460"/>
                  <a:gd name="T52" fmla="*/ 4 w 4098"/>
                  <a:gd name="T53" fmla="*/ 109 h 3460"/>
                  <a:gd name="T54" fmla="*/ 15 w 4098"/>
                  <a:gd name="T55" fmla="*/ 79 h 3460"/>
                  <a:gd name="T56" fmla="*/ 31 w 4098"/>
                  <a:gd name="T57" fmla="*/ 53 h 3460"/>
                  <a:gd name="T58" fmla="*/ 53 w 4098"/>
                  <a:gd name="T59" fmla="*/ 31 h 3460"/>
                  <a:gd name="T60" fmla="*/ 79 w 4098"/>
                  <a:gd name="T61" fmla="*/ 14 h 3460"/>
                  <a:gd name="T62" fmla="*/ 109 w 4098"/>
                  <a:gd name="T63" fmla="*/ 3 h 3460"/>
                  <a:gd name="T64" fmla="*/ 142 w 4098"/>
                  <a:gd name="T65" fmla="*/ 0 h 3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98" h="3460">
                    <a:moveTo>
                      <a:pt x="142" y="0"/>
                    </a:moveTo>
                    <a:lnTo>
                      <a:pt x="3956" y="0"/>
                    </a:lnTo>
                    <a:lnTo>
                      <a:pt x="3989" y="3"/>
                    </a:lnTo>
                    <a:lnTo>
                      <a:pt x="4019" y="14"/>
                    </a:lnTo>
                    <a:lnTo>
                      <a:pt x="4045" y="31"/>
                    </a:lnTo>
                    <a:lnTo>
                      <a:pt x="4067" y="53"/>
                    </a:lnTo>
                    <a:lnTo>
                      <a:pt x="4083" y="79"/>
                    </a:lnTo>
                    <a:lnTo>
                      <a:pt x="4094" y="109"/>
                    </a:lnTo>
                    <a:lnTo>
                      <a:pt x="4098" y="141"/>
                    </a:lnTo>
                    <a:lnTo>
                      <a:pt x="4098" y="3320"/>
                    </a:lnTo>
                    <a:lnTo>
                      <a:pt x="4094" y="3352"/>
                    </a:lnTo>
                    <a:lnTo>
                      <a:pt x="4083" y="3382"/>
                    </a:lnTo>
                    <a:lnTo>
                      <a:pt x="4067" y="3408"/>
                    </a:lnTo>
                    <a:lnTo>
                      <a:pt x="4045" y="3429"/>
                    </a:lnTo>
                    <a:lnTo>
                      <a:pt x="4019" y="3447"/>
                    </a:lnTo>
                    <a:lnTo>
                      <a:pt x="3989" y="3457"/>
                    </a:lnTo>
                    <a:lnTo>
                      <a:pt x="3956" y="3460"/>
                    </a:lnTo>
                    <a:lnTo>
                      <a:pt x="142" y="3460"/>
                    </a:lnTo>
                    <a:lnTo>
                      <a:pt x="109" y="3457"/>
                    </a:lnTo>
                    <a:lnTo>
                      <a:pt x="79" y="3447"/>
                    </a:lnTo>
                    <a:lnTo>
                      <a:pt x="53" y="3429"/>
                    </a:lnTo>
                    <a:lnTo>
                      <a:pt x="31" y="3408"/>
                    </a:lnTo>
                    <a:lnTo>
                      <a:pt x="15" y="3382"/>
                    </a:lnTo>
                    <a:lnTo>
                      <a:pt x="4" y="3352"/>
                    </a:lnTo>
                    <a:lnTo>
                      <a:pt x="0" y="3320"/>
                    </a:lnTo>
                    <a:lnTo>
                      <a:pt x="0" y="141"/>
                    </a:lnTo>
                    <a:lnTo>
                      <a:pt x="4" y="109"/>
                    </a:lnTo>
                    <a:lnTo>
                      <a:pt x="15" y="79"/>
                    </a:lnTo>
                    <a:lnTo>
                      <a:pt x="31" y="53"/>
                    </a:lnTo>
                    <a:lnTo>
                      <a:pt x="53" y="31"/>
                    </a:lnTo>
                    <a:lnTo>
                      <a:pt x="79" y="14"/>
                    </a:lnTo>
                    <a:lnTo>
                      <a:pt x="109" y="3"/>
                    </a:lnTo>
                    <a:lnTo>
                      <a:pt x="142" y="0"/>
                    </a:lnTo>
                    <a:close/>
                  </a:path>
                </a:pathLst>
              </a:custGeom>
              <a:solidFill>
                <a:srgbClr val="E8F3FF"/>
              </a:solidFill>
              <a:ln w="0">
                <a:solidFill>
                  <a:srgbClr val="E8F3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57" name="Freeform 83"/>
              <p:cNvSpPr>
                <a:spLocks/>
              </p:cNvSpPr>
              <p:nvPr/>
            </p:nvSpPr>
            <p:spPr bwMode="auto">
              <a:xfrm>
                <a:off x="3840" y="783"/>
                <a:ext cx="2049" cy="3107"/>
              </a:xfrm>
              <a:custGeom>
                <a:avLst/>
                <a:gdLst>
                  <a:gd name="T0" fmla="*/ 0 w 2049"/>
                  <a:gd name="T1" fmla="*/ 0 h 3107"/>
                  <a:gd name="T2" fmla="*/ 2049 w 2049"/>
                  <a:gd name="T3" fmla="*/ 0 h 3107"/>
                  <a:gd name="T4" fmla="*/ 2049 w 2049"/>
                  <a:gd name="T5" fmla="*/ 2967 h 3107"/>
                  <a:gd name="T6" fmla="*/ 2045 w 2049"/>
                  <a:gd name="T7" fmla="*/ 2999 h 3107"/>
                  <a:gd name="T8" fmla="*/ 2034 w 2049"/>
                  <a:gd name="T9" fmla="*/ 3029 h 3107"/>
                  <a:gd name="T10" fmla="*/ 2018 w 2049"/>
                  <a:gd name="T11" fmla="*/ 3055 h 3107"/>
                  <a:gd name="T12" fmla="*/ 1996 w 2049"/>
                  <a:gd name="T13" fmla="*/ 3076 h 3107"/>
                  <a:gd name="T14" fmla="*/ 1970 w 2049"/>
                  <a:gd name="T15" fmla="*/ 3094 h 3107"/>
                  <a:gd name="T16" fmla="*/ 1940 w 2049"/>
                  <a:gd name="T17" fmla="*/ 3104 h 3107"/>
                  <a:gd name="T18" fmla="*/ 1907 w 2049"/>
                  <a:gd name="T19" fmla="*/ 3107 h 3107"/>
                  <a:gd name="T20" fmla="*/ 0 w 2049"/>
                  <a:gd name="T21" fmla="*/ 3107 h 3107"/>
                  <a:gd name="T22" fmla="*/ 0 w 2049"/>
                  <a:gd name="T23" fmla="*/ 0 h 3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49" h="3107">
                    <a:moveTo>
                      <a:pt x="0" y="0"/>
                    </a:moveTo>
                    <a:lnTo>
                      <a:pt x="2049" y="0"/>
                    </a:lnTo>
                    <a:lnTo>
                      <a:pt x="2049" y="2967"/>
                    </a:lnTo>
                    <a:lnTo>
                      <a:pt x="2045" y="2999"/>
                    </a:lnTo>
                    <a:lnTo>
                      <a:pt x="2034" y="3029"/>
                    </a:lnTo>
                    <a:lnTo>
                      <a:pt x="2018" y="3055"/>
                    </a:lnTo>
                    <a:lnTo>
                      <a:pt x="1996" y="3076"/>
                    </a:lnTo>
                    <a:lnTo>
                      <a:pt x="1970" y="3094"/>
                    </a:lnTo>
                    <a:lnTo>
                      <a:pt x="1940" y="3104"/>
                    </a:lnTo>
                    <a:lnTo>
                      <a:pt x="1907" y="3107"/>
                    </a:lnTo>
                    <a:lnTo>
                      <a:pt x="0" y="3107"/>
                    </a:lnTo>
                    <a:lnTo>
                      <a:pt x="0" y="0"/>
                    </a:lnTo>
                    <a:close/>
                  </a:path>
                </a:pathLst>
              </a:custGeom>
              <a:solidFill>
                <a:srgbClr val="286D9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58" name="Freeform 84"/>
              <p:cNvSpPr>
                <a:spLocks/>
              </p:cNvSpPr>
              <p:nvPr/>
            </p:nvSpPr>
            <p:spPr bwMode="auto">
              <a:xfrm>
                <a:off x="1791" y="430"/>
                <a:ext cx="4098" cy="353"/>
              </a:xfrm>
              <a:custGeom>
                <a:avLst/>
                <a:gdLst>
                  <a:gd name="T0" fmla="*/ 142 w 4098"/>
                  <a:gd name="T1" fmla="*/ 0 h 353"/>
                  <a:gd name="T2" fmla="*/ 3956 w 4098"/>
                  <a:gd name="T3" fmla="*/ 0 h 353"/>
                  <a:gd name="T4" fmla="*/ 3989 w 4098"/>
                  <a:gd name="T5" fmla="*/ 3 h 353"/>
                  <a:gd name="T6" fmla="*/ 4019 w 4098"/>
                  <a:gd name="T7" fmla="*/ 14 h 353"/>
                  <a:gd name="T8" fmla="*/ 4045 w 4098"/>
                  <a:gd name="T9" fmla="*/ 31 h 353"/>
                  <a:gd name="T10" fmla="*/ 4067 w 4098"/>
                  <a:gd name="T11" fmla="*/ 53 h 353"/>
                  <a:gd name="T12" fmla="*/ 4083 w 4098"/>
                  <a:gd name="T13" fmla="*/ 79 h 353"/>
                  <a:gd name="T14" fmla="*/ 4094 w 4098"/>
                  <a:gd name="T15" fmla="*/ 109 h 353"/>
                  <a:gd name="T16" fmla="*/ 4098 w 4098"/>
                  <a:gd name="T17" fmla="*/ 141 h 353"/>
                  <a:gd name="T18" fmla="*/ 4098 w 4098"/>
                  <a:gd name="T19" fmla="*/ 353 h 353"/>
                  <a:gd name="T20" fmla="*/ 0 w 4098"/>
                  <a:gd name="T21" fmla="*/ 353 h 353"/>
                  <a:gd name="T22" fmla="*/ 0 w 4098"/>
                  <a:gd name="T23" fmla="*/ 141 h 353"/>
                  <a:gd name="T24" fmla="*/ 4 w 4098"/>
                  <a:gd name="T25" fmla="*/ 109 h 353"/>
                  <a:gd name="T26" fmla="*/ 15 w 4098"/>
                  <a:gd name="T27" fmla="*/ 79 h 353"/>
                  <a:gd name="T28" fmla="*/ 31 w 4098"/>
                  <a:gd name="T29" fmla="*/ 53 h 353"/>
                  <a:gd name="T30" fmla="*/ 53 w 4098"/>
                  <a:gd name="T31" fmla="*/ 31 h 353"/>
                  <a:gd name="T32" fmla="*/ 79 w 4098"/>
                  <a:gd name="T33" fmla="*/ 14 h 353"/>
                  <a:gd name="T34" fmla="*/ 109 w 4098"/>
                  <a:gd name="T35" fmla="*/ 3 h 353"/>
                  <a:gd name="T36" fmla="*/ 142 w 4098"/>
                  <a:gd name="T37"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98" h="353">
                    <a:moveTo>
                      <a:pt x="142" y="0"/>
                    </a:moveTo>
                    <a:lnTo>
                      <a:pt x="3956" y="0"/>
                    </a:lnTo>
                    <a:lnTo>
                      <a:pt x="3989" y="3"/>
                    </a:lnTo>
                    <a:lnTo>
                      <a:pt x="4019" y="14"/>
                    </a:lnTo>
                    <a:lnTo>
                      <a:pt x="4045" y="31"/>
                    </a:lnTo>
                    <a:lnTo>
                      <a:pt x="4067" y="53"/>
                    </a:lnTo>
                    <a:lnTo>
                      <a:pt x="4083" y="79"/>
                    </a:lnTo>
                    <a:lnTo>
                      <a:pt x="4094" y="109"/>
                    </a:lnTo>
                    <a:lnTo>
                      <a:pt x="4098" y="141"/>
                    </a:lnTo>
                    <a:lnTo>
                      <a:pt x="4098" y="353"/>
                    </a:lnTo>
                    <a:lnTo>
                      <a:pt x="0" y="353"/>
                    </a:lnTo>
                    <a:lnTo>
                      <a:pt x="0" y="141"/>
                    </a:lnTo>
                    <a:lnTo>
                      <a:pt x="4" y="109"/>
                    </a:lnTo>
                    <a:lnTo>
                      <a:pt x="15" y="79"/>
                    </a:lnTo>
                    <a:lnTo>
                      <a:pt x="31" y="53"/>
                    </a:lnTo>
                    <a:lnTo>
                      <a:pt x="53" y="31"/>
                    </a:lnTo>
                    <a:lnTo>
                      <a:pt x="79" y="14"/>
                    </a:lnTo>
                    <a:lnTo>
                      <a:pt x="109" y="3"/>
                    </a:lnTo>
                    <a:lnTo>
                      <a:pt x="142" y="0"/>
                    </a:lnTo>
                    <a:close/>
                  </a:path>
                </a:pathLst>
              </a:custGeom>
              <a:solidFill>
                <a:srgbClr val="DAE8FC"/>
              </a:solidFill>
              <a:ln w="0">
                <a:solidFill>
                  <a:srgbClr val="DAE8FC"/>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59" name="Freeform 85"/>
              <p:cNvSpPr>
                <a:spLocks/>
              </p:cNvSpPr>
              <p:nvPr/>
            </p:nvSpPr>
            <p:spPr bwMode="auto">
              <a:xfrm>
                <a:off x="1862" y="500"/>
                <a:ext cx="212" cy="213"/>
              </a:xfrm>
              <a:custGeom>
                <a:avLst/>
                <a:gdLst>
                  <a:gd name="T0" fmla="*/ 71 w 212"/>
                  <a:gd name="T1" fmla="*/ 0 h 213"/>
                  <a:gd name="T2" fmla="*/ 141 w 212"/>
                  <a:gd name="T3" fmla="*/ 0 h 213"/>
                  <a:gd name="T4" fmla="*/ 164 w 212"/>
                  <a:gd name="T5" fmla="*/ 4 h 213"/>
                  <a:gd name="T6" fmla="*/ 182 w 212"/>
                  <a:gd name="T7" fmla="*/ 14 h 213"/>
                  <a:gd name="T8" fmla="*/ 198 w 212"/>
                  <a:gd name="T9" fmla="*/ 30 h 213"/>
                  <a:gd name="T10" fmla="*/ 208 w 212"/>
                  <a:gd name="T11" fmla="*/ 49 h 213"/>
                  <a:gd name="T12" fmla="*/ 212 w 212"/>
                  <a:gd name="T13" fmla="*/ 71 h 213"/>
                  <a:gd name="T14" fmla="*/ 212 w 212"/>
                  <a:gd name="T15" fmla="*/ 142 h 213"/>
                  <a:gd name="T16" fmla="*/ 208 w 212"/>
                  <a:gd name="T17" fmla="*/ 164 h 213"/>
                  <a:gd name="T18" fmla="*/ 198 w 212"/>
                  <a:gd name="T19" fmla="*/ 184 h 213"/>
                  <a:gd name="T20" fmla="*/ 182 w 212"/>
                  <a:gd name="T21" fmla="*/ 199 h 213"/>
                  <a:gd name="T22" fmla="*/ 164 w 212"/>
                  <a:gd name="T23" fmla="*/ 209 h 213"/>
                  <a:gd name="T24" fmla="*/ 141 w 212"/>
                  <a:gd name="T25" fmla="*/ 213 h 213"/>
                  <a:gd name="T26" fmla="*/ 71 w 212"/>
                  <a:gd name="T27" fmla="*/ 213 h 213"/>
                  <a:gd name="T28" fmla="*/ 48 w 212"/>
                  <a:gd name="T29" fmla="*/ 209 h 213"/>
                  <a:gd name="T30" fmla="*/ 28 w 212"/>
                  <a:gd name="T31" fmla="*/ 199 h 213"/>
                  <a:gd name="T32" fmla="*/ 13 w 212"/>
                  <a:gd name="T33" fmla="*/ 184 h 213"/>
                  <a:gd name="T34" fmla="*/ 4 w 212"/>
                  <a:gd name="T35" fmla="*/ 164 h 213"/>
                  <a:gd name="T36" fmla="*/ 0 w 212"/>
                  <a:gd name="T37" fmla="*/ 142 h 213"/>
                  <a:gd name="T38" fmla="*/ 0 w 212"/>
                  <a:gd name="T39" fmla="*/ 71 h 213"/>
                  <a:gd name="T40" fmla="*/ 4 w 212"/>
                  <a:gd name="T41" fmla="*/ 49 h 213"/>
                  <a:gd name="T42" fmla="*/ 13 w 212"/>
                  <a:gd name="T43" fmla="*/ 30 h 213"/>
                  <a:gd name="T44" fmla="*/ 28 w 212"/>
                  <a:gd name="T45" fmla="*/ 14 h 213"/>
                  <a:gd name="T46" fmla="*/ 48 w 212"/>
                  <a:gd name="T47" fmla="*/ 4 h 213"/>
                  <a:gd name="T48" fmla="*/ 71 w 212"/>
                  <a:gd name="T49"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2" h="213">
                    <a:moveTo>
                      <a:pt x="71" y="0"/>
                    </a:moveTo>
                    <a:lnTo>
                      <a:pt x="141" y="0"/>
                    </a:lnTo>
                    <a:lnTo>
                      <a:pt x="164" y="4"/>
                    </a:lnTo>
                    <a:lnTo>
                      <a:pt x="182" y="14"/>
                    </a:lnTo>
                    <a:lnTo>
                      <a:pt x="198" y="30"/>
                    </a:lnTo>
                    <a:lnTo>
                      <a:pt x="208" y="49"/>
                    </a:lnTo>
                    <a:lnTo>
                      <a:pt x="212" y="71"/>
                    </a:lnTo>
                    <a:lnTo>
                      <a:pt x="212" y="142"/>
                    </a:lnTo>
                    <a:lnTo>
                      <a:pt x="208" y="164"/>
                    </a:lnTo>
                    <a:lnTo>
                      <a:pt x="198" y="184"/>
                    </a:lnTo>
                    <a:lnTo>
                      <a:pt x="182" y="199"/>
                    </a:lnTo>
                    <a:lnTo>
                      <a:pt x="164" y="209"/>
                    </a:lnTo>
                    <a:lnTo>
                      <a:pt x="141" y="213"/>
                    </a:lnTo>
                    <a:lnTo>
                      <a:pt x="71" y="213"/>
                    </a:lnTo>
                    <a:lnTo>
                      <a:pt x="48" y="209"/>
                    </a:lnTo>
                    <a:lnTo>
                      <a:pt x="28" y="199"/>
                    </a:lnTo>
                    <a:lnTo>
                      <a:pt x="13" y="184"/>
                    </a:lnTo>
                    <a:lnTo>
                      <a:pt x="4" y="164"/>
                    </a:lnTo>
                    <a:lnTo>
                      <a:pt x="0" y="142"/>
                    </a:lnTo>
                    <a:lnTo>
                      <a:pt x="0" y="71"/>
                    </a:lnTo>
                    <a:lnTo>
                      <a:pt x="4" y="49"/>
                    </a:lnTo>
                    <a:lnTo>
                      <a:pt x="13" y="30"/>
                    </a:lnTo>
                    <a:lnTo>
                      <a:pt x="28" y="14"/>
                    </a:lnTo>
                    <a:lnTo>
                      <a:pt x="48" y="4"/>
                    </a:lnTo>
                    <a:lnTo>
                      <a:pt x="71" y="0"/>
                    </a:lnTo>
                    <a:close/>
                  </a:path>
                </a:pathLst>
              </a:custGeom>
              <a:solidFill>
                <a:srgbClr val="E8F3FF"/>
              </a:solidFill>
              <a:ln w="0">
                <a:solidFill>
                  <a:srgbClr val="E8F3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60" name="Freeform 86"/>
              <p:cNvSpPr>
                <a:spLocks/>
              </p:cNvSpPr>
              <p:nvPr/>
            </p:nvSpPr>
            <p:spPr bwMode="auto">
              <a:xfrm>
                <a:off x="5041" y="500"/>
                <a:ext cx="212" cy="213"/>
              </a:xfrm>
              <a:custGeom>
                <a:avLst/>
                <a:gdLst>
                  <a:gd name="T0" fmla="*/ 71 w 212"/>
                  <a:gd name="T1" fmla="*/ 0 h 213"/>
                  <a:gd name="T2" fmla="*/ 141 w 212"/>
                  <a:gd name="T3" fmla="*/ 0 h 213"/>
                  <a:gd name="T4" fmla="*/ 164 w 212"/>
                  <a:gd name="T5" fmla="*/ 4 h 213"/>
                  <a:gd name="T6" fmla="*/ 184 w 212"/>
                  <a:gd name="T7" fmla="*/ 14 h 213"/>
                  <a:gd name="T8" fmla="*/ 199 w 212"/>
                  <a:gd name="T9" fmla="*/ 30 h 213"/>
                  <a:gd name="T10" fmla="*/ 208 w 212"/>
                  <a:gd name="T11" fmla="*/ 49 h 213"/>
                  <a:gd name="T12" fmla="*/ 212 w 212"/>
                  <a:gd name="T13" fmla="*/ 71 h 213"/>
                  <a:gd name="T14" fmla="*/ 212 w 212"/>
                  <a:gd name="T15" fmla="*/ 142 h 213"/>
                  <a:gd name="T16" fmla="*/ 208 w 212"/>
                  <a:gd name="T17" fmla="*/ 164 h 213"/>
                  <a:gd name="T18" fmla="*/ 199 w 212"/>
                  <a:gd name="T19" fmla="*/ 184 h 213"/>
                  <a:gd name="T20" fmla="*/ 184 w 212"/>
                  <a:gd name="T21" fmla="*/ 199 h 213"/>
                  <a:gd name="T22" fmla="*/ 164 w 212"/>
                  <a:gd name="T23" fmla="*/ 209 h 213"/>
                  <a:gd name="T24" fmla="*/ 141 w 212"/>
                  <a:gd name="T25" fmla="*/ 213 h 213"/>
                  <a:gd name="T26" fmla="*/ 71 w 212"/>
                  <a:gd name="T27" fmla="*/ 213 h 213"/>
                  <a:gd name="T28" fmla="*/ 48 w 212"/>
                  <a:gd name="T29" fmla="*/ 209 h 213"/>
                  <a:gd name="T30" fmla="*/ 30 w 212"/>
                  <a:gd name="T31" fmla="*/ 199 h 213"/>
                  <a:gd name="T32" fmla="*/ 13 w 212"/>
                  <a:gd name="T33" fmla="*/ 184 h 213"/>
                  <a:gd name="T34" fmla="*/ 4 w 212"/>
                  <a:gd name="T35" fmla="*/ 164 h 213"/>
                  <a:gd name="T36" fmla="*/ 0 w 212"/>
                  <a:gd name="T37" fmla="*/ 142 h 213"/>
                  <a:gd name="T38" fmla="*/ 0 w 212"/>
                  <a:gd name="T39" fmla="*/ 71 h 213"/>
                  <a:gd name="T40" fmla="*/ 4 w 212"/>
                  <a:gd name="T41" fmla="*/ 49 h 213"/>
                  <a:gd name="T42" fmla="*/ 13 w 212"/>
                  <a:gd name="T43" fmla="*/ 30 h 213"/>
                  <a:gd name="T44" fmla="*/ 30 w 212"/>
                  <a:gd name="T45" fmla="*/ 14 h 213"/>
                  <a:gd name="T46" fmla="*/ 48 w 212"/>
                  <a:gd name="T47" fmla="*/ 4 h 213"/>
                  <a:gd name="T48" fmla="*/ 71 w 212"/>
                  <a:gd name="T49"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2" h="213">
                    <a:moveTo>
                      <a:pt x="71" y="0"/>
                    </a:moveTo>
                    <a:lnTo>
                      <a:pt x="141" y="0"/>
                    </a:lnTo>
                    <a:lnTo>
                      <a:pt x="164" y="4"/>
                    </a:lnTo>
                    <a:lnTo>
                      <a:pt x="184" y="14"/>
                    </a:lnTo>
                    <a:lnTo>
                      <a:pt x="199" y="30"/>
                    </a:lnTo>
                    <a:lnTo>
                      <a:pt x="208" y="49"/>
                    </a:lnTo>
                    <a:lnTo>
                      <a:pt x="212" y="71"/>
                    </a:lnTo>
                    <a:lnTo>
                      <a:pt x="212" y="142"/>
                    </a:lnTo>
                    <a:lnTo>
                      <a:pt x="208" y="164"/>
                    </a:lnTo>
                    <a:lnTo>
                      <a:pt x="199" y="184"/>
                    </a:lnTo>
                    <a:lnTo>
                      <a:pt x="184" y="199"/>
                    </a:lnTo>
                    <a:lnTo>
                      <a:pt x="164" y="209"/>
                    </a:lnTo>
                    <a:lnTo>
                      <a:pt x="141" y="213"/>
                    </a:lnTo>
                    <a:lnTo>
                      <a:pt x="71" y="213"/>
                    </a:lnTo>
                    <a:lnTo>
                      <a:pt x="48" y="209"/>
                    </a:lnTo>
                    <a:lnTo>
                      <a:pt x="30" y="199"/>
                    </a:lnTo>
                    <a:lnTo>
                      <a:pt x="13" y="184"/>
                    </a:lnTo>
                    <a:lnTo>
                      <a:pt x="4" y="164"/>
                    </a:lnTo>
                    <a:lnTo>
                      <a:pt x="0" y="142"/>
                    </a:lnTo>
                    <a:lnTo>
                      <a:pt x="0" y="71"/>
                    </a:lnTo>
                    <a:lnTo>
                      <a:pt x="4" y="49"/>
                    </a:lnTo>
                    <a:lnTo>
                      <a:pt x="13" y="30"/>
                    </a:lnTo>
                    <a:lnTo>
                      <a:pt x="30" y="14"/>
                    </a:lnTo>
                    <a:lnTo>
                      <a:pt x="48" y="4"/>
                    </a:lnTo>
                    <a:lnTo>
                      <a:pt x="71" y="0"/>
                    </a:lnTo>
                    <a:close/>
                  </a:path>
                </a:pathLst>
              </a:custGeom>
              <a:solidFill>
                <a:srgbClr val="C82128"/>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61" name="Freeform 87"/>
              <p:cNvSpPr>
                <a:spLocks/>
              </p:cNvSpPr>
              <p:nvPr/>
            </p:nvSpPr>
            <p:spPr bwMode="auto">
              <a:xfrm>
                <a:off x="5324" y="500"/>
                <a:ext cx="212" cy="213"/>
              </a:xfrm>
              <a:custGeom>
                <a:avLst/>
                <a:gdLst>
                  <a:gd name="T0" fmla="*/ 71 w 212"/>
                  <a:gd name="T1" fmla="*/ 0 h 213"/>
                  <a:gd name="T2" fmla="*/ 142 w 212"/>
                  <a:gd name="T3" fmla="*/ 0 h 213"/>
                  <a:gd name="T4" fmla="*/ 164 w 212"/>
                  <a:gd name="T5" fmla="*/ 4 h 213"/>
                  <a:gd name="T6" fmla="*/ 183 w 212"/>
                  <a:gd name="T7" fmla="*/ 14 h 213"/>
                  <a:gd name="T8" fmla="*/ 199 w 212"/>
                  <a:gd name="T9" fmla="*/ 30 h 213"/>
                  <a:gd name="T10" fmla="*/ 209 w 212"/>
                  <a:gd name="T11" fmla="*/ 49 h 213"/>
                  <a:gd name="T12" fmla="*/ 212 w 212"/>
                  <a:gd name="T13" fmla="*/ 71 h 213"/>
                  <a:gd name="T14" fmla="*/ 212 w 212"/>
                  <a:gd name="T15" fmla="*/ 142 h 213"/>
                  <a:gd name="T16" fmla="*/ 209 w 212"/>
                  <a:gd name="T17" fmla="*/ 164 h 213"/>
                  <a:gd name="T18" fmla="*/ 199 w 212"/>
                  <a:gd name="T19" fmla="*/ 184 h 213"/>
                  <a:gd name="T20" fmla="*/ 183 w 212"/>
                  <a:gd name="T21" fmla="*/ 199 h 213"/>
                  <a:gd name="T22" fmla="*/ 164 w 212"/>
                  <a:gd name="T23" fmla="*/ 209 h 213"/>
                  <a:gd name="T24" fmla="*/ 142 w 212"/>
                  <a:gd name="T25" fmla="*/ 213 h 213"/>
                  <a:gd name="T26" fmla="*/ 71 w 212"/>
                  <a:gd name="T27" fmla="*/ 213 h 213"/>
                  <a:gd name="T28" fmla="*/ 48 w 212"/>
                  <a:gd name="T29" fmla="*/ 209 h 213"/>
                  <a:gd name="T30" fmla="*/ 29 w 212"/>
                  <a:gd name="T31" fmla="*/ 199 h 213"/>
                  <a:gd name="T32" fmla="*/ 14 w 212"/>
                  <a:gd name="T33" fmla="*/ 184 h 213"/>
                  <a:gd name="T34" fmla="*/ 4 w 212"/>
                  <a:gd name="T35" fmla="*/ 164 h 213"/>
                  <a:gd name="T36" fmla="*/ 0 w 212"/>
                  <a:gd name="T37" fmla="*/ 142 h 213"/>
                  <a:gd name="T38" fmla="*/ 0 w 212"/>
                  <a:gd name="T39" fmla="*/ 71 h 213"/>
                  <a:gd name="T40" fmla="*/ 4 w 212"/>
                  <a:gd name="T41" fmla="*/ 49 h 213"/>
                  <a:gd name="T42" fmla="*/ 14 w 212"/>
                  <a:gd name="T43" fmla="*/ 30 h 213"/>
                  <a:gd name="T44" fmla="*/ 29 w 212"/>
                  <a:gd name="T45" fmla="*/ 14 h 213"/>
                  <a:gd name="T46" fmla="*/ 48 w 212"/>
                  <a:gd name="T47" fmla="*/ 4 h 213"/>
                  <a:gd name="T48" fmla="*/ 71 w 212"/>
                  <a:gd name="T49"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2" h="213">
                    <a:moveTo>
                      <a:pt x="71" y="0"/>
                    </a:moveTo>
                    <a:lnTo>
                      <a:pt x="142" y="0"/>
                    </a:lnTo>
                    <a:lnTo>
                      <a:pt x="164" y="4"/>
                    </a:lnTo>
                    <a:lnTo>
                      <a:pt x="183" y="14"/>
                    </a:lnTo>
                    <a:lnTo>
                      <a:pt x="199" y="30"/>
                    </a:lnTo>
                    <a:lnTo>
                      <a:pt x="209" y="49"/>
                    </a:lnTo>
                    <a:lnTo>
                      <a:pt x="212" y="71"/>
                    </a:lnTo>
                    <a:lnTo>
                      <a:pt x="212" y="142"/>
                    </a:lnTo>
                    <a:lnTo>
                      <a:pt x="209" y="164"/>
                    </a:lnTo>
                    <a:lnTo>
                      <a:pt x="199" y="184"/>
                    </a:lnTo>
                    <a:lnTo>
                      <a:pt x="183" y="199"/>
                    </a:lnTo>
                    <a:lnTo>
                      <a:pt x="164" y="209"/>
                    </a:lnTo>
                    <a:lnTo>
                      <a:pt x="142" y="213"/>
                    </a:lnTo>
                    <a:lnTo>
                      <a:pt x="71" y="213"/>
                    </a:lnTo>
                    <a:lnTo>
                      <a:pt x="48" y="209"/>
                    </a:lnTo>
                    <a:lnTo>
                      <a:pt x="29" y="199"/>
                    </a:lnTo>
                    <a:lnTo>
                      <a:pt x="14" y="184"/>
                    </a:lnTo>
                    <a:lnTo>
                      <a:pt x="4" y="164"/>
                    </a:lnTo>
                    <a:lnTo>
                      <a:pt x="0" y="142"/>
                    </a:lnTo>
                    <a:lnTo>
                      <a:pt x="0" y="71"/>
                    </a:lnTo>
                    <a:lnTo>
                      <a:pt x="4" y="49"/>
                    </a:lnTo>
                    <a:lnTo>
                      <a:pt x="14" y="30"/>
                    </a:lnTo>
                    <a:lnTo>
                      <a:pt x="29" y="14"/>
                    </a:lnTo>
                    <a:lnTo>
                      <a:pt x="48" y="4"/>
                    </a:lnTo>
                    <a:lnTo>
                      <a:pt x="71" y="0"/>
                    </a:lnTo>
                    <a:close/>
                  </a:path>
                </a:pathLst>
              </a:custGeom>
              <a:solidFill>
                <a:sysClr val="windowText" lastClr="000000">
                  <a:lumMod val="85000"/>
                  <a:lumOff val="15000"/>
                </a:sys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62" name="Freeform 88"/>
              <p:cNvSpPr>
                <a:spLocks/>
              </p:cNvSpPr>
              <p:nvPr/>
            </p:nvSpPr>
            <p:spPr bwMode="auto">
              <a:xfrm>
                <a:off x="5606" y="500"/>
                <a:ext cx="212" cy="213"/>
              </a:xfrm>
              <a:custGeom>
                <a:avLst/>
                <a:gdLst>
                  <a:gd name="T0" fmla="*/ 71 w 212"/>
                  <a:gd name="T1" fmla="*/ 0 h 213"/>
                  <a:gd name="T2" fmla="*/ 141 w 212"/>
                  <a:gd name="T3" fmla="*/ 0 h 213"/>
                  <a:gd name="T4" fmla="*/ 164 w 212"/>
                  <a:gd name="T5" fmla="*/ 4 h 213"/>
                  <a:gd name="T6" fmla="*/ 184 w 212"/>
                  <a:gd name="T7" fmla="*/ 14 h 213"/>
                  <a:gd name="T8" fmla="*/ 199 w 212"/>
                  <a:gd name="T9" fmla="*/ 30 h 213"/>
                  <a:gd name="T10" fmla="*/ 208 w 212"/>
                  <a:gd name="T11" fmla="*/ 49 h 213"/>
                  <a:gd name="T12" fmla="*/ 212 w 212"/>
                  <a:gd name="T13" fmla="*/ 71 h 213"/>
                  <a:gd name="T14" fmla="*/ 212 w 212"/>
                  <a:gd name="T15" fmla="*/ 142 h 213"/>
                  <a:gd name="T16" fmla="*/ 208 w 212"/>
                  <a:gd name="T17" fmla="*/ 164 h 213"/>
                  <a:gd name="T18" fmla="*/ 199 w 212"/>
                  <a:gd name="T19" fmla="*/ 184 h 213"/>
                  <a:gd name="T20" fmla="*/ 184 w 212"/>
                  <a:gd name="T21" fmla="*/ 199 h 213"/>
                  <a:gd name="T22" fmla="*/ 164 w 212"/>
                  <a:gd name="T23" fmla="*/ 209 h 213"/>
                  <a:gd name="T24" fmla="*/ 141 w 212"/>
                  <a:gd name="T25" fmla="*/ 213 h 213"/>
                  <a:gd name="T26" fmla="*/ 71 w 212"/>
                  <a:gd name="T27" fmla="*/ 213 h 213"/>
                  <a:gd name="T28" fmla="*/ 48 w 212"/>
                  <a:gd name="T29" fmla="*/ 209 h 213"/>
                  <a:gd name="T30" fmla="*/ 30 w 212"/>
                  <a:gd name="T31" fmla="*/ 199 h 213"/>
                  <a:gd name="T32" fmla="*/ 14 w 212"/>
                  <a:gd name="T33" fmla="*/ 184 h 213"/>
                  <a:gd name="T34" fmla="*/ 4 w 212"/>
                  <a:gd name="T35" fmla="*/ 164 h 213"/>
                  <a:gd name="T36" fmla="*/ 0 w 212"/>
                  <a:gd name="T37" fmla="*/ 142 h 213"/>
                  <a:gd name="T38" fmla="*/ 0 w 212"/>
                  <a:gd name="T39" fmla="*/ 71 h 213"/>
                  <a:gd name="T40" fmla="*/ 4 w 212"/>
                  <a:gd name="T41" fmla="*/ 49 h 213"/>
                  <a:gd name="T42" fmla="*/ 14 w 212"/>
                  <a:gd name="T43" fmla="*/ 30 h 213"/>
                  <a:gd name="T44" fmla="*/ 30 w 212"/>
                  <a:gd name="T45" fmla="*/ 14 h 213"/>
                  <a:gd name="T46" fmla="*/ 48 w 212"/>
                  <a:gd name="T47" fmla="*/ 4 h 213"/>
                  <a:gd name="T48" fmla="*/ 71 w 212"/>
                  <a:gd name="T49"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2" h="213">
                    <a:moveTo>
                      <a:pt x="71" y="0"/>
                    </a:moveTo>
                    <a:lnTo>
                      <a:pt x="141" y="0"/>
                    </a:lnTo>
                    <a:lnTo>
                      <a:pt x="164" y="4"/>
                    </a:lnTo>
                    <a:lnTo>
                      <a:pt x="184" y="14"/>
                    </a:lnTo>
                    <a:lnTo>
                      <a:pt x="199" y="30"/>
                    </a:lnTo>
                    <a:lnTo>
                      <a:pt x="208" y="49"/>
                    </a:lnTo>
                    <a:lnTo>
                      <a:pt x="212" y="71"/>
                    </a:lnTo>
                    <a:lnTo>
                      <a:pt x="212" y="142"/>
                    </a:lnTo>
                    <a:lnTo>
                      <a:pt x="208" y="164"/>
                    </a:lnTo>
                    <a:lnTo>
                      <a:pt x="199" y="184"/>
                    </a:lnTo>
                    <a:lnTo>
                      <a:pt x="184" y="199"/>
                    </a:lnTo>
                    <a:lnTo>
                      <a:pt x="164" y="209"/>
                    </a:lnTo>
                    <a:lnTo>
                      <a:pt x="141" y="213"/>
                    </a:lnTo>
                    <a:lnTo>
                      <a:pt x="71" y="213"/>
                    </a:lnTo>
                    <a:lnTo>
                      <a:pt x="48" y="209"/>
                    </a:lnTo>
                    <a:lnTo>
                      <a:pt x="30" y="199"/>
                    </a:lnTo>
                    <a:lnTo>
                      <a:pt x="14" y="184"/>
                    </a:lnTo>
                    <a:lnTo>
                      <a:pt x="4" y="164"/>
                    </a:lnTo>
                    <a:lnTo>
                      <a:pt x="0" y="142"/>
                    </a:lnTo>
                    <a:lnTo>
                      <a:pt x="0" y="71"/>
                    </a:lnTo>
                    <a:lnTo>
                      <a:pt x="4" y="49"/>
                    </a:lnTo>
                    <a:lnTo>
                      <a:pt x="14" y="30"/>
                    </a:lnTo>
                    <a:lnTo>
                      <a:pt x="30" y="14"/>
                    </a:lnTo>
                    <a:lnTo>
                      <a:pt x="48" y="4"/>
                    </a:lnTo>
                    <a:lnTo>
                      <a:pt x="71" y="0"/>
                    </a:lnTo>
                    <a:close/>
                  </a:path>
                </a:pathLst>
              </a:custGeom>
              <a:solidFill>
                <a:srgbClr val="7BD2F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63" name="Freeform 89"/>
              <p:cNvSpPr>
                <a:spLocks/>
              </p:cNvSpPr>
              <p:nvPr/>
            </p:nvSpPr>
            <p:spPr bwMode="auto">
              <a:xfrm>
                <a:off x="2452" y="1277"/>
                <a:ext cx="1388" cy="2261"/>
              </a:xfrm>
              <a:custGeom>
                <a:avLst/>
                <a:gdLst>
                  <a:gd name="T0" fmla="*/ 598 w 1388"/>
                  <a:gd name="T1" fmla="*/ 0 h 2261"/>
                  <a:gd name="T2" fmla="*/ 1388 w 1388"/>
                  <a:gd name="T3" fmla="*/ 0 h 2261"/>
                  <a:gd name="T4" fmla="*/ 1388 w 1388"/>
                  <a:gd name="T5" fmla="*/ 2261 h 2261"/>
                  <a:gd name="T6" fmla="*/ 16 w 1388"/>
                  <a:gd name="T7" fmla="*/ 615 h 2261"/>
                  <a:gd name="T8" fmla="*/ 5 w 1388"/>
                  <a:gd name="T9" fmla="*/ 597 h 2261"/>
                  <a:gd name="T10" fmla="*/ 0 w 1388"/>
                  <a:gd name="T11" fmla="*/ 578 h 2261"/>
                  <a:gd name="T12" fmla="*/ 1 w 1388"/>
                  <a:gd name="T13" fmla="*/ 557 h 2261"/>
                  <a:gd name="T14" fmla="*/ 8 w 1388"/>
                  <a:gd name="T15" fmla="*/ 537 h 2261"/>
                  <a:gd name="T16" fmla="*/ 21 w 1388"/>
                  <a:gd name="T17" fmla="*/ 521 h 2261"/>
                  <a:gd name="T18" fmla="*/ 499 w 1388"/>
                  <a:gd name="T19" fmla="*/ 43 h 2261"/>
                  <a:gd name="T20" fmla="*/ 520 w 1388"/>
                  <a:gd name="T21" fmla="*/ 24 h 2261"/>
                  <a:gd name="T22" fmla="*/ 545 w 1388"/>
                  <a:gd name="T23" fmla="*/ 12 h 2261"/>
                  <a:gd name="T24" fmla="*/ 571 w 1388"/>
                  <a:gd name="T25" fmla="*/ 3 h 2261"/>
                  <a:gd name="T26" fmla="*/ 598 w 1388"/>
                  <a:gd name="T27" fmla="*/ 0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88" h="2261">
                    <a:moveTo>
                      <a:pt x="598" y="0"/>
                    </a:moveTo>
                    <a:lnTo>
                      <a:pt x="1388" y="0"/>
                    </a:lnTo>
                    <a:lnTo>
                      <a:pt x="1388" y="2261"/>
                    </a:lnTo>
                    <a:lnTo>
                      <a:pt x="16" y="615"/>
                    </a:lnTo>
                    <a:lnTo>
                      <a:pt x="5" y="597"/>
                    </a:lnTo>
                    <a:lnTo>
                      <a:pt x="0" y="578"/>
                    </a:lnTo>
                    <a:lnTo>
                      <a:pt x="1" y="557"/>
                    </a:lnTo>
                    <a:lnTo>
                      <a:pt x="8" y="537"/>
                    </a:lnTo>
                    <a:lnTo>
                      <a:pt x="21" y="521"/>
                    </a:lnTo>
                    <a:lnTo>
                      <a:pt x="499" y="43"/>
                    </a:lnTo>
                    <a:lnTo>
                      <a:pt x="520" y="24"/>
                    </a:lnTo>
                    <a:lnTo>
                      <a:pt x="545" y="12"/>
                    </a:lnTo>
                    <a:lnTo>
                      <a:pt x="571" y="3"/>
                    </a:lnTo>
                    <a:lnTo>
                      <a:pt x="598" y="0"/>
                    </a:lnTo>
                    <a:close/>
                  </a:path>
                </a:pathLst>
              </a:custGeom>
              <a:solidFill>
                <a:srgbClr val="5EF7FF"/>
              </a:solidFill>
              <a:ln w="0">
                <a:solidFill>
                  <a:srgbClr val="5EF7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64" name="Freeform 90"/>
              <p:cNvSpPr>
                <a:spLocks/>
              </p:cNvSpPr>
              <p:nvPr/>
            </p:nvSpPr>
            <p:spPr bwMode="auto">
              <a:xfrm>
                <a:off x="3204" y="1277"/>
                <a:ext cx="636" cy="565"/>
              </a:xfrm>
              <a:custGeom>
                <a:avLst/>
                <a:gdLst>
                  <a:gd name="T0" fmla="*/ 636 w 636"/>
                  <a:gd name="T1" fmla="*/ 0 h 565"/>
                  <a:gd name="T2" fmla="*/ 636 w 636"/>
                  <a:gd name="T3" fmla="*/ 565 h 565"/>
                  <a:gd name="T4" fmla="*/ 0 w 636"/>
                  <a:gd name="T5" fmla="*/ 565 h 565"/>
                  <a:gd name="T6" fmla="*/ 636 w 636"/>
                  <a:gd name="T7" fmla="*/ 0 h 565"/>
                </a:gdLst>
                <a:ahLst/>
                <a:cxnLst>
                  <a:cxn ang="0">
                    <a:pos x="T0" y="T1"/>
                  </a:cxn>
                  <a:cxn ang="0">
                    <a:pos x="T2" y="T3"/>
                  </a:cxn>
                  <a:cxn ang="0">
                    <a:pos x="T4" y="T5"/>
                  </a:cxn>
                  <a:cxn ang="0">
                    <a:pos x="T6" y="T7"/>
                  </a:cxn>
                </a:cxnLst>
                <a:rect l="0" t="0" r="r" b="b"/>
                <a:pathLst>
                  <a:path w="636" h="565">
                    <a:moveTo>
                      <a:pt x="636" y="0"/>
                    </a:moveTo>
                    <a:lnTo>
                      <a:pt x="636" y="565"/>
                    </a:lnTo>
                    <a:lnTo>
                      <a:pt x="0" y="565"/>
                    </a:lnTo>
                    <a:lnTo>
                      <a:pt x="636" y="0"/>
                    </a:lnTo>
                    <a:close/>
                  </a:path>
                </a:pathLst>
              </a:custGeom>
              <a:solidFill>
                <a:srgbClr val="96FFFD"/>
              </a:solidFill>
              <a:ln w="0">
                <a:solidFill>
                  <a:srgbClr val="96FFFD"/>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65" name="Freeform 91"/>
              <p:cNvSpPr>
                <a:spLocks/>
              </p:cNvSpPr>
              <p:nvPr/>
            </p:nvSpPr>
            <p:spPr bwMode="auto">
              <a:xfrm>
                <a:off x="2452" y="1289"/>
                <a:ext cx="752" cy="553"/>
              </a:xfrm>
              <a:custGeom>
                <a:avLst/>
                <a:gdLst>
                  <a:gd name="T0" fmla="*/ 545 w 752"/>
                  <a:gd name="T1" fmla="*/ 0 h 553"/>
                  <a:gd name="T2" fmla="*/ 752 w 752"/>
                  <a:gd name="T3" fmla="*/ 553 h 553"/>
                  <a:gd name="T4" fmla="*/ 0 w 752"/>
                  <a:gd name="T5" fmla="*/ 553 h 553"/>
                  <a:gd name="T6" fmla="*/ 3 w 752"/>
                  <a:gd name="T7" fmla="*/ 537 h 553"/>
                  <a:gd name="T8" fmla="*/ 10 w 752"/>
                  <a:gd name="T9" fmla="*/ 522 h 553"/>
                  <a:gd name="T10" fmla="*/ 21 w 752"/>
                  <a:gd name="T11" fmla="*/ 509 h 553"/>
                  <a:gd name="T12" fmla="*/ 499 w 752"/>
                  <a:gd name="T13" fmla="*/ 31 h 553"/>
                  <a:gd name="T14" fmla="*/ 520 w 752"/>
                  <a:gd name="T15" fmla="*/ 12 h 553"/>
                  <a:gd name="T16" fmla="*/ 545 w 752"/>
                  <a:gd name="T17"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2" h="553">
                    <a:moveTo>
                      <a:pt x="545" y="0"/>
                    </a:moveTo>
                    <a:lnTo>
                      <a:pt x="752" y="553"/>
                    </a:lnTo>
                    <a:lnTo>
                      <a:pt x="0" y="553"/>
                    </a:lnTo>
                    <a:lnTo>
                      <a:pt x="3" y="537"/>
                    </a:lnTo>
                    <a:lnTo>
                      <a:pt x="10" y="522"/>
                    </a:lnTo>
                    <a:lnTo>
                      <a:pt x="21" y="509"/>
                    </a:lnTo>
                    <a:lnTo>
                      <a:pt x="499" y="31"/>
                    </a:lnTo>
                    <a:lnTo>
                      <a:pt x="520" y="12"/>
                    </a:lnTo>
                    <a:lnTo>
                      <a:pt x="545" y="0"/>
                    </a:lnTo>
                    <a:close/>
                  </a:path>
                </a:pathLst>
              </a:custGeom>
              <a:solidFill>
                <a:srgbClr val="7BD2F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66" name="Freeform 92"/>
              <p:cNvSpPr>
                <a:spLocks/>
              </p:cNvSpPr>
              <p:nvPr/>
            </p:nvSpPr>
            <p:spPr bwMode="auto">
              <a:xfrm>
                <a:off x="3204" y="1842"/>
                <a:ext cx="636" cy="1696"/>
              </a:xfrm>
              <a:custGeom>
                <a:avLst/>
                <a:gdLst>
                  <a:gd name="T0" fmla="*/ 0 w 636"/>
                  <a:gd name="T1" fmla="*/ 0 h 1696"/>
                  <a:gd name="T2" fmla="*/ 636 w 636"/>
                  <a:gd name="T3" fmla="*/ 0 h 1696"/>
                  <a:gd name="T4" fmla="*/ 636 w 636"/>
                  <a:gd name="T5" fmla="*/ 1696 h 1696"/>
                  <a:gd name="T6" fmla="*/ 0 w 636"/>
                  <a:gd name="T7" fmla="*/ 0 h 1696"/>
                </a:gdLst>
                <a:ahLst/>
                <a:cxnLst>
                  <a:cxn ang="0">
                    <a:pos x="T0" y="T1"/>
                  </a:cxn>
                  <a:cxn ang="0">
                    <a:pos x="T2" y="T3"/>
                  </a:cxn>
                  <a:cxn ang="0">
                    <a:pos x="T4" y="T5"/>
                  </a:cxn>
                  <a:cxn ang="0">
                    <a:pos x="T6" y="T7"/>
                  </a:cxn>
                </a:cxnLst>
                <a:rect l="0" t="0" r="r" b="b"/>
                <a:pathLst>
                  <a:path w="636" h="1696">
                    <a:moveTo>
                      <a:pt x="0" y="0"/>
                    </a:moveTo>
                    <a:lnTo>
                      <a:pt x="636" y="0"/>
                    </a:lnTo>
                    <a:lnTo>
                      <a:pt x="636" y="1696"/>
                    </a:lnTo>
                    <a:lnTo>
                      <a:pt x="0" y="0"/>
                    </a:lnTo>
                    <a:close/>
                  </a:path>
                </a:pathLst>
              </a:custGeom>
              <a:solidFill>
                <a:srgbClr val="7BD2F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67" name="Freeform 93"/>
              <p:cNvSpPr>
                <a:spLocks/>
              </p:cNvSpPr>
              <p:nvPr/>
            </p:nvSpPr>
            <p:spPr bwMode="auto">
              <a:xfrm>
                <a:off x="3769" y="289"/>
                <a:ext cx="142" cy="3743"/>
              </a:xfrm>
              <a:custGeom>
                <a:avLst/>
                <a:gdLst>
                  <a:gd name="T0" fmla="*/ 71 w 142"/>
                  <a:gd name="T1" fmla="*/ 0 h 3743"/>
                  <a:gd name="T2" fmla="*/ 93 w 142"/>
                  <a:gd name="T3" fmla="*/ 4 h 3743"/>
                  <a:gd name="T4" fmla="*/ 113 w 142"/>
                  <a:gd name="T5" fmla="*/ 14 h 3743"/>
                  <a:gd name="T6" fmla="*/ 128 w 142"/>
                  <a:gd name="T7" fmla="*/ 29 h 3743"/>
                  <a:gd name="T8" fmla="*/ 138 w 142"/>
                  <a:gd name="T9" fmla="*/ 49 h 3743"/>
                  <a:gd name="T10" fmla="*/ 142 w 142"/>
                  <a:gd name="T11" fmla="*/ 71 h 3743"/>
                  <a:gd name="T12" fmla="*/ 142 w 142"/>
                  <a:gd name="T13" fmla="*/ 3672 h 3743"/>
                  <a:gd name="T14" fmla="*/ 138 w 142"/>
                  <a:gd name="T15" fmla="*/ 3695 h 3743"/>
                  <a:gd name="T16" fmla="*/ 128 w 142"/>
                  <a:gd name="T17" fmla="*/ 3714 h 3743"/>
                  <a:gd name="T18" fmla="*/ 113 w 142"/>
                  <a:gd name="T19" fmla="*/ 3729 h 3743"/>
                  <a:gd name="T20" fmla="*/ 93 w 142"/>
                  <a:gd name="T21" fmla="*/ 3739 h 3743"/>
                  <a:gd name="T22" fmla="*/ 71 w 142"/>
                  <a:gd name="T23" fmla="*/ 3743 h 3743"/>
                  <a:gd name="T24" fmla="*/ 49 w 142"/>
                  <a:gd name="T25" fmla="*/ 3739 h 3743"/>
                  <a:gd name="T26" fmla="*/ 29 w 142"/>
                  <a:gd name="T27" fmla="*/ 3729 h 3743"/>
                  <a:gd name="T28" fmla="*/ 14 w 142"/>
                  <a:gd name="T29" fmla="*/ 3714 h 3743"/>
                  <a:gd name="T30" fmla="*/ 4 w 142"/>
                  <a:gd name="T31" fmla="*/ 3695 h 3743"/>
                  <a:gd name="T32" fmla="*/ 0 w 142"/>
                  <a:gd name="T33" fmla="*/ 3672 h 3743"/>
                  <a:gd name="T34" fmla="*/ 0 w 142"/>
                  <a:gd name="T35" fmla="*/ 71 h 3743"/>
                  <a:gd name="T36" fmla="*/ 4 w 142"/>
                  <a:gd name="T37" fmla="*/ 49 h 3743"/>
                  <a:gd name="T38" fmla="*/ 14 w 142"/>
                  <a:gd name="T39" fmla="*/ 29 h 3743"/>
                  <a:gd name="T40" fmla="*/ 29 w 142"/>
                  <a:gd name="T41" fmla="*/ 14 h 3743"/>
                  <a:gd name="T42" fmla="*/ 49 w 142"/>
                  <a:gd name="T43" fmla="*/ 4 h 3743"/>
                  <a:gd name="T44" fmla="*/ 71 w 142"/>
                  <a:gd name="T45" fmla="*/ 0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2" h="3743">
                    <a:moveTo>
                      <a:pt x="71" y="0"/>
                    </a:moveTo>
                    <a:lnTo>
                      <a:pt x="93" y="4"/>
                    </a:lnTo>
                    <a:lnTo>
                      <a:pt x="113" y="14"/>
                    </a:lnTo>
                    <a:lnTo>
                      <a:pt x="128" y="29"/>
                    </a:lnTo>
                    <a:lnTo>
                      <a:pt x="138" y="49"/>
                    </a:lnTo>
                    <a:lnTo>
                      <a:pt x="142" y="71"/>
                    </a:lnTo>
                    <a:lnTo>
                      <a:pt x="142" y="3672"/>
                    </a:lnTo>
                    <a:lnTo>
                      <a:pt x="138" y="3695"/>
                    </a:lnTo>
                    <a:lnTo>
                      <a:pt x="128" y="3714"/>
                    </a:lnTo>
                    <a:lnTo>
                      <a:pt x="113" y="3729"/>
                    </a:lnTo>
                    <a:lnTo>
                      <a:pt x="93" y="3739"/>
                    </a:lnTo>
                    <a:lnTo>
                      <a:pt x="71" y="3743"/>
                    </a:lnTo>
                    <a:lnTo>
                      <a:pt x="49" y="3739"/>
                    </a:lnTo>
                    <a:lnTo>
                      <a:pt x="29" y="3729"/>
                    </a:lnTo>
                    <a:lnTo>
                      <a:pt x="14" y="3714"/>
                    </a:lnTo>
                    <a:lnTo>
                      <a:pt x="4" y="3695"/>
                    </a:lnTo>
                    <a:lnTo>
                      <a:pt x="0" y="3672"/>
                    </a:lnTo>
                    <a:lnTo>
                      <a:pt x="0" y="71"/>
                    </a:lnTo>
                    <a:lnTo>
                      <a:pt x="4" y="49"/>
                    </a:lnTo>
                    <a:lnTo>
                      <a:pt x="14" y="29"/>
                    </a:lnTo>
                    <a:lnTo>
                      <a:pt x="29" y="14"/>
                    </a:lnTo>
                    <a:lnTo>
                      <a:pt x="49" y="4"/>
                    </a:lnTo>
                    <a:lnTo>
                      <a:pt x="71" y="0"/>
                    </a:lnTo>
                    <a:close/>
                  </a:path>
                </a:pathLst>
              </a:custGeom>
              <a:solidFill>
                <a:srgbClr val="2C3C43">
                  <a:lumMod val="40000"/>
                  <a:lumOff val="6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68" name="Freeform 94"/>
              <p:cNvSpPr>
                <a:spLocks/>
              </p:cNvSpPr>
              <p:nvPr/>
            </p:nvSpPr>
            <p:spPr bwMode="auto">
              <a:xfrm>
                <a:off x="4123" y="1277"/>
                <a:ext cx="282" cy="142"/>
              </a:xfrm>
              <a:custGeom>
                <a:avLst/>
                <a:gdLst>
                  <a:gd name="T0" fmla="*/ 70 w 282"/>
                  <a:gd name="T1" fmla="*/ 0 h 142"/>
                  <a:gd name="T2" fmla="*/ 211 w 282"/>
                  <a:gd name="T3" fmla="*/ 0 h 142"/>
                  <a:gd name="T4" fmla="*/ 234 w 282"/>
                  <a:gd name="T5" fmla="*/ 4 h 142"/>
                  <a:gd name="T6" fmla="*/ 253 w 282"/>
                  <a:gd name="T7" fmla="*/ 14 h 142"/>
                  <a:gd name="T8" fmla="*/ 268 w 282"/>
                  <a:gd name="T9" fmla="*/ 30 h 142"/>
                  <a:gd name="T10" fmla="*/ 278 w 282"/>
                  <a:gd name="T11" fmla="*/ 49 h 142"/>
                  <a:gd name="T12" fmla="*/ 282 w 282"/>
                  <a:gd name="T13" fmla="*/ 71 h 142"/>
                  <a:gd name="T14" fmla="*/ 278 w 282"/>
                  <a:gd name="T15" fmla="*/ 93 h 142"/>
                  <a:gd name="T16" fmla="*/ 268 w 282"/>
                  <a:gd name="T17" fmla="*/ 113 h 142"/>
                  <a:gd name="T18" fmla="*/ 253 w 282"/>
                  <a:gd name="T19" fmla="*/ 128 h 142"/>
                  <a:gd name="T20" fmla="*/ 234 w 282"/>
                  <a:gd name="T21" fmla="*/ 138 h 142"/>
                  <a:gd name="T22" fmla="*/ 211 w 282"/>
                  <a:gd name="T23" fmla="*/ 142 h 142"/>
                  <a:gd name="T24" fmla="*/ 70 w 282"/>
                  <a:gd name="T25" fmla="*/ 142 h 142"/>
                  <a:gd name="T26" fmla="*/ 47 w 282"/>
                  <a:gd name="T27" fmla="*/ 138 h 142"/>
                  <a:gd name="T28" fmla="*/ 29 w 282"/>
                  <a:gd name="T29" fmla="*/ 128 h 142"/>
                  <a:gd name="T30" fmla="*/ 14 w 282"/>
                  <a:gd name="T31" fmla="*/ 113 h 142"/>
                  <a:gd name="T32" fmla="*/ 3 w 282"/>
                  <a:gd name="T33" fmla="*/ 93 h 142"/>
                  <a:gd name="T34" fmla="*/ 0 w 282"/>
                  <a:gd name="T35" fmla="*/ 71 h 142"/>
                  <a:gd name="T36" fmla="*/ 3 w 282"/>
                  <a:gd name="T37" fmla="*/ 49 h 142"/>
                  <a:gd name="T38" fmla="*/ 14 w 282"/>
                  <a:gd name="T39" fmla="*/ 30 h 142"/>
                  <a:gd name="T40" fmla="*/ 29 w 282"/>
                  <a:gd name="T41" fmla="*/ 14 h 142"/>
                  <a:gd name="T42" fmla="*/ 47 w 282"/>
                  <a:gd name="T43" fmla="*/ 4 h 142"/>
                  <a:gd name="T44" fmla="*/ 70 w 282"/>
                  <a:gd name="T4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2" h="142">
                    <a:moveTo>
                      <a:pt x="70" y="0"/>
                    </a:moveTo>
                    <a:lnTo>
                      <a:pt x="211" y="0"/>
                    </a:lnTo>
                    <a:lnTo>
                      <a:pt x="234" y="4"/>
                    </a:lnTo>
                    <a:lnTo>
                      <a:pt x="253" y="14"/>
                    </a:lnTo>
                    <a:lnTo>
                      <a:pt x="268" y="30"/>
                    </a:lnTo>
                    <a:lnTo>
                      <a:pt x="278" y="49"/>
                    </a:lnTo>
                    <a:lnTo>
                      <a:pt x="282" y="71"/>
                    </a:lnTo>
                    <a:lnTo>
                      <a:pt x="278" y="93"/>
                    </a:lnTo>
                    <a:lnTo>
                      <a:pt x="268" y="113"/>
                    </a:lnTo>
                    <a:lnTo>
                      <a:pt x="253" y="128"/>
                    </a:lnTo>
                    <a:lnTo>
                      <a:pt x="234" y="138"/>
                    </a:lnTo>
                    <a:lnTo>
                      <a:pt x="211" y="142"/>
                    </a:lnTo>
                    <a:lnTo>
                      <a:pt x="70" y="142"/>
                    </a:lnTo>
                    <a:lnTo>
                      <a:pt x="47" y="138"/>
                    </a:lnTo>
                    <a:lnTo>
                      <a:pt x="29" y="128"/>
                    </a:lnTo>
                    <a:lnTo>
                      <a:pt x="14" y="113"/>
                    </a:lnTo>
                    <a:lnTo>
                      <a:pt x="3" y="93"/>
                    </a:lnTo>
                    <a:lnTo>
                      <a:pt x="0" y="71"/>
                    </a:lnTo>
                    <a:lnTo>
                      <a:pt x="3" y="49"/>
                    </a:lnTo>
                    <a:lnTo>
                      <a:pt x="14" y="30"/>
                    </a:lnTo>
                    <a:lnTo>
                      <a:pt x="29" y="14"/>
                    </a:lnTo>
                    <a:lnTo>
                      <a:pt x="47" y="4"/>
                    </a:lnTo>
                    <a:lnTo>
                      <a:pt x="70" y="0"/>
                    </a:lnTo>
                    <a:close/>
                  </a:path>
                </a:pathLst>
              </a:custGeom>
              <a:solidFill>
                <a:srgbClr val="C82128"/>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69" name="Freeform 95"/>
              <p:cNvSpPr>
                <a:spLocks/>
              </p:cNvSpPr>
              <p:nvPr/>
            </p:nvSpPr>
            <p:spPr bwMode="auto">
              <a:xfrm>
                <a:off x="4123" y="1842"/>
                <a:ext cx="282" cy="142"/>
              </a:xfrm>
              <a:custGeom>
                <a:avLst/>
                <a:gdLst>
                  <a:gd name="T0" fmla="*/ 70 w 282"/>
                  <a:gd name="T1" fmla="*/ 0 h 142"/>
                  <a:gd name="T2" fmla="*/ 211 w 282"/>
                  <a:gd name="T3" fmla="*/ 0 h 142"/>
                  <a:gd name="T4" fmla="*/ 234 w 282"/>
                  <a:gd name="T5" fmla="*/ 4 h 142"/>
                  <a:gd name="T6" fmla="*/ 253 w 282"/>
                  <a:gd name="T7" fmla="*/ 14 h 142"/>
                  <a:gd name="T8" fmla="*/ 268 w 282"/>
                  <a:gd name="T9" fmla="*/ 30 h 142"/>
                  <a:gd name="T10" fmla="*/ 278 w 282"/>
                  <a:gd name="T11" fmla="*/ 49 h 142"/>
                  <a:gd name="T12" fmla="*/ 282 w 282"/>
                  <a:gd name="T13" fmla="*/ 71 h 142"/>
                  <a:gd name="T14" fmla="*/ 278 w 282"/>
                  <a:gd name="T15" fmla="*/ 93 h 142"/>
                  <a:gd name="T16" fmla="*/ 268 w 282"/>
                  <a:gd name="T17" fmla="*/ 113 h 142"/>
                  <a:gd name="T18" fmla="*/ 253 w 282"/>
                  <a:gd name="T19" fmla="*/ 128 h 142"/>
                  <a:gd name="T20" fmla="*/ 234 w 282"/>
                  <a:gd name="T21" fmla="*/ 138 h 142"/>
                  <a:gd name="T22" fmla="*/ 211 w 282"/>
                  <a:gd name="T23" fmla="*/ 142 h 142"/>
                  <a:gd name="T24" fmla="*/ 70 w 282"/>
                  <a:gd name="T25" fmla="*/ 142 h 142"/>
                  <a:gd name="T26" fmla="*/ 47 w 282"/>
                  <a:gd name="T27" fmla="*/ 138 h 142"/>
                  <a:gd name="T28" fmla="*/ 29 w 282"/>
                  <a:gd name="T29" fmla="*/ 128 h 142"/>
                  <a:gd name="T30" fmla="*/ 14 w 282"/>
                  <a:gd name="T31" fmla="*/ 113 h 142"/>
                  <a:gd name="T32" fmla="*/ 3 w 282"/>
                  <a:gd name="T33" fmla="*/ 93 h 142"/>
                  <a:gd name="T34" fmla="*/ 0 w 282"/>
                  <a:gd name="T35" fmla="*/ 71 h 142"/>
                  <a:gd name="T36" fmla="*/ 3 w 282"/>
                  <a:gd name="T37" fmla="*/ 49 h 142"/>
                  <a:gd name="T38" fmla="*/ 14 w 282"/>
                  <a:gd name="T39" fmla="*/ 30 h 142"/>
                  <a:gd name="T40" fmla="*/ 29 w 282"/>
                  <a:gd name="T41" fmla="*/ 14 h 142"/>
                  <a:gd name="T42" fmla="*/ 47 w 282"/>
                  <a:gd name="T43" fmla="*/ 4 h 142"/>
                  <a:gd name="T44" fmla="*/ 70 w 282"/>
                  <a:gd name="T4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2" h="142">
                    <a:moveTo>
                      <a:pt x="70" y="0"/>
                    </a:moveTo>
                    <a:lnTo>
                      <a:pt x="211" y="0"/>
                    </a:lnTo>
                    <a:lnTo>
                      <a:pt x="234" y="4"/>
                    </a:lnTo>
                    <a:lnTo>
                      <a:pt x="253" y="14"/>
                    </a:lnTo>
                    <a:lnTo>
                      <a:pt x="268" y="30"/>
                    </a:lnTo>
                    <a:lnTo>
                      <a:pt x="278" y="49"/>
                    </a:lnTo>
                    <a:lnTo>
                      <a:pt x="282" y="71"/>
                    </a:lnTo>
                    <a:lnTo>
                      <a:pt x="278" y="93"/>
                    </a:lnTo>
                    <a:lnTo>
                      <a:pt x="268" y="113"/>
                    </a:lnTo>
                    <a:lnTo>
                      <a:pt x="253" y="128"/>
                    </a:lnTo>
                    <a:lnTo>
                      <a:pt x="234" y="138"/>
                    </a:lnTo>
                    <a:lnTo>
                      <a:pt x="211" y="142"/>
                    </a:lnTo>
                    <a:lnTo>
                      <a:pt x="70" y="142"/>
                    </a:lnTo>
                    <a:lnTo>
                      <a:pt x="47" y="138"/>
                    </a:lnTo>
                    <a:lnTo>
                      <a:pt x="29" y="128"/>
                    </a:lnTo>
                    <a:lnTo>
                      <a:pt x="14" y="113"/>
                    </a:lnTo>
                    <a:lnTo>
                      <a:pt x="3" y="93"/>
                    </a:lnTo>
                    <a:lnTo>
                      <a:pt x="0" y="71"/>
                    </a:lnTo>
                    <a:lnTo>
                      <a:pt x="3" y="49"/>
                    </a:lnTo>
                    <a:lnTo>
                      <a:pt x="14" y="30"/>
                    </a:lnTo>
                    <a:lnTo>
                      <a:pt x="29" y="14"/>
                    </a:lnTo>
                    <a:lnTo>
                      <a:pt x="47" y="4"/>
                    </a:lnTo>
                    <a:lnTo>
                      <a:pt x="70" y="0"/>
                    </a:lnTo>
                    <a:close/>
                  </a:path>
                </a:pathLst>
              </a:custGeom>
              <a:solidFill>
                <a:srgbClr val="C82128"/>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70" name="Freeform 96"/>
              <p:cNvSpPr>
                <a:spLocks/>
              </p:cNvSpPr>
              <p:nvPr/>
            </p:nvSpPr>
            <p:spPr bwMode="auto">
              <a:xfrm>
                <a:off x="4334" y="1560"/>
                <a:ext cx="283" cy="142"/>
              </a:xfrm>
              <a:custGeom>
                <a:avLst/>
                <a:gdLst>
                  <a:gd name="T0" fmla="*/ 71 w 283"/>
                  <a:gd name="T1" fmla="*/ 0 h 142"/>
                  <a:gd name="T2" fmla="*/ 213 w 283"/>
                  <a:gd name="T3" fmla="*/ 0 h 142"/>
                  <a:gd name="T4" fmla="*/ 235 w 283"/>
                  <a:gd name="T5" fmla="*/ 4 h 142"/>
                  <a:gd name="T6" fmla="*/ 255 w 283"/>
                  <a:gd name="T7" fmla="*/ 14 h 142"/>
                  <a:gd name="T8" fmla="*/ 270 w 283"/>
                  <a:gd name="T9" fmla="*/ 29 h 142"/>
                  <a:gd name="T10" fmla="*/ 280 w 283"/>
                  <a:gd name="T11" fmla="*/ 49 h 142"/>
                  <a:gd name="T12" fmla="*/ 283 w 283"/>
                  <a:gd name="T13" fmla="*/ 71 h 142"/>
                  <a:gd name="T14" fmla="*/ 280 w 283"/>
                  <a:gd name="T15" fmla="*/ 94 h 142"/>
                  <a:gd name="T16" fmla="*/ 270 w 283"/>
                  <a:gd name="T17" fmla="*/ 112 h 142"/>
                  <a:gd name="T18" fmla="*/ 255 w 283"/>
                  <a:gd name="T19" fmla="*/ 128 h 142"/>
                  <a:gd name="T20" fmla="*/ 235 w 283"/>
                  <a:gd name="T21" fmla="*/ 138 h 142"/>
                  <a:gd name="T22" fmla="*/ 213 w 283"/>
                  <a:gd name="T23" fmla="*/ 142 h 142"/>
                  <a:gd name="T24" fmla="*/ 71 w 283"/>
                  <a:gd name="T25" fmla="*/ 142 h 142"/>
                  <a:gd name="T26" fmla="*/ 49 w 283"/>
                  <a:gd name="T27" fmla="*/ 138 h 142"/>
                  <a:gd name="T28" fmla="*/ 30 w 283"/>
                  <a:gd name="T29" fmla="*/ 128 h 142"/>
                  <a:gd name="T30" fmla="*/ 14 w 283"/>
                  <a:gd name="T31" fmla="*/ 112 h 142"/>
                  <a:gd name="T32" fmla="*/ 4 w 283"/>
                  <a:gd name="T33" fmla="*/ 94 h 142"/>
                  <a:gd name="T34" fmla="*/ 0 w 283"/>
                  <a:gd name="T35" fmla="*/ 71 h 142"/>
                  <a:gd name="T36" fmla="*/ 4 w 283"/>
                  <a:gd name="T37" fmla="*/ 49 h 142"/>
                  <a:gd name="T38" fmla="*/ 14 w 283"/>
                  <a:gd name="T39" fmla="*/ 29 h 142"/>
                  <a:gd name="T40" fmla="*/ 30 w 283"/>
                  <a:gd name="T41" fmla="*/ 14 h 142"/>
                  <a:gd name="T42" fmla="*/ 49 w 283"/>
                  <a:gd name="T43" fmla="*/ 4 h 142"/>
                  <a:gd name="T44" fmla="*/ 71 w 283"/>
                  <a:gd name="T4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3" h="142">
                    <a:moveTo>
                      <a:pt x="71" y="0"/>
                    </a:moveTo>
                    <a:lnTo>
                      <a:pt x="213" y="0"/>
                    </a:lnTo>
                    <a:lnTo>
                      <a:pt x="235" y="4"/>
                    </a:lnTo>
                    <a:lnTo>
                      <a:pt x="255" y="14"/>
                    </a:lnTo>
                    <a:lnTo>
                      <a:pt x="270" y="29"/>
                    </a:lnTo>
                    <a:lnTo>
                      <a:pt x="280" y="49"/>
                    </a:lnTo>
                    <a:lnTo>
                      <a:pt x="283" y="71"/>
                    </a:lnTo>
                    <a:lnTo>
                      <a:pt x="280" y="94"/>
                    </a:lnTo>
                    <a:lnTo>
                      <a:pt x="270" y="112"/>
                    </a:lnTo>
                    <a:lnTo>
                      <a:pt x="255" y="128"/>
                    </a:lnTo>
                    <a:lnTo>
                      <a:pt x="235" y="138"/>
                    </a:lnTo>
                    <a:lnTo>
                      <a:pt x="213" y="142"/>
                    </a:lnTo>
                    <a:lnTo>
                      <a:pt x="71" y="142"/>
                    </a:lnTo>
                    <a:lnTo>
                      <a:pt x="49" y="138"/>
                    </a:lnTo>
                    <a:lnTo>
                      <a:pt x="30" y="128"/>
                    </a:lnTo>
                    <a:lnTo>
                      <a:pt x="14" y="112"/>
                    </a:lnTo>
                    <a:lnTo>
                      <a:pt x="4" y="94"/>
                    </a:lnTo>
                    <a:lnTo>
                      <a:pt x="0" y="71"/>
                    </a:lnTo>
                    <a:lnTo>
                      <a:pt x="4" y="49"/>
                    </a:lnTo>
                    <a:lnTo>
                      <a:pt x="14" y="29"/>
                    </a:lnTo>
                    <a:lnTo>
                      <a:pt x="30" y="14"/>
                    </a:lnTo>
                    <a:lnTo>
                      <a:pt x="49" y="4"/>
                    </a:lnTo>
                    <a:lnTo>
                      <a:pt x="71" y="0"/>
                    </a:lnTo>
                    <a:close/>
                  </a:path>
                </a:pathLst>
              </a:custGeom>
              <a:solidFill>
                <a:srgbClr val="7BD2F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71" name="Freeform 97"/>
              <p:cNvSpPr>
                <a:spLocks/>
              </p:cNvSpPr>
              <p:nvPr/>
            </p:nvSpPr>
            <p:spPr bwMode="auto">
              <a:xfrm>
                <a:off x="4547" y="1277"/>
                <a:ext cx="1059" cy="142"/>
              </a:xfrm>
              <a:custGeom>
                <a:avLst/>
                <a:gdLst>
                  <a:gd name="T0" fmla="*/ 70 w 1059"/>
                  <a:gd name="T1" fmla="*/ 0 h 142"/>
                  <a:gd name="T2" fmla="*/ 989 w 1059"/>
                  <a:gd name="T3" fmla="*/ 0 h 142"/>
                  <a:gd name="T4" fmla="*/ 1012 w 1059"/>
                  <a:gd name="T5" fmla="*/ 4 h 142"/>
                  <a:gd name="T6" fmla="*/ 1030 w 1059"/>
                  <a:gd name="T7" fmla="*/ 14 h 142"/>
                  <a:gd name="T8" fmla="*/ 1045 w 1059"/>
                  <a:gd name="T9" fmla="*/ 30 h 142"/>
                  <a:gd name="T10" fmla="*/ 1056 w 1059"/>
                  <a:gd name="T11" fmla="*/ 49 h 142"/>
                  <a:gd name="T12" fmla="*/ 1059 w 1059"/>
                  <a:gd name="T13" fmla="*/ 71 h 142"/>
                  <a:gd name="T14" fmla="*/ 1056 w 1059"/>
                  <a:gd name="T15" fmla="*/ 93 h 142"/>
                  <a:gd name="T16" fmla="*/ 1045 w 1059"/>
                  <a:gd name="T17" fmla="*/ 113 h 142"/>
                  <a:gd name="T18" fmla="*/ 1030 w 1059"/>
                  <a:gd name="T19" fmla="*/ 128 h 142"/>
                  <a:gd name="T20" fmla="*/ 1012 w 1059"/>
                  <a:gd name="T21" fmla="*/ 138 h 142"/>
                  <a:gd name="T22" fmla="*/ 989 w 1059"/>
                  <a:gd name="T23" fmla="*/ 142 h 142"/>
                  <a:gd name="T24" fmla="*/ 70 w 1059"/>
                  <a:gd name="T25" fmla="*/ 142 h 142"/>
                  <a:gd name="T26" fmla="*/ 48 w 1059"/>
                  <a:gd name="T27" fmla="*/ 138 h 142"/>
                  <a:gd name="T28" fmla="*/ 28 w 1059"/>
                  <a:gd name="T29" fmla="*/ 128 h 142"/>
                  <a:gd name="T30" fmla="*/ 13 w 1059"/>
                  <a:gd name="T31" fmla="*/ 113 h 142"/>
                  <a:gd name="T32" fmla="*/ 3 w 1059"/>
                  <a:gd name="T33" fmla="*/ 93 h 142"/>
                  <a:gd name="T34" fmla="*/ 0 w 1059"/>
                  <a:gd name="T35" fmla="*/ 71 h 142"/>
                  <a:gd name="T36" fmla="*/ 3 w 1059"/>
                  <a:gd name="T37" fmla="*/ 49 h 142"/>
                  <a:gd name="T38" fmla="*/ 13 w 1059"/>
                  <a:gd name="T39" fmla="*/ 30 h 142"/>
                  <a:gd name="T40" fmla="*/ 28 w 1059"/>
                  <a:gd name="T41" fmla="*/ 14 h 142"/>
                  <a:gd name="T42" fmla="*/ 48 w 1059"/>
                  <a:gd name="T43" fmla="*/ 4 h 142"/>
                  <a:gd name="T44" fmla="*/ 70 w 1059"/>
                  <a:gd name="T4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9" h="142">
                    <a:moveTo>
                      <a:pt x="70" y="0"/>
                    </a:moveTo>
                    <a:lnTo>
                      <a:pt x="989" y="0"/>
                    </a:lnTo>
                    <a:lnTo>
                      <a:pt x="1012" y="4"/>
                    </a:lnTo>
                    <a:lnTo>
                      <a:pt x="1030" y="14"/>
                    </a:lnTo>
                    <a:lnTo>
                      <a:pt x="1045" y="30"/>
                    </a:lnTo>
                    <a:lnTo>
                      <a:pt x="1056" y="49"/>
                    </a:lnTo>
                    <a:lnTo>
                      <a:pt x="1059" y="71"/>
                    </a:lnTo>
                    <a:lnTo>
                      <a:pt x="1056" y="93"/>
                    </a:lnTo>
                    <a:lnTo>
                      <a:pt x="1045" y="113"/>
                    </a:lnTo>
                    <a:lnTo>
                      <a:pt x="1030" y="128"/>
                    </a:lnTo>
                    <a:lnTo>
                      <a:pt x="1012" y="138"/>
                    </a:lnTo>
                    <a:lnTo>
                      <a:pt x="989" y="142"/>
                    </a:lnTo>
                    <a:lnTo>
                      <a:pt x="70" y="142"/>
                    </a:lnTo>
                    <a:lnTo>
                      <a:pt x="48" y="138"/>
                    </a:lnTo>
                    <a:lnTo>
                      <a:pt x="28" y="128"/>
                    </a:lnTo>
                    <a:lnTo>
                      <a:pt x="13" y="113"/>
                    </a:lnTo>
                    <a:lnTo>
                      <a:pt x="3" y="93"/>
                    </a:lnTo>
                    <a:lnTo>
                      <a:pt x="0" y="71"/>
                    </a:lnTo>
                    <a:lnTo>
                      <a:pt x="3" y="49"/>
                    </a:lnTo>
                    <a:lnTo>
                      <a:pt x="13" y="30"/>
                    </a:lnTo>
                    <a:lnTo>
                      <a:pt x="28" y="14"/>
                    </a:lnTo>
                    <a:lnTo>
                      <a:pt x="48" y="4"/>
                    </a:lnTo>
                    <a:lnTo>
                      <a:pt x="7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72" name="Freeform 98"/>
              <p:cNvSpPr>
                <a:spLocks/>
              </p:cNvSpPr>
              <p:nvPr/>
            </p:nvSpPr>
            <p:spPr bwMode="auto">
              <a:xfrm>
                <a:off x="4547" y="1842"/>
                <a:ext cx="1059" cy="142"/>
              </a:xfrm>
              <a:custGeom>
                <a:avLst/>
                <a:gdLst>
                  <a:gd name="T0" fmla="*/ 70 w 1059"/>
                  <a:gd name="T1" fmla="*/ 0 h 142"/>
                  <a:gd name="T2" fmla="*/ 989 w 1059"/>
                  <a:gd name="T3" fmla="*/ 0 h 142"/>
                  <a:gd name="T4" fmla="*/ 1012 w 1059"/>
                  <a:gd name="T5" fmla="*/ 4 h 142"/>
                  <a:gd name="T6" fmla="*/ 1030 w 1059"/>
                  <a:gd name="T7" fmla="*/ 14 h 142"/>
                  <a:gd name="T8" fmla="*/ 1045 w 1059"/>
                  <a:gd name="T9" fmla="*/ 30 h 142"/>
                  <a:gd name="T10" fmla="*/ 1056 w 1059"/>
                  <a:gd name="T11" fmla="*/ 49 h 142"/>
                  <a:gd name="T12" fmla="*/ 1059 w 1059"/>
                  <a:gd name="T13" fmla="*/ 71 h 142"/>
                  <a:gd name="T14" fmla="*/ 1056 w 1059"/>
                  <a:gd name="T15" fmla="*/ 93 h 142"/>
                  <a:gd name="T16" fmla="*/ 1045 w 1059"/>
                  <a:gd name="T17" fmla="*/ 113 h 142"/>
                  <a:gd name="T18" fmla="*/ 1030 w 1059"/>
                  <a:gd name="T19" fmla="*/ 128 h 142"/>
                  <a:gd name="T20" fmla="*/ 1012 w 1059"/>
                  <a:gd name="T21" fmla="*/ 138 h 142"/>
                  <a:gd name="T22" fmla="*/ 989 w 1059"/>
                  <a:gd name="T23" fmla="*/ 142 h 142"/>
                  <a:gd name="T24" fmla="*/ 70 w 1059"/>
                  <a:gd name="T25" fmla="*/ 142 h 142"/>
                  <a:gd name="T26" fmla="*/ 48 w 1059"/>
                  <a:gd name="T27" fmla="*/ 138 h 142"/>
                  <a:gd name="T28" fmla="*/ 28 w 1059"/>
                  <a:gd name="T29" fmla="*/ 128 h 142"/>
                  <a:gd name="T30" fmla="*/ 13 w 1059"/>
                  <a:gd name="T31" fmla="*/ 113 h 142"/>
                  <a:gd name="T32" fmla="*/ 3 w 1059"/>
                  <a:gd name="T33" fmla="*/ 93 h 142"/>
                  <a:gd name="T34" fmla="*/ 0 w 1059"/>
                  <a:gd name="T35" fmla="*/ 71 h 142"/>
                  <a:gd name="T36" fmla="*/ 3 w 1059"/>
                  <a:gd name="T37" fmla="*/ 49 h 142"/>
                  <a:gd name="T38" fmla="*/ 13 w 1059"/>
                  <a:gd name="T39" fmla="*/ 30 h 142"/>
                  <a:gd name="T40" fmla="*/ 28 w 1059"/>
                  <a:gd name="T41" fmla="*/ 14 h 142"/>
                  <a:gd name="T42" fmla="*/ 48 w 1059"/>
                  <a:gd name="T43" fmla="*/ 4 h 142"/>
                  <a:gd name="T44" fmla="*/ 70 w 1059"/>
                  <a:gd name="T4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9" h="142">
                    <a:moveTo>
                      <a:pt x="70" y="0"/>
                    </a:moveTo>
                    <a:lnTo>
                      <a:pt x="989" y="0"/>
                    </a:lnTo>
                    <a:lnTo>
                      <a:pt x="1012" y="4"/>
                    </a:lnTo>
                    <a:lnTo>
                      <a:pt x="1030" y="14"/>
                    </a:lnTo>
                    <a:lnTo>
                      <a:pt x="1045" y="30"/>
                    </a:lnTo>
                    <a:lnTo>
                      <a:pt x="1056" y="49"/>
                    </a:lnTo>
                    <a:lnTo>
                      <a:pt x="1059" y="71"/>
                    </a:lnTo>
                    <a:lnTo>
                      <a:pt x="1056" y="93"/>
                    </a:lnTo>
                    <a:lnTo>
                      <a:pt x="1045" y="113"/>
                    </a:lnTo>
                    <a:lnTo>
                      <a:pt x="1030" y="128"/>
                    </a:lnTo>
                    <a:lnTo>
                      <a:pt x="1012" y="138"/>
                    </a:lnTo>
                    <a:lnTo>
                      <a:pt x="989" y="142"/>
                    </a:lnTo>
                    <a:lnTo>
                      <a:pt x="70" y="142"/>
                    </a:lnTo>
                    <a:lnTo>
                      <a:pt x="48" y="138"/>
                    </a:lnTo>
                    <a:lnTo>
                      <a:pt x="28" y="128"/>
                    </a:lnTo>
                    <a:lnTo>
                      <a:pt x="13" y="113"/>
                    </a:lnTo>
                    <a:lnTo>
                      <a:pt x="3" y="93"/>
                    </a:lnTo>
                    <a:lnTo>
                      <a:pt x="0" y="71"/>
                    </a:lnTo>
                    <a:lnTo>
                      <a:pt x="3" y="49"/>
                    </a:lnTo>
                    <a:lnTo>
                      <a:pt x="13" y="30"/>
                    </a:lnTo>
                    <a:lnTo>
                      <a:pt x="28" y="14"/>
                    </a:lnTo>
                    <a:lnTo>
                      <a:pt x="48" y="4"/>
                    </a:lnTo>
                    <a:lnTo>
                      <a:pt x="70" y="0"/>
                    </a:lnTo>
                    <a:close/>
                  </a:path>
                </a:pathLst>
              </a:custGeom>
              <a:solidFill>
                <a:sysClr val="windowText" lastClr="000000">
                  <a:lumMod val="85000"/>
                  <a:lumOff val="15000"/>
                </a:sys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73" name="Freeform 99"/>
              <p:cNvSpPr>
                <a:spLocks/>
              </p:cNvSpPr>
              <p:nvPr/>
            </p:nvSpPr>
            <p:spPr bwMode="auto">
              <a:xfrm>
                <a:off x="4759" y="1560"/>
                <a:ext cx="847" cy="142"/>
              </a:xfrm>
              <a:custGeom>
                <a:avLst/>
                <a:gdLst>
                  <a:gd name="T0" fmla="*/ 71 w 847"/>
                  <a:gd name="T1" fmla="*/ 0 h 142"/>
                  <a:gd name="T2" fmla="*/ 777 w 847"/>
                  <a:gd name="T3" fmla="*/ 0 h 142"/>
                  <a:gd name="T4" fmla="*/ 800 w 847"/>
                  <a:gd name="T5" fmla="*/ 4 h 142"/>
                  <a:gd name="T6" fmla="*/ 818 w 847"/>
                  <a:gd name="T7" fmla="*/ 14 h 142"/>
                  <a:gd name="T8" fmla="*/ 833 w 847"/>
                  <a:gd name="T9" fmla="*/ 29 h 142"/>
                  <a:gd name="T10" fmla="*/ 844 w 847"/>
                  <a:gd name="T11" fmla="*/ 49 h 142"/>
                  <a:gd name="T12" fmla="*/ 847 w 847"/>
                  <a:gd name="T13" fmla="*/ 71 h 142"/>
                  <a:gd name="T14" fmla="*/ 844 w 847"/>
                  <a:gd name="T15" fmla="*/ 94 h 142"/>
                  <a:gd name="T16" fmla="*/ 833 w 847"/>
                  <a:gd name="T17" fmla="*/ 112 h 142"/>
                  <a:gd name="T18" fmla="*/ 818 w 847"/>
                  <a:gd name="T19" fmla="*/ 128 h 142"/>
                  <a:gd name="T20" fmla="*/ 800 w 847"/>
                  <a:gd name="T21" fmla="*/ 138 h 142"/>
                  <a:gd name="T22" fmla="*/ 777 w 847"/>
                  <a:gd name="T23" fmla="*/ 142 h 142"/>
                  <a:gd name="T24" fmla="*/ 71 w 847"/>
                  <a:gd name="T25" fmla="*/ 142 h 142"/>
                  <a:gd name="T26" fmla="*/ 48 w 847"/>
                  <a:gd name="T27" fmla="*/ 138 h 142"/>
                  <a:gd name="T28" fmla="*/ 29 w 847"/>
                  <a:gd name="T29" fmla="*/ 128 h 142"/>
                  <a:gd name="T30" fmla="*/ 14 w 847"/>
                  <a:gd name="T31" fmla="*/ 112 h 142"/>
                  <a:gd name="T32" fmla="*/ 4 w 847"/>
                  <a:gd name="T33" fmla="*/ 94 h 142"/>
                  <a:gd name="T34" fmla="*/ 0 w 847"/>
                  <a:gd name="T35" fmla="*/ 71 h 142"/>
                  <a:gd name="T36" fmla="*/ 4 w 847"/>
                  <a:gd name="T37" fmla="*/ 49 h 142"/>
                  <a:gd name="T38" fmla="*/ 14 w 847"/>
                  <a:gd name="T39" fmla="*/ 29 h 142"/>
                  <a:gd name="T40" fmla="*/ 29 w 847"/>
                  <a:gd name="T41" fmla="*/ 14 h 142"/>
                  <a:gd name="T42" fmla="*/ 48 w 847"/>
                  <a:gd name="T43" fmla="*/ 4 h 142"/>
                  <a:gd name="T44" fmla="*/ 71 w 847"/>
                  <a:gd name="T4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7" h="142">
                    <a:moveTo>
                      <a:pt x="71" y="0"/>
                    </a:moveTo>
                    <a:lnTo>
                      <a:pt x="777" y="0"/>
                    </a:lnTo>
                    <a:lnTo>
                      <a:pt x="800" y="4"/>
                    </a:lnTo>
                    <a:lnTo>
                      <a:pt x="818" y="14"/>
                    </a:lnTo>
                    <a:lnTo>
                      <a:pt x="833" y="29"/>
                    </a:lnTo>
                    <a:lnTo>
                      <a:pt x="844" y="49"/>
                    </a:lnTo>
                    <a:lnTo>
                      <a:pt x="847" y="71"/>
                    </a:lnTo>
                    <a:lnTo>
                      <a:pt x="844" y="94"/>
                    </a:lnTo>
                    <a:lnTo>
                      <a:pt x="833" y="112"/>
                    </a:lnTo>
                    <a:lnTo>
                      <a:pt x="818" y="128"/>
                    </a:lnTo>
                    <a:lnTo>
                      <a:pt x="800" y="138"/>
                    </a:lnTo>
                    <a:lnTo>
                      <a:pt x="777" y="142"/>
                    </a:lnTo>
                    <a:lnTo>
                      <a:pt x="71" y="142"/>
                    </a:lnTo>
                    <a:lnTo>
                      <a:pt x="48" y="138"/>
                    </a:lnTo>
                    <a:lnTo>
                      <a:pt x="29" y="128"/>
                    </a:lnTo>
                    <a:lnTo>
                      <a:pt x="14" y="112"/>
                    </a:lnTo>
                    <a:lnTo>
                      <a:pt x="4" y="94"/>
                    </a:lnTo>
                    <a:lnTo>
                      <a:pt x="0" y="71"/>
                    </a:lnTo>
                    <a:lnTo>
                      <a:pt x="4" y="49"/>
                    </a:lnTo>
                    <a:lnTo>
                      <a:pt x="14" y="29"/>
                    </a:lnTo>
                    <a:lnTo>
                      <a:pt x="29" y="14"/>
                    </a:lnTo>
                    <a:lnTo>
                      <a:pt x="48" y="4"/>
                    </a:lnTo>
                    <a:lnTo>
                      <a:pt x="71" y="0"/>
                    </a:lnTo>
                    <a:close/>
                  </a:path>
                </a:pathLst>
              </a:custGeom>
              <a:solidFill>
                <a:srgbClr val="DAE8FC"/>
              </a:solidFill>
              <a:ln w="0">
                <a:solidFill>
                  <a:srgbClr val="DAE8FC"/>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74" name="Freeform 100"/>
              <p:cNvSpPr>
                <a:spLocks/>
              </p:cNvSpPr>
              <p:nvPr/>
            </p:nvSpPr>
            <p:spPr bwMode="auto">
              <a:xfrm>
                <a:off x="4334" y="2125"/>
                <a:ext cx="283" cy="142"/>
              </a:xfrm>
              <a:custGeom>
                <a:avLst/>
                <a:gdLst>
                  <a:gd name="T0" fmla="*/ 71 w 283"/>
                  <a:gd name="T1" fmla="*/ 0 h 142"/>
                  <a:gd name="T2" fmla="*/ 213 w 283"/>
                  <a:gd name="T3" fmla="*/ 0 h 142"/>
                  <a:gd name="T4" fmla="*/ 235 w 283"/>
                  <a:gd name="T5" fmla="*/ 4 h 142"/>
                  <a:gd name="T6" fmla="*/ 255 w 283"/>
                  <a:gd name="T7" fmla="*/ 14 h 142"/>
                  <a:gd name="T8" fmla="*/ 270 w 283"/>
                  <a:gd name="T9" fmla="*/ 29 h 142"/>
                  <a:gd name="T10" fmla="*/ 280 w 283"/>
                  <a:gd name="T11" fmla="*/ 49 h 142"/>
                  <a:gd name="T12" fmla="*/ 283 w 283"/>
                  <a:gd name="T13" fmla="*/ 71 h 142"/>
                  <a:gd name="T14" fmla="*/ 280 w 283"/>
                  <a:gd name="T15" fmla="*/ 93 h 142"/>
                  <a:gd name="T16" fmla="*/ 270 w 283"/>
                  <a:gd name="T17" fmla="*/ 112 h 142"/>
                  <a:gd name="T18" fmla="*/ 255 w 283"/>
                  <a:gd name="T19" fmla="*/ 128 h 142"/>
                  <a:gd name="T20" fmla="*/ 235 w 283"/>
                  <a:gd name="T21" fmla="*/ 138 h 142"/>
                  <a:gd name="T22" fmla="*/ 213 w 283"/>
                  <a:gd name="T23" fmla="*/ 142 h 142"/>
                  <a:gd name="T24" fmla="*/ 71 w 283"/>
                  <a:gd name="T25" fmla="*/ 142 h 142"/>
                  <a:gd name="T26" fmla="*/ 49 w 283"/>
                  <a:gd name="T27" fmla="*/ 138 h 142"/>
                  <a:gd name="T28" fmla="*/ 30 w 283"/>
                  <a:gd name="T29" fmla="*/ 128 h 142"/>
                  <a:gd name="T30" fmla="*/ 14 w 283"/>
                  <a:gd name="T31" fmla="*/ 112 h 142"/>
                  <a:gd name="T32" fmla="*/ 4 w 283"/>
                  <a:gd name="T33" fmla="*/ 93 h 142"/>
                  <a:gd name="T34" fmla="*/ 0 w 283"/>
                  <a:gd name="T35" fmla="*/ 71 h 142"/>
                  <a:gd name="T36" fmla="*/ 4 w 283"/>
                  <a:gd name="T37" fmla="*/ 49 h 142"/>
                  <a:gd name="T38" fmla="*/ 14 w 283"/>
                  <a:gd name="T39" fmla="*/ 29 h 142"/>
                  <a:gd name="T40" fmla="*/ 30 w 283"/>
                  <a:gd name="T41" fmla="*/ 14 h 142"/>
                  <a:gd name="T42" fmla="*/ 49 w 283"/>
                  <a:gd name="T43" fmla="*/ 4 h 142"/>
                  <a:gd name="T44" fmla="*/ 71 w 283"/>
                  <a:gd name="T4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3" h="142">
                    <a:moveTo>
                      <a:pt x="71" y="0"/>
                    </a:moveTo>
                    <a:lnTo>
                      <a:pt x="213" y="0"/>
                    </a:lnTo>
                    <a:lnTo>
                      <a:pt x="235" y="4"/>
                    </a:lnTo>
                    <a:lnTo>
                      <a:pt x="255" y="14"/>
                    </a:lnTo>
                    <a:lnTo>
                      <a:pt x="270" y="29"/>
                    </a:lnTo>
                    <a:lnTo>
                      <a:pt x="280" y="49"/>
                    </a:lnTo>
                    <a:lnTo>
                      <a:pt x="283" y="71"/>
                    </a:lnTo>
                    <a:lnTo>
                      <a:pt x="280" y="93"/>
                    </a:lnTo>
                    <a:lnTo>
                      <a:pt x="270" y="112"/>
                    </a:lnTo>
                    <a:lnTo>
                      <a:pt x="255" y="128"/>
                    </a:lnTo>
                    <a:lnTo>
                      <a:pt x="235" y="138"/>
                    </a:lnTo>
                    <a:lnTo>
                      <a:pt x="213" y="142"/>
                    </a:lnTo>
                    <a:lnTo>
                      <a:pt x="71" y="142"/>
                    </a:lnTo>
                    <a:lnTo>
                      <a:pt x="49" y="138"/>
                    </a:lnTo>
                    <a:lnTo>
                      <a:pt x="30" y="128"/>
                    </a:lnTo>
                    <a:lnTo>
                      <a:pt x="14" y="112"/>
                    </a:lnTo>
                    <a:lnTo>
                      <a:pt x="4" y="93"/>
                    </a:lnTo>
                    <a:lnTo>
                      <a:pt x="0" y="71"/>
                    </a:lnTo>
                    <a:lnTo>
                      <a:pt x="4" y="49"/>
                    </a:lnTo>
                    <a:lnTo>
                      <a:pt x="14" y="29"/>
                    </a:lnTo>
                    <a:lnTo>
                      <a:pt x="30" y="14"/>
                    </a:lnTo>
                    <a:lnTo>
                      <a:pt x="49" y="4"/>
                    </a:lnTo>
                    <a:lnTo>
                      <a:pt x="71" y="0"/>
                    </a:lnTo>
                    <a:close/>
                  </a:path>
                </a:pathLst>
              </a:custGeom>
              <a:solidFill>
                <a:srgbClr val="7BD2F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75" name="Freeform 101"/>
              <p:cNvSpPr>
                <a:spLocks/>
              </p:cNvSpPr>
              <p:nvPr/>
            </p:nvSpPr>
            <p:spPr bwMode="auto">
              <a:xfrm>
                <a:off x="4759" y="2125"/>
                <a:ext cx="847" cy="142"/>
              </a:xfrm>
              <a:custGeom>
                <a:avLst/>
                <a:gdLst>
                  <a:gd name="T0" fmla="*/ 71 w 847"/>
                  <a:gd name="T1" fmla="*/ 0 h 142"/>
                  <a:gd name="T2" fmla="*/ 777 w 847"/>
                  <a:gd name="T3" fmla="*/ 0 h 142"/>
                  <a:gd name="T4" fmla="*/ 800 w 847"/>
                  <a:gd name="T5" fmla="*/ 4 h 142"/>
                  <a:gd name="T6" fmla="*/ 818 w 847"/>
                  <a:gd name="T7" fmla="*/ 14 h 142"/>
                  <a:gd name="T8" fmla="*/ 833 w 847"/>
                  <a:gd name="T9" fmla="*/ 29 h 142"/>
                  <a:gd name="T10" fmla="*/ 844 w 847"/>
                  <a:gd name="T11" fmla="*/ 49 h 142"/>
                  <a:gd name="T12" fmla="*/ 847 w 847"/>
                  <a:gd name="T13" fmla="*/ 71 h 142"/>
                  <a:gd name="T14" fmla="*/ 844 w 847"/>
                  <a:gd name="T15" fmla="*/ 93 h 142"/>
                  <a:gd name="T16" fmla="*/ 833 w 847"/>
                  <a:gd name="T17" fmla="*/ 112 h 142"/>
                  <a:gd name="T18" fmla="*/ 818 w 847"/>
                  <a:gd name="T19" fmla="*/ 128 h 142"/>
                  <a:gd name="T20" fmla="*/ 800 w 847"/>
                  <a:gd name="T21" fmla="*/ 138 h 142"/>
                  <a:gd name="T22" fmla="*/ 777 w 847"/>
                  <a:gd name="T23" fmla="*/ 142 h 142"/>
                  <a:gd name="T24" fmla="*/ 71 w 847"/>
                  <a:gd name="T25" fmla="*/ 142 h 142"/>
                  <a:gd name="T26" fmla="*/ 48 w 847"/>
                  <a:gd name="T27" fmla="*/ 138 h 142"/>
                  <a:gd name="T28" fmla="*/ 29 w 847"/>
                  <a:gd name="T29" fmla="*/ 128 h 142"/>
                  <a:gd name="T30" fmla="*/ 14 w 847"/>
                  <a:gd name="T31" fmla="*/ 112 h 142"/>
                  <a:gd name="T32" fmla="*/ 4 w 847"/>
                  <a:gd name="T33" fmla="*/ 93 h 142"/>
                  <a:gd name="T34" fmla="*/ 0 w 847"/>
                  <a:gd name="T35" fmla="*/ 71 h 142"/>
                  <a:gd name="T36" fmla="*/ 4 w 847"/>
                  <a:gd name="T37" fmla="*/ 49 h 142"/>
                  <a:gd name="T38" fmla="*/ 14 w 847"/>
                  <a:gd name="T39" fmla="*/ 29 h 142"/>
                  <a:gd name="T40" fmla="*/ 29 w 847"/>
                  <a:gd name="T41" fmla="*/ 14 h 142"/>
                  <a:gd name="T42" fmla="*/ 48 w 847"/>
                  <a:gd name="T43" fmla="*/ 4 h 142"/>
                  <a:gd name="T44" fmla="*/ 71 w 847"/>
                  <a:gd name="T4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7" h="142">
                    <a:moveTo>
                      <a:pt x="71" y="0"/>
                    </a:moveTo>
                    <a:lnTo>
                      <a:pt x="777" y="0"/>
                    </a:lnTo>
                    <a:lnTo>
                      <a:pt x="800" y="4"/>
                    </a:lnTo>
                    <a:lnTo>
                      <a:pt x="818" y="14"/>
                    </a:lnTo>
                    <a:lnTo>
                      <a:pt x="833" y="29"/>
                    </a:lnTo>
                    <a:lnTo>
                      <a:pt x="844" y="49"/>
                    </a:lnTo>
                    <a:lnTo>
                      <a:pt x="847" y="71"/>
                    </a:lnTo>
                    <a:lnTo>
                      <a:pt x="844" y="93"/>
                    </a:lnTo>
                    <a:lnTo>
                      <a:pt x="833" y="112"/>
                    </a:lnTo>
                    <a:lnTo>
                      <a:pt x="818" y="128"/>
                    </a:lnTo>
                    <a:lnTo>
                      <a:pt x="800" y="138"/>
                    </a:lnTo>
                    <a:lnTo>
                      <a:pt x="777" y="142"/>
                    </a:lnTo>
                    <a:lnTo>
                      <a:pt x="71" y="142"/>
                    </a:lnTo>
                    <a:lnTo>
                      <a:pt x="48" y="138"/>
                    </a:lnTo>
                    <a:lnTo>
                      <a:pt x="29" y="128"/>
                    </a:lnTo>
                    <a:lnTo>
                      <a:pt x="14" y="112"/>
                    </a:lnTo>
                    <a:lnTo>
                      <a:pt x="4" y="93"/>
                    </a:lnTo>
                    <a:lnTo>
                      <a:pt x="0" y="71"/>
                    </a:lnTo>
                    <a:lnTo>
                      <a:pt x="4" y="49"/>
                    </a:lnTo>
                    <a:lnTo>
                      <a:pt x="14" y="29"/>
                    </a:lnTo>
                    <a:lnTo>
                      <a:pt x="29" y="14"/>
                    </a:lnTo>
                    <a:lnTo>
                      <a:pt x="48" y="4"/>
                    </a:lnTo>
                    <a:lnTo>
                      <a:pt x="71" y="0"/>
                    </a:lnTo>
                    <a:close/>
                  </a:path>
                </a:pathLst>
              </a:custGeom>
              <a:solidFill>
                <a:srgbClr val="DAE8FC"/>
              </a:solidFill>
              <a:ln w="0">
                <a:solidFill>
                  <a:srgbClr val="DAE8FC"/>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76" name="Freeform 102"/>
              <p:cNvSpPr>
                <a:spLocks/>
              </p:cNvSpPr>
              <p:nvPr/>
            </p:nvSpPr>
            <p:spPr bwMode="auto">
              <a:xfrm>
                <a:off x="4123" y="2408"/>
                <a:ext cx="282" cy="141"/>
              </a:xfrm>
              <a:custGeom>
                <a:avLst/>
                <a:gdLst>
                  <a:gd name="T0" fmla="*/ 70 w 282"/>
                  <a:gd name="T1" fmla="*/ 0 h 141"/>
                  <a:gd name="T2" fmla="*/ 211 w 282"/>
                  <a:gd name="T3" fmla="*/ 0 h 141"/>
                  <a:gd name="T4" fmla="*/ 234 w 282"/>
                  <a:gd name="T5" fmla="*/ 3 h 141"/>
                  <a:gd name="T6" fmla="*/ 253 w 282"/>
                  <a:gd name="T7" fmla="*/ 14 h 141"/>
                  <a:gd name="T8" fmla="*/ 268 w 282"/>
                  <a:gd name="T9" fmla="*/ 29 h 141"/>
                  <a:gd name="T10" fmla="*/ 278 w 282"/>
                  <a:gd name="T11" fmla="*/ 47 h 141"/>
                  <a:gd name="T12" fmla="*/ 282 w 282"/>
                  <a:gd name="T13" fmla="*/ 70 h 141"/>
                  <a:gd name="T14" fmla="*/ 278 w 282"/>
                  <a:gd name="T15" fmla="*/ 92 h 141"/>
                  <a:gd name="T16" fmla="*/ 268 w 282"/>
                  <a:gd name="T17" fmla="*/ 112 h 141"/>
                  <a:gd name="T18" fmla="*/ 253 w 282"/>
                  <a:gd name="T19" fmla="*/ 127 h 141"/>
                  <a:gd name="T20" fmla="*/ 234 w 282"/>
                  <a:gd name="T21" fmla="*/ 137 h 141"/>
                  <a:gd name="T22" fmla="*/ 211 w 282"/>
                  <a:gd name="T23" fmla="*/ 141 h 141"/>
                  <a:gd name="T24" fmla="*/ 70 w 282"/>
                  <a:gd name="T25" fmla="*/ 141 h 141"/>
                  <a:gd name="T26" fmla="*/ 47 w 282"/>
                  <a:gd name="T27" fmla="*/ 137 h 141"/>
                  <a:gd name="T28" fmla="*/ 29 w 282"/>
                  <a:gd name="T29" fmla="*/ 127 h 141"/>
                  <a:gd name="T30" fmla="*/ 14 w 282"/>
                  <a:gd name="T31" fmla="*/ 112 h 141"/>
                  <a:gd name="T32" fmla="*/ 3 w 282"/>
                  <a:gd name="T33" fmla="*/ 92 h 141"/>
                  <a:gd name="T34" fmla="*/ 0 w 282"/>
                  <a:gd name="T35" fmla="*/ 70 h 141"/>
                  <a:gd name="T36" fmla="*/ 3 w 282"/>
                  <a:gd name="T37" fmla="*/ 47 h 141"/>
                  <a:gd name="T38" fmla="*/ 14 w 282"/>
                  <a:gd name="T39" fmla="*/ 29 h 141"/>
                  <a:gd name="T40" fmla="*/ 29 w 282"/>
                  <a:gd name="T41" fmla="*/ 14 h 141"/>
                  <a:gd name="T42" fmla="*/ 47 w 282"/>
                  <a:gd name="T43" fmla="*/ 3 h 141"/>
                  <a:gd name="T44" fmla="*/ 70 w 282"/>
                  <a:gd name="T4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2" h="141">
                    <a:moveTo>
                      <a:pt x="70" y="0"/>
                    </a:moveTo>
                    <a:lnTo>
                      <a:pt x="211" y="0"/>
                    </a:lnTo>
                    <a:lnTo>
                      <a:pt x="234" y="3"/>
                    </a:lnTo>
                    <a:lnTo>
                      <a:pt x="253" y="14"/>
                    </a:lnTo>
                    <a:lnTo>
                      <a:pt x="268" y="29"/>
                    </a:lnTo>
                    <a:lnTo>
                      <a:pt x="278" y="47"/>
                    </a:lnTo>
                    <a:lnTo>
                      <a:pt x="282" y="70"/>
                    </a:lnTo>
                    <a:lnTo>
                      <a:pt x="278" y="92"/>
                    </a:lnTo>
                    <a:lnTo>
                      <a:pt x="268" y="112"/>
                    </a:lnTo>
                    <a:lnTo>
                      <a:pt x="253" y="127"/>
                    </a:lnTo>
                    <a:lnTo>
                      <a:pt x="234" y="137"/>
                    </a:lnTo>
                    <a:lnTo>
                      <a:pt x="211" y="141"/>
                    </a:lnTo>
                    <a:lnTo>
                      <a:pt x="70" y="141"/>
                    </a:lnTo>
                    <a:lnTo>
                      <a:pt x="47" y="137"/>
                    </a:lnTo>
                    <a:lnTo>
                      <a:pt x="29" y="127"/>
                    </a:lnTo>
                    <a:lnTo>
                      <a:pt x="14" y="112"/>
                    </a:lnTo>
                    <a:lnTo>
                      <a:pt x="3" y="92"/>
                    </a:lnTo>
                    <a:lnTo>
                      <a:pt x="0" y="70"/>
                    </a:lnTo>
                    <a:lnTo>
                      <a:pt x="3" y="47"/>
                    </a:lnTo>
                    <a:lnTo>
                      <a:pt x="14" y="29"/>
                    </a:lnTo>
                    <a:lnTo>
                      <a:pt x="29" y="14"/>
                    </a:lnTo>
                    <a:lnTo>
                      <a:pt x="47" y="3"/>
                    </a:lnTo>
                    <a:lnTo>
                      <a:pt x="70" y="0"/>
                    </a:lnTo>
                    <a:close/>
                  </a:path>
                </a:pathLst>
              </a:custGeom>
              <a:solidFill>
                <a:srgbClr val="C82128"/>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77" name="Freeform 103"/>
              <p:cNvSpPr>
                <a:spLocks/>
              </p:cNvSpPr>
              <p:nvPr/>
            </p:nvSpPr>
            <p:spPr bwMode="auto">
              <a:xfrm>
                <a:off x="4123" y="2973"/>
                <a:ext cx="282" cy="142"/>
              </a:xfrm>
              <a:custGeom>
                <a:avLst/>
                <a:gdLst>
                  <a:gd name="T0" fmla="*/ 70 w 282"/>
                  <a:gd name="T1" fmla="*/ 0 h 142"/>
                  <a:gd name="T2" fmla="*/ 211 w 282"/>
                  <a:gd name="T3" fmla="*/ 0 h 142"/>
                  <a:gd name="T4" fmla="*/ 234 w 282"/>
                  <a:gd name="T5" fmla="*/ 4 h 142"/>
                  <a:gd name="T6" fmla="*/ 253 w 282"/>
                  <a:gd name="T7" fmla="*/ 14 h 142"/>
                  <a:gd name="T8" fmla="*/ 268 w 282"/>
                  <a:gd name="T9" fmla="*/ 29 h 142"/>
                  <a:gd name="T10" fmla="*/ 278 w 282"/>
                  <a:gd name="T11" fmla="*/ 49 h 142"/>
                  <a:gd name="T12" fmla="*/ 282 w 282"/>
                  <a:gd name="T13" fmla="*/ 71 h 142"/>
                  <a:gd name="T14" fmla="*/ 278 w 282"/>
                  <a:gd name="T15" fmla="*/ 93 h 142"/>
                  <a:gd name="T16" fmla="*/ 268 w 282"/>
                  <a:gd name="T17" fmla="*/ 112 h 142"/>
                  <a:gd name="T18" fmla="*/ 253 w 282"/>
                  <a:gd name="T19" fmla="*/ 128 h 142"/>
                  <a:gd name="T20" fmla="*/ 234 w 282"/>
                  <a:gd name="T21" fmla="*/ 138 h 142"/>
                  <a:gd name="T22" fmla="*/ 211 w 282"/>
                  <a:gd name="T23" fmla="*/ 142 h 142"/>
                  <a:gd name="T24" fmla="*/ 70 w 282"/>
                  <a:gd name="T25" fmla="*/ 142 h 142"/>
                  <a:gd name="T26" fmla="*/ 47 w 282"/>
                  <a:gd name="T27" fmla="*/ 138 h 142"/>
                  <a:gd name="T28" fmla="*/ 29 w 282"/>
                  <a:gd name="T29" fmla="*/ 128 h 142"/>
                  <a:gd name="T30" fmla="*/ 14 w 282"/>
                  <a:gd name="T31" fmla="*/ 112 h 142"/>
                  <a:gd name="T32" fmla="*/ 3 w 282"/>
                  <a:gd name="T33" fmla="*/ 93 h 142"/>
                  <a:gd name="T34" fmla="*/ 0 w 282"/>
                  <a:gd name="T35" fmla="*/ 71 h 142"/>
                  <a:gd name="T36" fmla="*/ 3 w 282"/>
                  <a:gd name="T37" fmla="*/ 49 h 142"/>
                  <a:gd name="T38" fmla="*/ 14 w 282"/>
                  <a:gd name="T39" fmla="*/ 29 h 142"/>
                  <a:gd name="T40" fmla="*/ 29 w 282"/>
                  <a:gd name="T41" fmla="*/ 14 h 142"/>
                  <a:gd name="T42" fmla="*/ 47 w 282"/>
                  <a:gd name="T43" fmla="*/ 4 h 142"/>
                  <a:gd name="T44" fmla="*/ 70 w 282"/>
                  <a:gd name="T4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2" h="142">
                    <a:moveTo>
                      <a:pt x="70" y="0"/>
                    </a:moveTo>
                    <a:lnTo>
                      <a:pt x="211" y="0"/>
                    </a:lnTo>
                    <a:lnTo>
                      <a:pt x="234" y="4"/>
                    </a:lnTo>
                    <a:lnTo>
                      <a:pt x="253" y="14"/>
                    </a:lnTo>
                    <a:lnTo>
                      <a:pt x="268" y="29"/>
                    </a:lnTo>
                    <a:lnTo>
                      <a:pt x="278" y="49"/>
                    </a:lnTo>
                    <a:lnTo>
                      <a:pt x="282" y="71"/>
                    </a:lnTo>
                    <a:lnTo>
                      <a:pt x="278" y="93"/>
                    </a:lnTo>
                    <a:lnTo>
                      <a:pt x="268" y="112"/>
                    </a:lnTo>
                    <a:lnTo>
                      <a:pt x="253" y="128"/>
                    </a:lnTo>
                    <a:lnTo>
                      <a:pt x="234" y="138"/>
                    </a:lnTo>
                    <a:lnTo>
                      <a:pt x="211" y="142"/>
                    </a:lnTo>
                    <a:lnTo>
                      <a:pt x="70" y="142"/>
                    </a:lnTo>
                    <a:lnTo>
                      <a:pt x="47" y="138"/>
                    </a:lnTo>
                    <a:lnTo>
                      <a:pt x="29" y="128"/>
                    </a:lnTo>
                    <a:lnTo>
                      <a:pt x="14" y="112"/>
                    </a:lnTo>
                    <a:lnTo>
                      <a:pt x="3" y="93"/>
                    </a:lnTo>
                    <a:lnTo>
                      <a:pt x="0" y="71"/>
                    </a:lnTo>
                    <a:lnTo>
                      <a:pt x="3" y="49"/>
                    </a:lnTo>
                    <a:lnTo>
                      <a:pt x="14" y="29"/>
                    </a:lnTo>
                    <a:lnTo>
                      <a:pt x="29" y="14"/>
                    </a:lnTo>
                    <a:lnTo>
                      <a:pt x="47" y="4"/>
                    </a:lnTo>
                    <a:lnTo>
                      <a:pt x="70" y="0"/>
                    </a:lnTo>
                    <a:close/>
                  </a:path>
                </a:pathLst>
              </a:custGeom>
              <a:solidFill>
                <a:srgbClr val="C82128"/>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78" name="Freeform 104"/>
              <p:cNvSpPr>
                <a:spLocks/>
              </p:cNvSpPr>
              <p:nvPr/>
            </p:nvSpPr>
            <p:spPr bwMode="auto">
              <a:xfrm>
                <a:off x="4334" y="2690"/>
                <a:ext cx="283" cy="142"/>
              </a:xfrm>
              <a:custGeom>
                <a:avLst/>
                <a:gdLst>
                  <a:gd name="T0" fmla="*/ 71 w 283"/>
                  <a:gd name="T1" fmla="*/ 0 h 142"/>
                  <a:gd name="T2" fmla="*/ 213 w 283"/>
                  <a:gd name="T3" fmla="*/ 0 h 142"/>
                  <a:gd name="T4" fmla="*/ 235 w 283"/>
                  <a:gd name="T5" fmla="*/ 4 h 142"/>
                  <a:gd name="T6" fmla="*/ 255 w 283"/>
                  <a:gd name="T7" fmla="*/ 14 h 142"/>
                  <a:gd name="T8" fmla="*/ 270 w 283"/>
                  <a:gd name="T9" fmla="*/ 29 h 142"/>
                  <a:gd name="T10" fmla="*/ 280 w 283"/>
                  <a:gd name="T11" fmla="*/ 48 h 142"/>
                  <a:gd name="T12" fmla="*/ 283 w 283"/>
                  <a:gd name="T13" fmla="*/ 71 h 142"/>
                  <a:gd name="T14" fmla="*/ 280 w 283"/>
                  <a:gd name="T15" fmla="*/ 93 h 142"/>
                  <a:gd name="T16" fmla="*/ 270 w 283"/>
                  <a:gd name="T17" fmla="*/ 113 h 142"/>
                  <a:gd name="T18" fmla="*/ 255 w 283"/>
                  <a:gd name="T19" fmla="*/ 128 h 142"/>
                  <a:gd name="T20" fmla="*/ 235 w 283"/>
                  <a:gd name="T21" fmla="*/ 138 h 142"/>
                  <a:gd name="T22" fmla="*/ 213 w 283"/>
                  <a:gd name="T23" fmla="*/ 142 h 142"/>
                  <a:gd name="T24" fmla="*/ 71 w 283"/>
                  <a:gd name="T25" fmla="*/ 142 h 142"/>
                  <a:gd name="T26" fmla="*/ 49 w 283"/>
                  <a:gd name="T27" fmla="*/ 138 h 142"/>
                  <a:gd name="T28" fmla="*/ 30 w 283"/>
                  <a:gd name="T29" fmla="*/ 128 h 142"/>
                  <a:gd name="T30" fmla="*/ 14 w 283"/>
                  <a:gd name="T31" fmla="*/ 113 h 142"/>
                  <a:gd name="T32" fmla="*/ 4 w 283"/>
                  <a:gd name="T33" fmla="*/ 93 h 142"/>
                  <a:gd name="T34" fmla="*/ 0 w 283"/>
                  <a:gd name="T35" fmla="*/ 71 h 142"/>
                  <a:gd name="T36" fmla="*/ 4 w 283"/>
                  <a:gd name="T37" fmla="*/ 48 h 142"/>
                  <a:gd name="T38" fmla="*/ 14 w 283"/>
                  <a:gd name="T39" fmla="*/ 29 h 142"/>
                  <a:gd name="T40" fmla="*/ 30 w 283"/>
                  <a:gd name="T41" fmla="*/ 14 h 142"/>
                  <a:gd name="T42" fmla="*/ 49 w 283"/>
                  <a:gd name="T43" fmla="*/ 4 h 142"/>
                  <a:gd name="T44" fmla="*/ 71 w 283"/>
                  <a:gd name="T4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3" h="142">
                    <a:moveTo>
                      <a:pt x="71" y="0"/>
                    </a:moveTo>
                    <a:lnTo>
                      <a:pt x="213" y="0"/>
                    </a:lnTo>
                    <a:lnTo>
                      <a:pt x="235" y="4"/>
                    </a:lnTo>
                    <a:lnTo>
                      <a:pt x="255" y="14"/>
                    </a:lnTo>
                    <a:lnTo>
                      <a:pt x="270" y="29"/>
                    </a:lnTo>
                    <a:lnTo>
                      <a:pt x="280" y="48"/>
                    </a:lnTo>
                    <a:lnTo>
                      <a:pt x="283" y="71"/>
                    </a:lnTo>
                    <a:lnTo>
                      <a:pt x="280" y="93"/>
                    </a:lnTo>
                    <a:lnTo>
                      <a:pt x="270" y="113"/>
                    </a:lnTo>
                    <a:lnTo>
                      <a:pt x="255" y="128"/>
                    </a:lnTo>
                    <a:lnTo>
                      <a:pt x="235" y="138"/>
                    </a:lnTo>
                    <a:lnTo>
                      <a:pt x="213" y="142"/>
                    </a:lnTo>
                    <a:lnTo>
                      <a:pt x="71" y="142"/>
                    </a:lnTo>
                    <a:lnTo>
                      <a:pt x="49" y="138"/>
                    </a:lnTo>
                    <a:lnTo>
                      <a:pt x="30" y="128"/>
                    </a:lnTo>
                    <a:lnTo>
                      <a:pt x="14" y="113"/>
                    </a:lnTo>
                    <a:lnTo>
                      <a:pt x="4" y="93"/>
                    </a:lnTo>
                    <a:lnTo>
                      <a:pt x="0" y="71"/>
                    </a:lnTo>
                    <a:lnTo>
                      <a:pt x="4" y="48"/>
                    </a:lnTo>
                    <a:lnTo>
                      <a:pt x="14" y="29"/>
                    </a:lnTo>
                    <a:lnTo>
                      <a:pt x="30" y="14"/>
                    </a:lnTo>
                    <a:lnTo>
                      <a:pt x="49" y="4"/>
                    </a:lnTo>
                    <a:lnTo>
                      <a:pt x="71" y="0"/>
                    </a:lnTo>
                    <a:close/>
                  </a:path>
                </a:pathLst>
              </a:custGeom>
              <a:solidFill>
                <a:srgbClr val="7BD2F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79" name="Freeform 105"/>
              <p:cNvSpPr>
                <a:spLocks/>
              </p:cNvSpPr>
              <p:nvPr/>
            </p:nvSpPr>
            <p:spPr bwMode="auto">
              <a:xfrm>
                <a:off x="4547" y="2408"/>
                <a:ext cx="1059" cy="141"/>
              </a:xfrm>
              <a:custGeom>
                <a:avLst/>
                <a:gdLst>
                  <a:gd name="T0" fmla="*/ 70 w 1059"/>
                  <a:gd name="T1" fmla="*/ 0 h 141"/>
                  <a:gd name="T2" fmla="*/ 989 w 1059"/>
                  <a:gd name="T3" fmla="*/ 0 h 141"/>
                  <a:gd name="T4" fmla="*/ 1012 w 1059"/>
                  <a:gd name="T5" fmla="*/ 3 h 141"/>
                  <a:gd name="T6" fmla="*/ 1030 w 1059"/>
                  <a:gd name="T7" fmla="*/ 14 h 141"/>
                  <a:gd name="T8" fmla="*/ 1045 w 1059"/>
                  <a:gd name="T9" fmla="*/ 29 h 141"/>
                  <a:gd name="T10" fmla="*/ 1056 w 1059"/>
                  <a:gd name="T11" fmla="*/ 47 h 141"/>
                  <a:gd name="T12" fmla="*/ 1059 w 1059"/>
                  <a:gd name="T13" fmla="*/ 70 h 141"/>
                  <a:gd name="T14" fmla="*/ 1056 w 1059"/>
                  <a:gd name="T15" fmla="*/ 92 h 141"/>
                  <a:gd name="T16" fmla="*/ 1045 w 1059"/>
                  <a:gd name="T17" fmla="*/ 112 h 141"/>
                  <a:gd name="T18" fmla="*/ 1030 w 1059"/>
                  <a:gd name="T19" fmla="*/ 127 h 141"/>
                  <a:gd name="T20" fmla="*/ 1012 w 1059"/>
                  <a:gd name="T21" fmla="*/ 137 h 141"/>
                  <a:gd name="T22" fmla="*/ 989 w 1059"/>
                  <a:gd name="T23" fmla="*/ 141 h 141"/>
                  <a:gd name="T24" fmla="*/ 70 w 1059"/>
                  <a:gd name="T25" fmla="*/ 141 h 141"/>
                  <a:gd name="T26" fmla="*/ 48 w 1059"/>
                  <a:gd name="T27" fmla="*/ 137 h 141"/>
                  <a:gd name="T28" fmla="*/ 28 w 1059"/>
                  <a:gd name="T29" fmla="*/ 127 h 141"/>
                  <a:gd name="T30" fmla="*/ 13 w 1059"/>
                  <a:gd name="T31" fmla="*/ 112 h 141"/>
                  <a:gd name="T32" fmla="*/ 3 w 1059"/>
                  <a:gd name="T33" fmla="*/ 92 h 141"/>
                  <a:gd name="T34" fmla="*/ 0 w 1059"/>
                  <a:gd name="T35" fmla="*/ 70 h 141"/>
                  <a:gd name="T36" fmla="*/ 3 w 1059"/>
                  <a:gd name="T37" fmla="*/ 47 h 141"/>
                  <a:gd name="T38" fmla="*/ 13 w 1059"/>
                  <a:gd name="T39" fmla="*/ 29 h 141"/>
                  <a:gd name="T40" fmla="*/ 28 w 1059"/>
                  <a:gd name="T41" fmla="*/ 14 h 141"/>
                  <a:gd name="T42" fmla="*/ 48 w 1059"/>
                  <a:gd name="T43" fmla="*/ 3 h 141"/>
                  <a:gd name="T44" fmla="*/ 70 w 1059"/>
                  <a:gd name="T4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9" h="141">
                    <a:moveTo>
                      <a:pt x="70" y="0"/>
                    </a:moveTo>
                    <a:lnTo>
                      <a:pt x="989" y="0"/>
                    </a:lnTo>
                    <a:lnTo>
                      <a:pt x="1012" y="3"/>
                    </a:lnTo>
                    <a:lnTo>
                      <a:pt x="1030" y="14"/>
                    </a:lnTo>
                    <a:lnTo>
                      <a:pt x="1045" y="29"/>
                    </a:lnTo>
                    <a:lnTo>
                      <a:pt x="1056" y="47"/>
                    </a:lnTo>
                    <a:lnTo>
                      <a:pt x="1059" y="70"/>
                    </a:lnTo>
                    <a:lnTo>
                      <a:pt x="1056" y="92"/>
                    </a:lnTo>
                    <a:lnTo>
                      <a:pt x="1045" y="112"/>
                    </a:lnTo>
                    <a:lnTo>
                      <a:pt x="1030" y="127"/>
                    </a:lnTo>
                    <a:lnTo>
                      <a:pt x="1012" y="137"/>
                    </a:lnTo>
                    <a:lnTo>
                      <a:pt x="989" y="141"/>
                    </a:lnTo>
                    <a:lnTo>
                      <a:pt x="70" y="141"/>
                    </a:lnTo>
                    <a:lnTo>
                      <a:pt x="48" y="137"/>
                    </a:lnTo>
                    <a:lnTo>
                      <a:pt x="28" y="127"/>
                    </a:lnTo>
                    <a:lnTo>
                      <a:pt x="13" y="112"/>
                    </a:lnTo>
                    <a:lnTo>
                      <a:pt x="3" y="92"/>
                    </a:lnTo>
                    <a:lnTo>
                      <a:pt x="0" y="70"/>
                    </a:lnTo>
                    <a:lnTo>
                      <a:pt x="3" y="47"/>
                    </a:lnTo>
                    <a:lnTo>
                      <a:pt x="13" y="29"/>
                    </a:lnTo>
                    <a:lnTo>
                      <a:pt x="28" y="14"/>
                    </a:lnTo>
                    <a:lnTo>
                      <a:pt x="48" y="3"/>
                    </a:lnTo>
                    <a:lnTo>
                      <a:pt x="7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80" name="Freeform 106"/>
              <p:cNvSpPr>
                <a:spLocks/>
              </p:cNvSpPr>
              <p:nvPr/>
            </p:nvSpPr>
            <p:spPr bwMode="auto">
              <a:xfrm>
                <a:off x="4547" y="2973"/>
                <a:ext cx="1059" cy="142"/>
              </a:xfrm>
              <a:custGeom>
                <a:avLst/>
                <a:gdLst>
                  <a:gd name="T0" fmla="*/ 70 w 1059"/>
                  <a:gd name="T1" fmla="*/ 0 h 142"/>
                  <a:gd name="T2" fmla="*/ 989 w 1059"/>
                  <a:gd name="T3" fmla="*/ 0 h 142"/>
                  <a:gd name="T4" fmla="*/ 1012 w 1059"/>
                  <a:gd name="T5" fmla="*/ 4 h 142"/>
                  <a:gd name="T6" fmla="*/ 1030 w 1059"/>
                  <a:gd name="T7" fmla="*/ 14 h 142"/>
                  <a:gd name="T8" fmla="*/ 1045 w 1059"/>
                  <a:gd name="T9" fmla="*/ 29 h 142"/>
                  <a:gd name="T10" fmla="*/ 1056 w 1059"/>
                  <a:gd name="T11" fmla="*/ 49 h 142"/>
                  <a:gd name="T12" fmla="*/ 1059 w 1059"/>
                  <a:gd name="T13" fmla="*/ 71 h 142"/>
                  <a:gd name="T14" fmla="*/ 1056 w 1059"/>
                  <a:gd name="T15" fmla="*/ 93 h 142"/>
                  <a:gd name="T16" fmla="*/ 1045 w 1059"/>
                  <a:gd name="T17" fmla="*/ 112 h 142"/>
                  <a:gd name="T18" fmla="*/ 1030 w 1059"/>
                  <a:gd name="T19" fmla="*/ 128 h 142"/>
                  <a:gd name="T20" fmla="*/ 1012 w 1059"/>
                  <a:gd name="T21" fmla="*/ 138 h 142"/>
                  <a:gd name="T22" fmla="*/ 989 w 1059"/>
                  <a:gd name="T23" fmla="*/ 142 h 142"/>
                  <a:gd name="T24" fmla="*/ 70 w 1059"/>
                  <a:gd name="T25" fmla="*/ 142 h 142"/>
                  <a:gd name="T26" fmla="*/ 48 w 1059"/>
                  <a:gd name="T27" fmla="*/ 138 h 142"/>
                  <a:gd name="T28" fmla="*/ 28 w 1059"/>
                  <a:gd name="T29" fmla="*/ 128 h 142"/>
                  <a:gd name="T30" fmla="*/ 13 w 1059"/>
                  <a:gd name="T31" fmla="*/ 112 h 142"/>
                  <a:gd name="T32" fmla="*/ 3 w 1059"/>
                  <a:gd name="T33" fmla="*/ 93 h 142"/>
                  <a:gd name="T34" fmla="*/ 0 w 1059"/>
                  <a:gd name="T35" fmla="*/ 71 h 142"/>
                  <a:gd name="T36" fmla="*/ 3 w 1059"/>
                  <a:gd name="T37" fmla="*/ 49 h 142"/>
                  <a:gd name="T38" fmla="*/ 13 w 1059"/>
                  <a:gd name="T39" fmla="*/ 29 h 142"/>
                  <a:gd name="T40" fmla="*/ 28 w 1059"/>
                  <a:gd name="T41" fmla="*/ 14 h 142"/>
                  <a:gd name="T42" fmla="*/ 48 w 1059"/>
                  <a:gd name="T43" fmla="*/ 4 h 142"/>
                  <a:gd name="T44" fmla="*/ 70 w 1059"/>
                  <a:gd name="T4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9" h="142">
                    <a:moveTo>
                      <a:pt x="70" y="0"/>
                    </a:moveTo>
                    <a:lnTo>
                      <a:pt x="989" y="0"/>
                    </a:lnTo>
                    <a:lnTo>
                      <a:pt x="1012" y="4"/>
                    </a:lnTo>
                    <a:lnTo>
                      <a:pt x="1030" y="14"/>
                    </a:lnTo>
                    <a:lnTo>
                      <a:pt x="1045" y="29"/>
                    </a:lnTo>
                    <a:lnTo>
                      <a:pt x="1056" y="49"/>
                    </a:lnTo>
                    <a:lnTo>
                      <a:pt x="1059" y="71"/>
                    </a:lnTo>
                    <a:lnTo>
                      <a:pt x="1056" y="93"/>
                    </a:lnTo>
                    <a:lnTo>
                      <a:pt x="1045" y="112"/>
                    </a:lnTo>
                    <a:lnTo>
                      <a:pt x="1030" y="128"/>
                    </a:lnTo>
                    <a:lnTo>
                      <a:pt x="1012" y="138"/>
                    </a:lnTo>
                    <a:lnTo>
                      <a:pt x="989" y="142"/>
                    </a:lnTo>
                    <a:lnTo>
                      <a:pt x="70" y="142"/>
                    </a:lnTo>
                    <a:lnTo>
                      <a:pt x="48" y="138"/>
                    </a:lnTo>
                    <a:lnTo>
                      <a:pt x="28" y="128"/>
                    </a:lnTo>
                    <a:lnTo>
                      <a:pt x="13" y="112"/>
                    </a:lnTo>
                    <a:lnTo>
                      <a:pt x="3" y="93"/>
                    </a:lnTo>
                    <a:lnTo>
                      <a:pt x="0" y="71"/>
                    </a:lnTo>
                    <a:lnTo>
                      <a:pt x="3" y="49"/>
                    </a:lnTo>
                    <a:lnTo>
                      <a:pt x="13" y="29"/>
                    </a:lnTo>
                    <a:lnTo>
                      <a:pt x="28" y="14"/>
                    </a:lnTo>
                    <a:lnTo>
                      <a:pt x="48" y="4"/>
                    </a:lnTo>
                    <a:lnTo>
                      <a:pt x="70" y="0"/>
                    </a:lnTo>
                    <a:close/>
                  </a:path>
                </a:pathLst>
              </a:custGeom>
              <a:solidFill>
                <a:sysClr val="windowText" lastClr="000000">
                  <a:lumMod val="85000"/>
                  <a:lumOff val="15000"/>
                </a:sys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81" name="Freeform 107"/>
              <p:cNvSpPr>
                <a:spLocks/>
              </p:cNvSpPr>
              <p:nvPr/>
            </p:nvSpPr>
            <p:spPr bwMode="auto">
              <a:xfrm>
                <a:off x="4759" y="2690"/>
                <a:ext cx="847" cy="142"/>
              </a:xfrm>
              <a:custGeom>
                <a:avLst/>
                <a:gdLst>
                  <a:gd name="T0" fmla="*/ 71 w 847"/>
                  <a:gd name="T1" fmla="*/ 0 h 142"/>
                  <a:gd name="T2" fmla="*/ 777 w 847"/>
                  <a:gd name="T3" fmla="*/ 0 h 142"/>
                  <a:gd name="T4" fmla="*/ 800 w 847"/>
                  <a:gd name="T5" fmla="*/ 4 h 142"/>
                  <a:gd name="T6" fmla="*/ 818 w 847"/>
                  <a:gd name="T7" fmla="*/ 14 h 142"/>
                  <a:gd name="T8" fmla="*/ 833 w 847"/>
                  <a:gd name="T9" fmla="*/ 29 h 142"/>
                  <a:gd name="T10" fmla="*/ 844 w 847"/>
                  <a:gd name="T11" fmla="*/ 48 h 142"/>
                  <a:gd name="T12" fmla="*/ 847 w 847"/>
                  <a:gd name="T13" fmla="*/ 71 h 142"/>
                  <a:gd name="T14" fmla="*/ 844 w 847"/>
                  <a:gd name="T15" fmla="*/ 93 h 142"/>
                  <a:gd name="T16" fmla="*/ 833 w 847"/>
                  <a:gd name="T17" fmla="*/ 113 h 142"/>
                  <a:gd name="T18" fmla="*/ 818 w 847"/>
                  <a:gd name="T19" fmla="*/ 128 h 142"/>
                  <a:gd name="T20" fmla="*/ 800 w 847"/>
                  <a:gd name="T21" fmla="*/ 138 h 142"/>
                  <a:gd name="T22" fmla="*/ 777 w 847"/>
                  <a:gd name="T23" fmla="*/ 142 h 142"/>
                  <a:gd name="T24" fmla="*/ 71 w 847"/>
                  <a:gd name="T25" fmla="*/ 142 h 142"/>
                  <a:gd name="T26" fmla="*/ 48 w 847"/>
                  <a:gd name="T27" fmla="*/ 138 h 142"/>
                  <a:gd name="T28" fmla="*/ 29 w 847"/>
                  <a:gd name="T29" fmla="*/ 128 h 142"/>
                  <a:gd name="T30" fmla="*/ 14 w 847"/>
                  <a:gd name="T31" fmla="*/ 113 h 142"/>
                  <a:gd name="T32" fmla="*/ 4 w 847"/>
                  <a:gd name="T33" fmla="*/ 93 h 142"/>
                  <a:gd name="T34" fmla="*/ 0 w 847"/>
                  <a:gd name="T35" fmla="*/ 71 h 142"/>
                  <a:gd name="T36" fmla="*/ 4 w 847"/>
                  <a:gd name="T37" fmla="*/ 48 h 142"/>
                  <a:gd name="T38" fmla="*/ 14 w 847"/>
                  <a:gd name="T39" fmla="*/ 29 h 142"/>
                  <a:gd name="T40" fmla="*/ 29 w 847"/>
                  <a:gd name="T41" fmla="*/ 14 h 142"/>
                  <a:gd name="T42" fmla="*/ 48 w 847"/>
                  <a:gd name="T43" fmla="*/ 4 h 142"/>
                  <a:gd name="T44" fmla="*/ 71 w 847"/>
                  <a:gd name="T4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7" h="142">
                    <a:moveTo>
                      <a:pt x="71" y="0"/>
                    </a:moveTo>
                    <a:lnTo>
                      <a:pt x="777" y="0"/>
                    </a:lnTo>
                    <a:lnTo>
                      <a:pt x="800" y="4"/>
                    </a:lnTo>
                    <a:lnTo>
                      <a:pt x="818" y="14"/>
                    </a:lnTo>
                    <a:lnTo>
                      <a:pt x="833" y="29"/>
                    </a:lnTo>
                    <a:lnTo>
                      <a:pt x="844" y="48"/>
                    </a:lnTo>
                    <a:lnTo>
                      <a:pt x="847" y="71"/>
                    </a:lnTo>
                    <a:lnTo>
                      <a:pt x="844" y="93"/>
                    </a:lnTo>
                    <a:lnTo>
                      <a:pt x="833" y="113"/>
                    </a:lnTo>
                    <a:lnTo>
                      <a:pt x="818" y="128"/>
                    </a:lnTo>
                    <a:lnTo>
                      <a:pt x="800" y="138"/>
                    </a:lnTo>
                    <a:lnTo>
                      <a:pt x="777" y="142"/>
                    </a:lnTo>
                    <a:lnTo>
                      <a:pt x="71" y="142"/>
                    </a:lnTo>
                    <a:lnTo>
                      <a:pt x="48" y="138"/>
                    </a:lnTo>
                    <a:lnTo>
                      <a:pt x="29" y="128"/>
                    </a:lnTo>
                    <a:lnTo>
                      <a:pt x="14" y="113"/>
                    </a:lnTo>
                    <a:lnTo>
                      <a:pt x="4" y="93"/>
                    </a:lnTo>
                    <a:lnTo>
                      <a:pt x="0" y="71"/>
                    </a:lnTo>
                    <a:lnTo>
                      <a:pt x="4" y="48"/>
                    </a:lnTo>
                    <a:lnTo>
                      <a:pt x="14" y="29"/>
                    </a:lnTo>
                    <a:lnTo>
                      <a:pt x="29" y="14"/>
                    </a:lnTo>
                    <a:lnTo>
                      <a:pt x="48" y="4"/>
                    </a:lnTo>
                    <a:lnTo>
                      <a:pt x="71" y="0"/>
                    </a:lnTo>
                    <a:close/>
                  </a:path>
                </a:pathLst>
              </a:custGeom>
              <a:solidFill>
                <a:srgbClr val="DAE8FC"/>
              </a:solidFill>
              <a:ln w="0">
                <a:solidFill>
                  <a:srgbClr val="DAE8FC"/>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82" name="Freeform 108"/>
              <p:cNvSpPr>
                <a:spLocks/>
              </p:cNvSpPr>
              <p:nvPr/>
            </p:nvSpPr>
            <p:spPr bwMode="auto">
              <a:xfrm>
                <a:off x="4334" y="3255"/>
                <a:ext cx="283" cy="141"/>
              </a:xfrm>
              <a:custGeom>
                <a:avLst/>
                <a:gdLst>
                  <a:gd name="T0" fmla="*/ 71 w 283"/>
                  <a:gd name="T1" fmla="*/ 0 h 141"/>
                  <a:gd name="T2" fmla="*/ 213 w 283"/>
                  <a:gd name="T3" fmla="*/ 0 h 141"/>
                  <a:gd name="T4" fmla="*/ 235 w 283"/>
                  <a:gd name="T5" fmla="*/ 4 h 141"/>
                  <a:gd name="T6" fmla="*/ 255 w 283"/>
                  <a:gd name="T7" fmla="*/ 14 h 141"/>
                  <a:gd name="T8" fmla="*/ 270 w 283"/>
                  <a:gd name="T9" fmla="*/ 30 h 141"/>
                  <a:gd name="T10" fmla="*/ 280 w 283"/>
                  <a:gd name="T11" fmla="*/ 48 h 141"/>
                  <a:gd name="T12" fmla="*/ 283 w 283"/>
                  <a:gd name="T13" fmla="*/ 71 h 141"/>
                  <a:gd name="T14" fmla="*/ 280 w 283"/>
                  <a:gd name="T15" fmla="*/ 93 h 141"/>
                  <a:gd name="T16" fmla="*/ 270 w 283"/>
                  <a:gd name="T17" fmla="*/ 113 h 141"/>
                  <a:gd name="T18" fmla="*/ 255 w 283"/>
                  <a:gd name="T19" fmla="*/ 128 h 141"/>
                  <a:gd name="T20" fmla="*/ 235 w 283"/>
                  <a:gd name="T21" fmla="*/ 138 h 141"/>
                  <a:gd name="T22" fmla="*/ 213 w 283"/>
                  <a:gd name="T23" fmla="*/ 141 h 141"/>
                  <a:gd name="T24" fmla="*/ 71 w 283"/>
                  <a:gd name="T25" fmla="*/ 141 h 141"/>
                  <a:gd name="T26" fmla="*/ 49 w 283"/>
                  <a:gd name="T27" fmla="*/ 138 h 141"/>
                  <a:gd name="T28" fmla="*/ 30 w 283"/>
                  <a:gd name="T29" fmla="*/ 128 h 141"/>
                  <a:gd name="T30" fmla="*/ 14 w 283"/>
                  <a:gd name="T31" fmla="*/ 113 h 141"/>
                  <a:gd name="T32" fmla="*/ 4 w 283"/>
                  <a:gd name="T33" fmla="*/ 93 h 141"/>
                  <a:gd name="T34" fmla="*/ 0 w 283"/>
                  <a:gd name="T35" fmla="*/ 71 h 141"/>
                  <a:gd name="T36" fmla="*/ 4 w 283"/>
                  <a:gd name="T37" fmla="*/ 48 h 141"/>
                  <a:gd name="T38" fmla="*/ 14 w 283"/>
                  <a:gd name="T39" fmla="*/ 30 h 141"/>
                  <a:gd name="T40" fmla="*/ 30 w 283"/>
                  <a:gd name="T41" fmla="*/ 14 h 141"/>
                  <a:gd name="T42" fmla="*/ 49 w 283"/>
                  <a:gd name="T43" fmla="*/ 4 h 141"/>
                  <a:gd name="T44" fmla="*/ 71 w 283"/>
                  <a:gd name="T4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3" h="141">
                    <a:moveTo>
                      <a:pt x="71" y="0"/>
                    </a:moveTo>
                    <a:lnTo>
                      <a:pt x="213" y="0"/>
                    </a:lnTo>
                    <a:lnTo>
                      <a:pt x="235" y="4"/>
                    </a:lnTo>
                    <a:lnTo>
                      <a:pt x="255" y="14"/>
                    </a:lnTo>
                    <a:lnTo>
                      <a:pt x="270" y="30"/>
                    </a:lnTo>
                    <a:lnTo>
                      <a:pt x="280" y="48"/>
                    </a:lnTo>
                    <a:lnTo>
                      <a:pt x="283" y="71"/>
                    </a:lnTo>
                    <a:lnTo>
                      <a:pt x="280" y="93"/>
                    </a:lnTo>
                    <a:lnTo>
                      <a:pt x="270" y="113"/>
                    </a:lnTo>
                    <a:lnTo>
                      <a:pt x="255" y="128"/>
                    </a:lnTo>
                    <a:lnTo>
                      <a:pt x="235" y="138"/>
                    </a:lnTo>
                    <a:lnTo>
                      <a:pt x="213" y="141"/>
                    </a:lnTo>
                    <a:lnTo>
                      <a:pt x="71" y="141"/>
                    </a:lnTo>
                    <a:lnTo>
                      <a:pt x="49" y="138"/>
                    </a:lnTo>
                    <a:lnTo>
                      <a:pt x="30" y="128"/>
                    </a:lnTo>
                    <a:lnTo>
                      <a:pt x="14" y="113"/>
                    </a:lnTo>
                    <a:lnTo>
                      <a:pt x="4" y="93"/>
                    </a:lnTo>
                    <a:lnTo>
                      <a:pt x="0" y="71"/>
                    </a:lnTo>
                    <a:lnTo>
                      <a:pt x="4" y="48"/>
                    </a:lnTo>
                    <a:lnTo>
                      <a:pt x="14" y="30"/>
                    </a:lnTo>
                    <a:lnTo>
                      <a:pt x="30" y="14"/>
                    </a:lnTo>
                    <a:lnTo>
                      <a:pt x="49" y="4"/>
                    </a:lnTo>
                    <a:lnTo>
                      <a:pt x="71" y="0"/>
                    </a:lnTo>
                    <a:close/>
                  </a:path>
                </a:pathLst>
              </a:custGeom>
              <a:solidFill>
                <a:srgbClr val="7BD2F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83" name="Freeform 109"/>
              <p:cNvSpPr>
                <a:spLocks/>
              </p:cNvSpPr>
              <p:nvPr/>
            </p:nvSpPr>
            <p:spPr bwMode="auto">
              <a:xfrm>
                <a:off x="4759" y="3255"/>
                <a:ext cx="847" cy="141"/>
              </a:xfrm>
              <a:custGeom>
                <a:avLst/>
                <a:gdLst>
                  <a:gd name="T0" fmla="*/ 71 w 847"/>
                  <a:gd name="T1" fmla="*/ 0 h 141"/>
                  <a:gd name="T2" fmla="*/ 777 w 847"/>
                  <a:gd name="T3" fmla="*/ 0 h 141"/>
                  <a:gd name="T4" fmla="*/ 800 w 847"/>
                  <a:gd name="T5" fmla="*/ 4 h 141"/>
                  <a:gd name="T6" fmla="*/ 818 w 847"/>
                  <a:gd name="T7" fmla="*/ 14 h 141"/>
                  <a:gd name="T8" fmla="*/ 833 w 847"/>
                  <a:gd name="T9" fmla="*/ 30 h 141"/>
                  <a:gd name="T10" fmla="*/ 844 w 847"/>
                  <a:gd name="T11" fmla="*/ 48 h 141"/>
                  <a:gd name="T12" fmla="*/ 847 w 847"/>
                  <a:gd name="T13" fmla="*/ 71 h 141"/>
                  <a:gd name="T14" fmla="*/ 844 w 847"/>
                  <a:gd name="T15" fmla="*/ 93 h 141"/>
                  <a:gd name="T16" fmla="*/ 833 w 847"/>
                  <a:gd name="T17" fmla="*/ 113 h 141"/>
                  <a:gd name="T18" fmla="*/ 818 w 847"/>
                  <a:gd name="T19" fmla="*/ 128 h 141"/>
                  <a:gd name="T20" fmla="*/ 800 w 847"/>
                  <a:gd name="T21" fmla="*/ 138 h 141"/>
                  <a:gd name="T22" fmla="*/ 777 w 847"/>
                  <a:gd name="T23" fmla="*/ 141 h 141"/>
                  <a:gd name="T24" fmla="*/ 71 w 847"/>
                  <a:gd name="T25" fmla="*/ 141 h 141"/>
                  <a:gd name="T26" fmla="*/ 48 w 847"/>
                  <a:gd name="T27" fmla="*/ 138 h 141"/>
                  <a:gd name="T28" fmla="*/ 29 w 847"/>
                  <a:gd name="T29" fmla="*/ 128 h 141"/>
                  <a:gd name="T30" fmla="*/ 14 w 847"/>
                  <a:gd name="T31" fmla="*/ 113 h 141"/>
                  <a:gd name="T32" fmla="*/ 4 w 847"/>
                  <a:gd name="T33" fmla="*/ 93 h 141"/>
                  <a:gd name="T34" fmla="*/ 0 w 847"/>
                  <a:gd name="T35" fmla="*/ 71 h 141"/>
                  <a:gd name="T36" fmla="*/ 4 w 847"/>
                  <a:gd name="T37" fmla="*/ 48 h 141"/>
                  <a:gd name="T38" fmla="*/ 14 w 847"/>
                  <a:gd name="T39" fmla="*/ 30 h 141"/>
                  <a:gd name="T40" fmla="*/ 29 w 847"/>
                  <a:gd name="T41" fmla="*/ 14 h 141"/>
                  <a:gd name="T42" fmla="*/ 48 w 847"/>
                  <a:gd name="T43" fmla="*/ 4 h 141"/>
                  <a:gd name="T44" fmla="*/ 71 w 847"/>
                  <a:gd name="T4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7" h="141">
                    <a:moveTo>
                      <a:pt x="71" y="0"/>
                    </a:moveTo>
                    <a:lnTo>
                      <a:pt x="777" y="0"/>
                    </a:lnTo>
                    <a:lnTo>
                      <a:pt x="800" y="4"/>
                    </a:lnTo>
                    <a:lnTo>
                      <a:pt x="818" y="14"/>
                    </a:lnTo>
                    <a:lnTo>
                      <a:pt x="833" y="30"/>
                    </a:lnTo>
                    <a:lnTo>
                      <a:pt x="844" y="48"/>
                    </a:lnTo>
                    <a:lnTo>
                      <a:pt x="847" y="71"/>
                    </a:lnTo>
                    <a:lnTo>
                      <a:pt x="844" y="93"/>
                    </a:lnTo>
                    <a:lnTo>
                      <a:pt x="833" y="113"/>
                    </a:lnTo>
                    <a:lnTo>
                      <a:pt x="818" y="128"/>
                    </a:lnTo>
                    <a:lnTo>
                      <a:pt x="800" y="138"/>
                    </a:lnTo>
                    <a:lnTo>
                      <a:pt x="777" y="141"/>
                    </a:lnTo>
                    <a:lnTo>
                      <a:pt x="71" y="141"/>
                    </a:lnTo>
                    <a:lnTo>
                      <a:pt x="48" y="138"/>
                    </a:lnTo>
                    <a:lnTo>
                      <a:pt x="29" y="128"/>
                    </a:lnTo>
                    <a:lnTo>
                      <a:pt x="14" y="113"/>
                    </a:lnTo>
                    <a:lnTo>
                      <a:pt x="4" y="93"/>
                    </a:lnTo>
                    <a:lnTo>
                      <a:pt x="0" y="71"/>
                    </a:lnTo>
                    <a:lnTo>
                      <a:pt x="4" y="48"/>
                    </a:lnTo>
                    <a:lnTo>
                      <a:pt x="14" y="30"/>
                    </a:lnTo>
                    <a:lnTo>
                      <a:pt x="29" y="14"/>
                    </a:lnTo>
                    <a:lnTo>
                      <a:pt x="48" y="4"/>
                    </a:lnTo>
                    <a:lnTo>
                      <a:pt x="71" y="0"/>
                    </a:lnTo>
                    <a:close/>
                  </a:path>
                </a:pathLst>
              </a:custGeom>
              <a:solidFill>
                <a:srgbClr val="DAE8FC"/>
              </a:solidFill>
              <a:ln w="0">
                <a:solidFill>
                  <a:srgbClr val="DAE8FC"/>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grpSp>
      </p:grpSp>
      <p:grpSp>
        <p:nvGrpSpPr>
          <p:cNvPr id="84" name="Group 83"/>
          <p:cNvGrpSpPr/>
          <p:nvPr/>
        </p:nvGrpSpPr>
        <p:grpSpPr>
          <a:xfrm>
            <a:off x="5224299" y="4288395"/>
            <a:ext cx="1773137" cy="1481850"/>
            <a:chOff x="4028545" y="4171165"/>
            <a:chExt cx="1773137" cy="1481850"/>
          </a:xfrm>
        </p:grpSpPr>
        <p:sp>
          <p:nvSpPr>
            <p:cNvPr id="85" name="Rectangle 84"/>
            <p:cNvSpPr/>
            <p:nvPr/>
          </p:nvSpPr>
          <p:spPr>
            <a:xfrm>
              <a:off x="4028545" y="5068240"/>
              <a:ext cx="1773137" cy="58477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100" normalizeH="0" baseline="0" noProof="0" dirty="0">
                  <a:ln>
                    <a:noFill/>
                  </a:ln>
                  <a:solidFill>
                    <a:prstClr val="black">
                      <a:lumMod val="85000"/>
                      <a:lumOff val="15000"/>
                    </a:prstClr>
                  </a:solidFill>
                  <a:effectLst/>
                  <a:uLnTx/>
                  <a:uFillTx/>
                  <a:latin typeface="Calibri"/>
                  <a:ea typeface="Roboto Light" panose="02000000000000000000" pitchFamily="2" charset="0"/>
                </a:rPr>
                <a:t>ENABLES TRUST IN YOUR CODE</a:t>
              </a:r>
              <a:endParaRPr kumimoji="0" lang="en-CA" sz="1600" b="1" i="0" u="none" strike="noStrike" kern="0" cap="none" spc="100" normalizeH="0" baseline="0" noProof="0" dirty="0">
                <a:ln>
                  <a:noFill/>
                </a:ln>
                <a:solidFill>
                  <a:prstClr val="black">
                    <a:lumMod val="85000"/>
                    <a:lumOff val="15000"/>
                  </a:prstClr>
                </a:solidFill>
                <a:effectLst/>
                <a:uLnTx/>
                <a:uFillTx/>
                <a:latin typeface="Calibri"/>
              </a:endParaRPr>
            </a:p>
          </p:txBody>
        </p:sp>
        <p:grpSp>
          <p:nvGrpSpPr>
            <p:cNvPr id="86" name="Group 112"/>
            <p:cNvGrpSpPr>
              <a:grpSpLocks noChangeAspect="1"/>
            </p:cNvGrpSpPr>
            <p:nvPr/>
          </p:nvGrpSpPr>
          <p:grpSpPr bwMode="auto">
            <a:xfrm>
              <a:off x="4495106" y="4171165"/>
              <a:ext cx="783428" cy="775781"/>
              <a:chOff x="1791" y="133"/>
              <a:chExt cx="4098" cy="4058"/>
            </a:xfrm>
          </p:grpSpPr>
          <p:sp>
            <p:nvSpPr>
              <p:cNvPr id="87" name="Freeform 114"/>
              <p:cNvSpPr>
                <a:spLocks/>
              </p:cNvSpPr>
              <p:nvPr/>
            </p:nvSpPr>
            <p:spPr bwMode="auto">
              <a:xfrm>
                <a:off x="1882" y="1083"/>
                <a:ext cx="3045" cy="3043"/>
              </a:xfrm>
              <a:custGeom>
                <a:avLst/>
                <a:gdLst>
                  <a:gd name="T0" fmla="*/ 1153 w 3045"/>
                  <a:gd name="T1" fmla="*/ 0 h 3043"/>
                  <a:gd name="T2" fmla="*/ 1189 w 3045"/>
                  <a:gd name="T3" fmla="*/ 19 h 3043"/>
                  <a:gd name="T4" fmla="*/ 2493 w 3045"/>
                  <a:gd name="T5" fmla="*/ 1044 h 3043"/>
                  <a:gd name="T6" fmla="*/ 2983 w 3045"/>
                  <a:gd name="T7" fmla="*/ 1811 h 3043"/>
                  <a:gd name="T8" fmla="*/ 3022 w 3045"/>
                  <a:gd name="T9" fmla="*/ 1866 h 3043"/>
                  <a:gd name="T10" fmla="*/ 3042 w 3045"/>
                  <a:gd name="T11" fmla="*/ 1928 h 3043"/>
                  <a:gd name="T12" fmla="*/ 3043 w 3045"/>
                  <a:gd name="T13" fmla="*/ 1994 h 3043"/>
                  <a:gd name="T14" fmla="*/ 3023 w 3045"/>
                  <a:gd name="T15" fmla="*/ 2056 h 3043"/>
                  <a:gd name="T16" fmla="*/ 2984 w 3045"/>
                  <a:gd name="T17" fmla="*/ 2109 h 3043"/>
                  <a:gd name="T18" fmla="*/ 2923 w 3045"/>
                  <a:gd name="T19" fmla="*/ 2150 h 3043"/>
                  <a:gd name="T20" fmla="*/ 2855 w 3045"/>
                  <a:gd name="T21" fmla="*/ 2166 h 3043"/>
                  <a:gd name="T22" fmla="*/ 2786 w 3045"/>
                  <a:gd name="T23" fmla="*/ 2160 h 3043"/>
                  <a:gd name="T24" fmla="*/ 2722 w 3045"/>
                  <a:gd name="T25" fmla="*/ 2130 h 3043"/>
                  <a:gd name="T26" fmla="*/ 2692 w 3045"/>
                  <a:gd name="T27" fmla="*/ 2108 h 3043"/>
                  <a:gd name="T28" fmla="*/ 2734 w 3045"/>
                  <a:gd name="T29" fmla="*/ 2168 h 3043"/>
                  <a:gd name="T30" fmla="*/ 2752 w 3045"/>
                  <a:gd name="T31" fmla="*/ 2237 h 3043"/>
                  <a:gd name="T32" fmla="*/ 2747 w 3045"/>
                  <a:gd name="T33" fmla="*/ 2307 h 3043"/>
                  <a:gd name="T34" fmla="*/ 2716 w 3045"/>
                  <a:gd name="T35" fmla="*/ 2372 h 3043"/>
                  <a:gd name="T36" fmla="*/ 2663 w 3045"/>
                  <a:gd name="T37" fmla="*/ 2424 h 3043"/>
                  <a:gd name="T38" fmla="*/ 2599 w 3045"/>
                  <a:gd name="T39" fmla="*/ 2454 h 3043"/>
                  <a:gd name="T40" fmla="*/ 2528 w 3045"/>
                  <a:gd name="T41" fmla="*/ 2460 h 3043"/>
                  <a:gd name="T42" fmla="*/ 2460 w 3045"/>
                  <a:gd name="T43" fmla="*/ 2442 h 3043"/>
                  <a:gd name="T44" fmla="*/ 2399 w 3045"/>
                  <a:gd name="T45" fmla="*/ 2401 h 3043"/>
                  <a:gd name="T46" fmla="*/ 2435 w 3045"/>
                  <a:gd name="T47" fmla="*/ 2445 h 3043"/>
                  <a:gd name="T48" fmla="*/ 2457 w 3045"/>
                  <a:gd name="T49" fmla="*/ 2508 h 3043"/>
                  <a:gd name="T50" fmla="*/ 2460 w 3045"/>
                  <a:gd name="T51" fmla="*/ 2573 h 3043"/>
                  <a:gd name="T52" fmla="*/ 2440 w 3045"/>
                  <a:gd name="T53" fmla="*/ 2637 h 3043"/>
                  <a:gd name="T54" fmla="*/ 2400 w 3045"/>
                  <a:gd name="T55" fmla="*/ 2692 h 3043"/>
                  <a:gd name="T56" fmla="*/ 2340 w 3045"/>
                  <a:gd name="T57" fmla="*/ 2733 h 3043"/>
                  <a:gd name="T58" fmla="*/ 2272 w 3045"/>
                  <a:gd name="T59" fmla="*/ 2752 h 3043"/>
                  <a:gd name="T60" fmla="*/ 2201 w 3045"/>
                  <a:gd name="T61" fmla="*/ 2746 h 3043"/>
                  <a:gd name="T62" fmla="*/ 2136 w 3045"/>
                  <a:gd name="T63" fmla="*/ 2716 h 3043"/>
                  <a:gd name="T64" fmla="*/ 2132 w 3045"/>
                  <a:gd name="T65" fmla="*/ 2720 h 3043"/>
                  <a:gd name="T66" fmla="*/ 2162 w 3045"/>
                  <a:gd name="T67" fmla="*/ 2784 h 3043"/>
                  <a:gd name="T68" fmla="*/ 2168 w 3045"/>
                  <a:gd name="T69" fmla="*/ 2854 h 3043"/>
                  <a:gd name="T70" fmla="*/ 2150 w 3045"/>
                  <a:gd name="T71" fmla="*/ 2922 h 3043"/>
                  <a:gd name="T72" fmla="*/ 2111 w 3045"/>
                  <a:gd name="T73" fmla="*/ 2981 h 3043"/>
                  <a:gd name="T74" fmla="*/ 2056 w 3045"/>
                  <a:gd name="T75" fmla="*/ 3021 h 3043"/>
                  <a:gd name="T76" fmla="*/ 1994 w 3045"/>
                  <a:gd name="T77" fmla="*/ 3041 h 3043"/>
                  <a:gd name="T78" fmla="*/ 1929 w 3045"/>
                  <a:gd name="T79" fmla="*/ 3041 h 3043"/>
                  <a:gd name="T80" fmla="*/ 1866 w 3045"/>
                  <a:gd name="T81" fmla="*/ 3021 h 3043"/>
                  <a:gd name="T82" fmla="*/ 1811 w 3045"/>
                  <a:gd name="T83" fmla="*/ 2981 h 3043"/>
                  <a:gd name="T84" fmla="*/ 6 w 3045"/>
                  <a:gd name="T85" fmla="*/ 1173 h 3043"/>
                  <a:gd name="T86" fmla="*/ 0 w 3045"/>
                  <a:gd name="T87" fmla="*/ 1133 h 3043"/>
                  <a:gd name="T88" fmla="*/ 17 w 3045"/>
                  <a:gd name="T89" fmla="*/ 1098 h 3043"/>
                  <a:gd name="T90" fmla="*/ 1114 w 3045"/>
                  <a:gd name="T91" fmla="*/ 6 h 3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45" h="3043">
                    <a:moveTo>
                      <a:pt x="1133" y="0"/>
                    </a:moveTo>
                    <a:lnTo>
                      <a:pt x="1153" y="0"/>
                    </a:lnTo>
                    <a:lnTo>
                      <a:pt x="1172" y="6"/>
                    </a:lnTo>
                    <a:lnTo>
                      <a:pt x="1189" y="19"/>
                    </a:lnTo>
                    <a:lnTo>
                      <a:pt x="1870" y="699"/>
                    </a:lnTo>
                    <a:lnTo>
                      <a:pt x="2493" y="1044"/>
                    </a:lnTo>
                    <a:lnTo>
                      <a:pt x="2836" y="1664"/>
                    </a:lnTo>
                    <a:lnTo>
                      <a:pt x="2983" y="1811"/>
                    </a:lnTo>
                    <a:lnTo>
                      <a:pt x="3005" y="1838"/>
                    </a:lnTo>
                    <a:lnTo>
                      <a:pt x="3022" y="1866"/>
                    </a:lnTo>
                    <a:lnTo>
                      <a:pt x="3035" y="1896"/>
                    </a:lnTo>
                    <a:lnTo>
                      <a:pt x="3042" y="1928"/>
                    </a:lnTo>
                    <a:lnTo>
                      <a:pt x="3045" y="1960"/>
                    </a:lnTo>
                    <a:lnTo>
                      <a:pt x="3043" y="1994"/>
                    </a:lnTo>
                    <a:lnTo>
                      <a:pt x="3036" y="2025"/>
                    </a:lnTo>
                    <a:lnTo>
                      <a:pt x="3023" y="2056"/>
                    </a:lnTo>
                    <a:lnTo>
                      <a:pt x="3006" y="2084"/>
                    </a:lnTo>
                    <a:lnTo>
                      <a:pt x="2984" y="2109"/>
                    </a:lnTo>
                    <a:lnTo>
                      <a:pt x="2954" y="2133"/>
                    </a:lnTo>
                    <a:lnTo>
                      <a:pt x="2923" y="2150"/>
                    </a:lnTo>
                    <a:lnTo>
                      <a:pt x="2889" y="2161"/>
                    </a:lnTo>
                    <a:lnTo>
                      <a:pt x="2855" y="2166"/>
                    </a:lnTo>
                    <a:lnTo>
                      <a:pt x="2820" y="2166"/>
                    </a:lnTo>
                    <a:lnTo>
                      <a:pt x="2786" y="2160"/>
                    </a:lnTo>
                    <a:lnTo>
                      <a:pt x="2753" y="2149"/>
                    </a:lnTo>
                    <a:lnTo>
                      <a:pt x="2722" y="2130"/>
                    </a:lnTo>
                    <a:lnTo>
                      <a:pt x="2693" y="2107"/>
                    </a:lnTo>
                    <a:lnTo>
                      <a:pt x="2692" y="2108"/>
                    </a:lnTo>
                    <a:lnTo>
                      <a:pt x="2716" y="2137"/>
                    </a:lnTo>
                    <a:lnTo>
                      <a:pt x="2734" y="2168"/>
                    </a:lnTo>
                    <a:lnTo>
                      <a:pt x="2747" y="2201"/>
                    </a:lnTo>
                    <a:lnTo>
                      <a:pt x="2752" y="2237"/>
                    </a:lnTo>
                    <a:lnTo>
                      <a:pt x="2752" y="2272"/>
                    </a:lnTo>
                    <a:lnTo>
                      <a:pt x="2747" y="2307"/>
                    </a:lnTo>
                    <a:lnTo>
                      <a:pt x="2734" y="2340"/>
                    </a:lnTo>
                    <a:lnTo>
                      <a:pt x="2716" y="2372"/>
                    </a:lnTo>
                    <a:lnTo>
                      <a:pt x="2692" y="2401"/>
                    </a:lnTo>
                    <a:lnTo>
                      <a:pt x="2663" y="2424"/>
                    </a:lnTo>
                    <a:lnTo>
                      <a:pt x="2632" y="2442"/>
                    </a:lnTo>
                    <a:lnTo>
                      <a:pt x="2599" y="2454"/>
                    </a:lnTo>
                    <a:lnTo>
                      <a:pt x="2563" y="2460"/>
                    </a:lnTo>
                    <a:lnTo>
                      <a:pt x="2528" y="2460"/>
                    </a:lnTo>
                    <a:lnTo>
                      <a:pt x="2493" y="2454"/>
                    </a:lnTo>
                    <a:lnTo>
                      <a:pt x="2460" y="2442"/>
                    </a:lnTo>
                    <a:lnTo>
                      <a:pt x="2427" y="2424"/>
                    </a:lnTo>
                    <a:lnTo>
                      <a:pt x="2399" y="2401"/>
                    </a:lnTo>
                    <a:lnTo>
                      <a:pt x="2416" y="2417"/>
                    </a:lnTo>
                    <a:lnTo>
                      <a:pt x="2435" y="2445"/>
                    </a:lnTo>
                    <a:lnTo>
                      <a:pt x="2449" y="2476"/>
                    </a:lnTo>
                    <a:lnTo>
                      <a:pt x="2457" y="2508"/>
                    </a:lnTo>
                    <a:lnTo>
                      <a:pt x="2461" y="2541"/>
                    </a:lnTo>
                    <a:lnTo>
                      <a:pt x="2460" y="2573"/>
                    </a:lnTo>
                    <a:lnTo>
                      <a:pt x="2452" y="2606"/>
                    </a:lnTo>
                    <a:lnTo>
                      <a:pt x="2440" y="2637"/>
                    </a:lnTo>
                    <a:lnTo>
                      <a:pt x="2422" y="2665"/>
                    </a:lnTo>
                    <a:lnTo>
                      <a:pt x="2400" y="2692"/>
                    </a:lnTo>
                    <a:lnTo>
                      <a:pt x="2372" y="2716"/>
                    </a:lnTo>
                    <a:lnTo>
                      <a:pt x="2340" y="2733"/>
                    </a:lnTo>
                    <a:lnTo>
                      <a:pt x="2307" y="2746"/>
                    </a:lnTo>
                    <a:lnTo>
                      <a:pt x="2272" y="2752"/>
                    </a:lnTo>
                    <a:lnTo>
                      <a:pt x="2236" y="2752"/>
                    </a:lnTo>
                    <a:lnTo>
                      <a:pt x="2201" y="2746"/>
                    </a:lnTo>
                    <a:lnTo>
                      <a:pt x="2168" y="2733"/>
                    </a:lnTo>
                    <a:lnTo>
                      <a:pt x="2136" y="2716"/>
                    </a:lnTo>
                    <a:lnTo>
                      <a:pt x="2107" y="2692"/>
                    </a:lnTo>
                    <a:lnTo>
                      <a:pt x="2132" y="2720"/>
                    </a:lnTo>
                    <a:lnTo>
                      <a:pt x="2149" y="2752"/>
                    </a:lnTo>
                    <a:lnTo>
                      <a:pt x="2162" y="2784"/>
                    </a:lnTo>
                    <a:lnTo>
                      <a:pt x="2168" y="2819"/>
                    </a:lnTo>
                    <a:lnTo>
                      <a:pt x="2168" y="2854"/>
                    </a:lnTo>
                    <a:lnTo>
                      <a:pt x="2162" y="2888"/>
                    </a:lnTo>
                    <a:lnTo>
                      <a:pt x="2150" y="2922"/>
                    </a:lnTo>
                    <a:lnTo>
                      <a:pt x="2133" y="2953"/>
                    </a:lnTo>
                    <a:lnTo>
                      <a:pt x="2111" y="2981"/>
                    </a:lnTo>
                    <a:lnTo>
                      <a:pt x="2085" y="3004"/>
                    </a:lnTo>
                    <a:lnTo>
                      <a:pt x="2056" y="3021"/>
                    </a:lnTo>
                    <a:lnTo>
                      <a:pt x="2026" y="3034"/>
                    </a:lnTo>
                    <a:lnTo>
                      <a:pt x="1994" y="3041"/>
                    </a:lnTo>
                    <a:lnTo>
                      <a:pt x="1962" y="3043"/>
                    </a:lnTo>
                    <a:lnTo>
                      <a:pt x="1929" y="3041"/>
                    </a:lnTo>
                    <a:lnTo>
                      <a:pt x="1897" y="3034"/>
                    </a:lnTo>
                    <a:lnTo>
                      <a:pt x="1866" y="3021"/>
                    </a:lnTo>
                    <a:lnTo>
                      <a:pt x="1838" y="3004"/>
                    </a:lnTo>
                    <a:lnTo>
                      <a:pt x="1811" y="2981"/>
                    </a:lnTo>
                    <a:lnTo>
                      <a:pt x="17" y="1189"/>
                    </a:lnTo>
                    <a:lnTo>
                      <a:pt x="6" y="1173"/>
                    </a:lnTo>
                    <a:lnTo>
                      <a:pt x="0" y="1153"/>
                    </a:lnTo>
                    <a:lnTo>
                      <a:pt x="0" y="1133"/>
                    </a:lnTo>
                    <a:lnTo>
                      <a:pt x="6" y="1114"/>
                    </a:lnTo>
                    <a:lnTo>
                      <a:pt x="17" y="1098"/>
                    </a:lnTo>
                    <a:lnTo>
                      <a:pt x="1097" y="19"/>
                    </a:lnTo>
                    <a:lnTo>
                      <a:pt x="1114" y="6"/>
                    </a:lnTo>
                    <a:lnTo>
                      <a:pt x="1133" y="0"/>
                    </a:lnTo>
                    <a:close/>
                  </a:path>
                </a:pathLst>
              </a:custGeom>
              <a:solidFill>
                <a:srgbClr val="FCD116"/>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88" name="Freeform 115"/>
              <p:cNvSpPr>
                <a:spLocks/>
              </p:cNvSpPr>
              <p:nvPr/>
            </p:nvSpPr>
            <p:spPr bwMode="auto">
              <a:xfrm>
                <a:off x="4123" y="3277"/>
                <a:ext cx="473" cy="266"/>
              </a:xfrm>
              <a:custGeom>
                <a:avLst/>
                <a:gdLst>
                  <a:gd name="T0" fmla="*/ 35 w 473"/>
                  <a:gd name="T1" fmla="*/ 0 h 266"/>
                  <a:gd name="T2" fmla="*/ 47 w 473"/>
                  <a:gd name="T3" fmla="*/ 2 h 266"/>
                  <a:gd name="T4" fmla="*/ 60 w 473"/>
                  <a:gd name="T5" fmla="*/ 10 h 266"/>
                  <a:gd name="T6" fmla="*/ 208 w 473"/>
                  <a:gd name="T7" fmla="*/ 157 h 266"/>
                  <a:gd name="T8" fmla="*/ 236 w 473"/>
                  <a:gd name="T9" fmla="*/ 182 h 266"/>
                  <a:gd name="T10" fmla="*/ 268 w 473"/>
                  <a:gd name="T11" fmla="*/ 199 h 266"/>
                  <a:gd name="T12" fmla="*/ 302 w 473"/>
                  <a:gd name="T13" fmla="*/ 212 h 266"/>
                  <a:gd name="T14" fmla="*/ 337 w 473"/>
                  <a:gd name="T15" fmla="*/ 218 h 266"/>
                  <a:gd name="T16" fmla="*/ 373 w 473"/>
                  <a:gd name="T17" fmla="*/ 217 h 266"/>
                  <a:gd name="T18" fmla="*/ 407 w 473"/>
                  <a:gd name="T19" fmla="*/ 211 h 266"/>
                  <a:gd name="T20" fmla="*/ 442 w 473"/>
                  <a:gd name="T21" fmla="*/ 198 h 266"/>
                  <a:gd name="T22" fmla="*/ 473 w 473"/>
                  <a:gd name="T23" fmla="*/ 180 h 266"/>
                  <a:gd name="T24" fmla="*/ 451 w 473"/>
                  <a:gd name="T25" fmla="*/ 207 h 266"/>
                  <a:gd name="T26" fmla="*/ 422 w 473"/>
                  <a:gd name="T27" fmla="*/ 230 h 266"/>
                  <a:gd name="T28" fmla="*/ 391 w 473"/>
                  <a:gd name="T29" fmla="*/ 248 h 266"/>
                  <a:gd name="T30" fmla="*/ 358 w 473"/>
                  <a:gd name="T31" fmla="*/ 260 h 266"/>
                  <a:gd name="T32" fmla="*/ 322 w 473"/>
                  <a:gd name="T33" fmla="*/ 266 h 266"/>
                  <a:gd name="T34" fmla="*/ 287 w 473"/>
                  <a:gd name="T35" fmla="*/ 266 h 266"/>
                  <a:gd name="T36" fmla="*/ 252 w 473"/>
                  <a:gd name="T37" fmla="*/ 260 h 266"/>
                  <a:gd name="T38" fmla="*/ 219 w 473"/>
                  <a:gd name="T39" fmla="*/ 248 h 266"/>
                  <a:gd name="T40" fmla="*/ 186 w 473"/>
                  <a:gd name="T41" fmla="*/ 230 h 266"/>
                  <a:gd name="T42" fmla="*/ 158 w 473"/>
                  <a:gd name="T43" fmla="*/ 207 h 266"/>
                  <a:gd name="T44" fmla="*/ 10 w 473"/>
                  <a:gd name="T45" fmla="*/ 58 h 266"/>
                  <a:gd name="T46" fmla="*/ 3 w 473"/>
                  <a:gd name="T47" fmla="*/ 47 h 266"/>
                  <a:gd name="T48" fmla="*/ 0 w 473"/>
                  <a:gd name="T49" fmla="*/ 34 h 266"/>
                  <a:gd name="T50" fmla="*/ 3 w 473"/>
                  <a:gd name="T51" fmla="*/ 21 h 266"/>
                  <a:gd name="T52" fmla="*/ 10 w 473"/>
                  <a:gd name="T53" fmla="*/ 10 h 266"/>
                  <a:gd name="T54" fmla="*/ 21 w 473"/>
                  <a:gd name="T55" fmla="*/ 2 h 266"/>
                  <a:gd name="T56" fmla="*/ 35 w 473"/>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3" h="266">
                    <a:moveTo>
                      <a:pt x="35" y="0"/>
                    </a:moveTo>
                    <a:lnTo>
                      <a:pt x="47" y="2"/>
                    </a:lnTo>
                    <a:lnTo>
                      <a:pt x="60" y="10"/>
                    </a:lnTo>
                    <a:lnTo>
                      <a:pt x="208" y="157"/>
                    </a:lnTo>
                    <a:lnTo>
                      <a:pt x="236" y="182"/>
                    </a:lnTo>
                    <a:lnTo>
                      <a:pt x="268" y="199"/>
                    </a:lnTo>
                    <a:lnTo>
                      <a:pt x="302" y="212"/>
                    </a:lnTo>
                    <a:lnTo>
                      <a:pt x="337" y="218"/>
                    </a:lnTo>
                    <a:lnTo>
                      <a:pt x="373" y="217"/>
                    </a:lnTo>
                    <a:lnTo>
                      <a:pt x="407" y="211"/>
                    </a:lnTo>
                    <a:lnTo>
                      <a:pt x="442" y="198"/>
                    </a:lnTo>
                    <a:lnTo>
                      <a:pt x="473" y="180"/>
                    </a:lnTo>
                    <a:lnTo>
                      <a:pt x="451" y="207"/>
                    </a:lnTo>
                    <a:lnTo>
                      <a:pt x="422" y="230"/>
                    </a:lnTo>
                    <a:lnTo>
                      <a:pt x="391" y="248"/>
                    </a:lnTo>
                    <a:lnTo>
                      <a:pt x="358" y="260"/>
                    </a:lnTo>
                    <a:lnTo>
                      <a:pt x="322" y="266"/>
                    </a:lnTo>
                    <a:lnTo>
                      <a:pt x="287" y="266"/>
                    </a:lnTo>
                    <a:lnTo>
                      <a:pt x="252" y="260"/>
                    </a:lnTo>
                    <a:lnTo>
                      <a:pt x="219" y="248"/>
                    </a:lnTo>
                    <a:lnTo>
                      <a:pt x="186" y="230"/>
                    </a:lnTo>
                    <a:lnTo>
                      <a:pt x="158" y="207"/>
                    </a:lnTo>
                    <a:lnTo>
                      <a:pt x="10" y="58"/>
                    </a:lnTo>
                    <a:lnTo>
                      <a:pt x="3" y="47"/>
                    </a:lnTo>
                    <a:lnTo>
                      <a:pt x="0" y="34"/>
                    </a:lnTo>
                    <a:lnTo>
                      <a:pt x="3" y="21"/>
                    </a:lnTo>
                    <a:lnTo>
                      <a:pt x="10" y="10"/>
                    </a:lnTo>
                    <a:lnTo>
                      <a:pt x="21" y="2"/>
                    </a:lnTo>
                    <a:lnTo>
                      <a:pt x="35" y="0"/>
                    </a:lnTo>
                    <a:close/>
                  </a:path>
                </a:pathLst>
              </a:custGeom>
              <a:solidFill>
                <a:srgbClr val="FF8C00"/>
              </a:solidFill>
              <a:ln w="0">
                <a:solidFill>
                  <a:srgbClr val="FF8C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89" name="Freeform 116"/>
              <p:cNvSpPr>
                <a:spLocks/>
              </p:cNvSpPr>
              <p:nvPr/>
            </p:nvSpPr>
            <p:spPr bwMode="auto">
              <a:xfrm>
                <a:off x="3831" y="3568"/>
                <a:ext cx="473" cy="267"/>
              </a:xfrm>
              <a:custGeom>
                <a:avLst/>
                <a:gdLst>
                  <a:gd name="T0" fmla="*/ 35 w 473"/>
                  <a:gd name="T1" fmla="*/ 0 h 267"/>
                  <a:gd name="T2" fmla="*/ 47 w 473"/>
                  <a:gd name="T3" fmla="*/ 3 h 267"/>
                  <a:gd name="T4" fmla="*/ 59 w 473"/>
                  <a:gd name="T5" fmla="*/ 10 h 267"/>
                  <a:gd name="T6" fmla="*/ 208 w 473"/>
                  <a:gd name="T7" fmla="*/ 158 h 267"/>
                  <a:gd name="T8" fmla="*/ 236 w 473"/>
                  <a:gd name="T9" fmla="*/ 183 h 267"/>
                  <a:gd name="T10" fmla="*/ 269 w 473"/>
                  <a:gd name="T11" fmla="*/ 200 h 267"/>
                  <a:gd name="T12" fmla="*/ 302 w 473"/>
                  <a:gd name="T13" fmla="*/ 212 h 267"/>
                  <a:gd name="T14" fmla="*/ 337 w 473"/>
                  <a:gd name="T15" fmla="*/ 219 h 267"/>
                  <a:gd name="T16" fmla="*/ 373 w 473"/>
                  <a:gd name="T17" fmla="*/ 217 h 267"/>
                  <a:gd name="T18" fmla="*/ 408 w 473"/>
                  <a:gd name="T19" fmla="*/ 211 h 267"/>
                  <a:gd name="T20" fmla="*/ 441 w 473"/>
                  <a:gd name="T21" fmla="*/ 199 h 267"/>
                  <a:gd name="T22" fmla="*/ 473 w 473"/>
                  <a:gd name="T23" fmla="*/ 180 h 267"/>
                  <a:gd name="T24" fmla="*/ 451 w 473"/>
                  <a:gd name="T25" fmla="*/ 207 h 267"/>
                  <a:gd name="T26" fmla="*/ 423 w 473"/>
                  <a:gd name="T27" fmla="*/ 231 h 267"/>
                  <a:gd name="T28" fmla="*/ 391 w 473"/>
                  <a:gd name="T29" fmla="*/ 248 h 267"/>
                  <a:gd name="T30" fmla="*/ 358 w 473"/>
                  <a:gd name="T31" fmla="*/ 261 h 267"/>
                  <a:gd name="T32" fmla="*/ 323 w 473"/>
                  <a:gd name="T33" fmla="*/ 267 h 267"/>
                  <a:gd name="T34" fmla="*/ 287 w 473"/>
                  <a:gd name="T35" fmla="*/ 267 h 267"/>
                  <a:gd name="T36" fmla="*/ 252 w 473"/>
                  <a:gd name="T37" fmla="*/ 261 h 267"/>
                  <a:gd name="T38" fmla="*/ 219 w 473"/>
                  <a:gd name="T39" fmla="*/ 248 h 267"/>
                  <a:gd name="T40" fmla="*/ 187 w 473"/>
                  <a:gd name="T41" fmla="*/ 231 h 267"/>
                  <a:gd name="T42" fmla="*/ 158 w 473"/>
                  <a:gd name="T43" fmla="*/ 207 h 267"/>
                  <a:gd name="T44" fmla="*/ 10 w 473"/>
                  <a:gd name="T45" fmla="*/ 58 h 267"/>
                  <a:gd name="T46" fmla="*/ 3 w 473"/>
                  <a:gd name="T47" fmla="*/ 47 h 267"/>
                  <a:gd name="T48" fmla="*/ 0 w 473"/>
                  <a:gd name="T49" fmla="*/ 35 h 267"/>
                  <a:gd name="T50" fmla="*/ 3 w 473"/>
                  <a:gd name="T51" fmla="*/ 21 h 267"/>
                  <a:gd name="T52" fmla="*/ 10 w 473"/>
                  <a:gd name="T53" fmla="*/ 10 h 267"/>
                  <a:gd name="T54" fmla="*/ 21 w 473"/>
                  <a:gd name="T55" fmla="*/ 3 h 267"/>
                  <a:gd name="T56" fmla="*/ 35 w 473"/>
                  <a:gd name="T57"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3" h="267">
                    <a:moveTo>
                      <a:pt x="35" y="0"/>
                    </a:moveTo>
                    <a:lnTo>
                      <a:pt x="47" y="3"/>
                    </a:lnTo>
                    <a:lnTo>
                      <a:pt x="59" y="10"/>
                    </a:lnTo>
                    <a:lnTo>
                      <a:pt x="208" y="158"/>
                    </a:lnTo>
                    <a:lnTo>
                      <a:pt x="236" y="183"/>
                    </a:lnTo>
                    <a:lnTo>
                      <a:pt x="269" y="200"/>
                    </a:lnTo>
                    <a:lnTo>
                      <a:pt x="302" y="212"/>
                    </a:lnTo>
                    <a:lnTo>
                      <a:pt x="337" y="219"/>
                    </a:lnTo>
                    <a:lnTo>
                      <a:pt x="373" y="217"/>
                    </a:lnTo>
                    <a:lnTo>
                      <a:pt x="408" y="211"/>
                    </a:lnTo>
                    <a:lnTo>
                      <a:pt x="441" y="199"/>
                    </a:lnTo>
                    <a:lnTo>
                      <a:pt x="473" y="180"/>
                    </a:lnTo>
                    <a:lnTo>
                      <a:pt x="451" y="207"/>
                    </a:lnTo>
                    <a:lnTo>
                      <a:pt x="423" y="231"/>
                    </a:lnTo>
                    <a:lnTo>
                      <a:pt x="391" y="248"/>
                    </a:lnTo>
                    <a:lnTo>
                      <a:pt x="358" y="261"/>
                    </a:lnTo>
                    <a:lnTo>
                      <a:pt x="323" y="267"/>
                    </a:lnTo>
                    <a:lnTo>
                      <a:pt x="287" y="267"/>
                    </a:lnTo>
                    <a:lnTo>
                      <a:pt x="252" y="261"/>
                    </a:lnTo>
                    <a:lnTo>
                      <a:pt x="219" y="248"/>
                    </a:lnTo>
                    <a:lnTo>
                      <a:pt x="187" y="231"/>
                    </a:lnTo>
                    <a:lnTo>
                      <a:pt x="158" y="207"/>
                    </a:lnTo>
                    <a:lnTo>
                      <a:pt x="10" y="58"/>
                    </a:lnTo>
                    <a:lnTo>
                      <a:pt x="3" y="47"/>
                    </a:lnTo>
                    <a:lnTo>
                      <a:pt x="0" y="35"/>
                    </a:lnTo>
                    <a:lnTo>
                      <a:pt x="3" y="21"/>
                    </a:lnTo>
                    <a:lnTo>
                      <a:pt x="10" y="10"/>
                    </a:lnTo>
                    <a:lnTo>
                      <a:pt x="21" y="3"/>
                    </a:lnTo>
                    <a:lnTo>
                      <a:pt x="35" y="0"/>
                    </a:lnTo>
                    <a:close/>
                  </a:path>
                </a:pathLst>
              </a:custGeom>
              <a:solidFill>
                <a:srgbClr val="FF8C00"/>
              </a:solidFill>
              <a:ln w="0">
                <a:solidFill>
                  <a:srgbClr val="FF8C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90" name="Freeform 117"/>
              <p:cNvSpPr>
                <a:spLocks/>
              </p:cNvSpPr>
              <p:nvPr/>
            </p:nvSpPr>
            <p:spPr bwMode="auto">
              <a:xfrm>
                <a:off x="4008" y="4041"/>
                <a:ext cx="5" cy="5"/>
              </a:xfrm>
              <a:custGeom>
                <a:avLst/>
                <a:gdLst>
                  <a:gd name="T0" fmla="*/ 5 w 5"/>
                  <a:gd name="T1" fmla="*/ 0 h 5"/>
                  <a:gd name="T2" fmla="*/ 0 w 5"/>
                  <a:gd name="T3" fmla="*/ 5 h 5"/>
                  <a:gd name="T4" fmla="*/ 3 w 5"/>
                  <a:gd name="T5" fmla="*/ 0 h 5"/>
                  <a:gd name="T6" fmla="*/ 5 w 5"/>
                  <a:gd name="T7" fmla="*/ 0 h 5"/>
                </a:gdLst>
                <a:ahLst/>
                <a:cxnLst>
                  <a:cxn ang="0">
                    <a:pos x="T0" y="T1"/>
                  </a:cxn>
                  <a:cxn ang="0">
                    <a:pos x="T2" y="T3"/>
                  </a:cxn>
                  <a:cxn ang="0">
                    <a:pos x="T4" y="T5"/>
                  </a:cxn>
                  <a:cxn ang="0">
                    <a:pos x="T6" y="T7"/>
                  </a:cxn>
                </a:cxnLst>
                <a:rect l="0" t="0" r="r" b="b"/>
                <a:pathLst>
                  <a:path w="5" h="5">
                    <a:moveTo>
                      <a:pt x="5" y="0"/>
                    </a:moveTo>
                    <a:lnTo>
                      <a:pt x="0" y="5"/>
                    </a:lnTo>
                    <a:lnTo>
                      <a:pt x="3" y="0"/>
                    </a:lnTo>
                    <a:lnTo>
                      <a:pt x="5" y="0"/>
                    </a:lnTo>
                    <a:close/>
                  </a:path>
                </a:pathLst>
              </a:custGeom>
              <a:solidFill>
                <a:srgbClr val="63FFD4"/>
              </a:solidFill>
              <a:ln w="0">
                <a:solidFill>
                  <a:srgbClr val="63FF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91" name="Freeform 118"/>
              <p:cNvSpPr>
                <a:spLocks/>
              </p:cNvSpPr>
              <p:nvPr/>
            </p:nvSpPr>
            <p:spPr bwMode="auto">
              <a:xfrm>
                <a:off x="3993" y="4051"/>
                <a:ext cx="12" cy="13"/>
              </a:xfrm>
              <a:custGeom>
                <a:avLst/>
                <a:gdLst>
                  <a:gd name="T0" fmla="*/ 12 w 12"/>
                  <a:gd name="T1" fmla="*/ 0 h 13"/>
                  <a:gd name="T2" fmla="*/ 6 w 12"/>
                  <a:gd name="T3" fmla="*/ 7 h 13"/>
                  <a:gd name="T4" fmla="*/ 0 w 12"/>
                  <a:gd name="T5" fmla="*/ 13 h 13"/>
                  <a:gd name="T6" fmla="*/ 6 w 12"/>
                  <a:gd name="T7" fmla="*/ 7 h 13"/>
                  <a:gd name="T8" fmla="*/ 12 w 12"/>
                  <a:gd name="T9" fmla="*/ 0 h 13"/>
                </a:gdLst>
                <a:ahLst/>
                <a:cxnLst>
                  <a:cxn ang="0">
                    <a:pos x="T0" y="T1"/>
                  </a:cxn>
                  <a:cxn ang="0">
                    <a:pos x="T2" y="T3"/>
                  </a:cxn>
                  <a:cxn ang="0">
                    <a:pos x="T4" y="T5"/>
                  </a:cxn>
                  <a:cxn ang="0">
                    <a:pos x="T6" y="T7"/>
                  </a:cxn>
                  <a:cxn ang="0">
                    <a:pos x="T8" y="T9"/>
                  </a:cxn>
                </a:cxnLst>
                <a:rect l="0" t="0" r="r" b="b"/>
                <a:pathLst>
                  <a:path w="12" h="13">
                    <a:moveTo>
                      <a:pt x="12" y="0"/>
                    </a:moveTo>
                    <a:lnTo>
                      <a:pt x="6" y="7"/>
                    </a:lnTo>
                    <a:lnTo>
                      <a:pt x="0" y="13"/>
                    </a:lnTo>
                    <a:lnTo>
                      <a:pt x="6" y="7"/>
                    </a:lnTo>
                    <a:lnTo>
                      <a:pt x="12" y="0"/>
                    </a:lnTo>
                    <a:close/>
                  </a:path>
                </a:pathLst>
              </a:custGeom>
              <a:solidFill>
                <a:srgbClr val="63FFD4"/>
              </a:solidFill>
              <a:ln w="0">
                <a:solidFill>
                  <a:srgbClr val="63FF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92" name="Freeform 119"/>
              <p:cNvSpPr>
                <a:spLocks/>
              </p:cNvSpPr>
              <p:nvPr/>
            </p:nvSpPr>
            <p:spPr bwMode="auto">
              <a:xfrm>
                <a:off x="1899" y="2272"/>
                <a:ext cx="1186" cy="1185"/>
              </a:xfrm>
              <a:custGeom>
                <a:avLst/>
                <a:gdLst>
                  <a:gd name="T0" fmla="*/ 0 w 1186"/>
                  <a:gd name="T1" fmla="*/ 0 h 1185"/>
                  <a:gd name="T2" fmla="*/ 0 w 1186"/>
                  <a:gd name="T3" fmla="*/ 0 h 1185"/>
                  <a:gd name="T4" fmla="*/ 1186 w 1186"/>
                  <a:gd name="T5" fmla="*/ 1185 h 1185"/>
                  <a:gd name="T6" fmla="*/ 0 w 1186"/>
                  <a:gd name="T7" fmla="*/ 0 h 1185"/>
                </a:gdLst>
                <a:ahLst/>
                <a:cxnLst>
                  <a:cxn ang="0">
                    <a:pos x="T0" y="T1"/>
                  </a:cxn>
                  <a:cxn ang="0">
                    <a:pos x="T2" y="T3"/>
                  </a:cxn>
                  <a:cxn ang="0">
                    <a:pos x="T4" y="T5"/>
                  </a:cxn>
                  <a:cxn ang="0">
                    <a:pos x="T6" y="T7"/>
                  </a:cxn>
                </a:cxnLst>
                <a:rect l="0" t="0" r="r" b="b"/>
                <a:pathLst>
                  <a:path w="1186" h="1185">
                    <a:moveTo>
                      <a:pt x="0" y="0"/>
                    </a:moveTo>
                    <a:lnTo>
                      <a:pt x="0" y="0"/>
                    </a:lnTo>
                    <a:lnTo>
                      <a:pt x="1186" y="1185"/>
                    </a:lnTo>
                    <a:lnTo>
                      <a:pt x="0" y="0"/>
                    </a:lnTo>
                    <a:close/>
                  </a:path>
                </a:pathLst>
              </a:custGeom>
              <a:solidFill>
                <a:srgbClr val="80FFD7"/>
              </a:solidFill>
              <a:ln w="0">
                <a:solidFill>
                  <a:srgbClr val="80FFD7"/>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93" name="Freeform 120"/>
              <p:cNvSpPr>
                <a:spLocks/>
              </p:cNvSpPr>
              <p:nvPr/>
            </p:nvSpPr>
            <p:spPr bwMode="auto">
              <a:xfrm>
                <a:off x="4005" y="4042"/>
                <a:ext cx="6" cy="9"/>
              </a:xfrm>
              <a:custGeom>
                <a:avLst/>
                <a:gdLst>
                  <a:gd name="T0" fmla="*/ 6 w 6"/>
                  <a:gd name="T1" fmla="*/ 0 h 9"/>
                  <a:gd name="T2" fmla="*/ 3 w 6"/>
                  <a:gd name="T3" fmla="*/ 4 h 9"/>
                  <a:gd name="T4" fmla="*/ 0 w 6"/>
                  <a:gd name="T5" fmla="*/ 9 h 9"/>
                  <a:gd name="T6" fmla="*/ 0 w 6"/>
                  <a:gd name="T7" fmla="*/ 9 h 9"/>
                  <a:gd name="T8" fmla="*/ 6 w 6"/>
                  <a:gd name="T9" fmla="*/ 0 h 9"/>
                </a:gdLst>
                <a:ahLst/>
                <a:cxnLst>
                  <a:cxn ang="0">
                    <a:pos x="T0" y="T1"/>
                  </a:cxn>
                  <a:cxn ang="0">
                    <a:pos x="T2" y="T3"/>
                  </a:cxn>
                  <a:cxn ang="0">
                    <a:pos x="T4" y="T5"/>
                  </a:cxn>
                  <a:cxn ang="0">
                    <a:pos x="T6" y="T7"/>
                  </a:cxn>
                  <a:cxn ang="0">
                    <a:pos x="T8" y="T9"/>
                  </a:cxn>
                </a:cxnLst>
                <a:rect l="0" t="0" r="r" b="b"/>
                <a:pathLst>
                  <a:path w="6" h="9">
                    <a:moveTo>
                      <a:pt x="6" y="0"/>
                    </a:moveTo>
                    <a:lnTo>
                      <a:pt x="3" y="4"/>
                    </a:lnTo>
                    <a:lnTo>
                      <a:pt x="0" y="9"/>
                    </a:lnTo>
                    <a:lnTo>
                      <a:pt x="0" y="9"/>
                    </a:lnTo>
                    <a:lnTo>
                      <a:pt x="6" y="0"/>
                    </a:lnTo>
                    <a:close/>
                  </a:path>
                </a:pathLst>
              </a:custGeom>
              <a:solidFill>
                <a:srgbClr val="80FFD7"/>
              </a:solidFill>
              <a:ln w="0">
                <a:solidFill>
                  <a:srgbClr val="80FFD7"/>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94" name="Freeform 121"/>
              <p:cNvSpPr>
                <a:spLocks noEditPoints="1"/>
              </p:cNvSpPr>
              <p:nvPr/>
            </p:nvSpPr>
            <p:spPr bwMode="auto">
              <a:xfrm>
                <a:off x="3854" y="4051"/>
                <a:ext cx="151" cy="75"/>
              </a:xfrm>
              <a:custGeom>
                <a:avLst/>
                <a:gdLst>
                  <a:gd name="T0" fmla="*/ 29 w 151"/>
                  <a:gd name="T1" fmla="*/ 72 h 75"/>
                  <a:gd name="T2" fmla="*/ 29 w 151"/>
                  <a:gd name="T3" fmla="*/ 72 h 75"/>
                  <a:gd name="T4" fmla="*/ 0 w 151"/>
                  <a:gd name="T5" fmla="*/ 75 h 75"/>
                  <a:gd name="T6" fmla="*/ 29 w 151"/>
                  <a:gd name="T7" fmla="*/ 72 h 75"/>
                  <a:gd name="T8" fmla="*/ 139 w 151"/>
                  <a:gd name="T9" fmla="*/ 13 h 75"/>
                  <a:gd name="T10" fmla="*/ 114 w 151"/>
                  <a:gd name="T11" fmla="*/ 35 h 75"/>
                  <a:gd name="T12" fmla="*/ 88 w 151"/>
                  <a:gd name="T13" fmla="*/ 52 h 75"/>
                  <a:gd name="T14" fmla="*/ 59 w 151"/>
                  <a:gd name="T15" fmla="*/ 64 h 75"/>
                  <a:gd name="T16" fmla="*/ 29 w 151"/>
                  <a:gd name="T17" fmla="*/ 72 h 75"/>
                  <a:gd name="T18" fmla="*/ 29 w 151"/>
                  <a:gd name="T19" fmla="*/ 72 h 75"/>
                  <a:gd name="T20" fmla="*/ 59 w 151"/>
                  <a:gd name="T21" fmla="*/ 64 h 75"/>
                  <a:gd name="T22" fmla="*/ 88 w 151"/>
                  <a:gd name="T23" fmla="*/ 52 h 75"/>
                  <a:gd name="T24" fmla="*/ 114 w 151"/>
                  <a:gd name="T25" fmla="*/ 35 h 75"/>
                  <a:gd name="T26" fmla="*/ 139 w 151"/>
                  <a:gd name="T27" fmla="*/ 13 h 75"/>
                  <a:gd name="T28" fmla="*/ 151 w 151"/>
                  <a:gd name="T29" fmla="*/ 0 h 75"/>
                  <a:gd name="T30" fmla="*/ 145 w 151"/>
                  <a:gd name="T31" fmla="*/ 7 h 75"/>
                  <a:gd name="T32" fmla="*/ 139 w 151"/>
                  <a:gd name="T33" fmla="*/ 13 h 75"/>
                  <a:gd name="T34" fmla="*/ 145 w 151"/>
                  <a:gd name="T35" fmla="*/ 7 h 75"/>
                  <a:gd name="T36" fmla="*/ 151 w 151"/>
                  <a:gd name="T3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1" h="75">
                    <a:moveTo>
                      <a:pt x="29" y="72"/>
                    </a:moveTo>
                    <a:lnTo>
                      <a:pt x="29" y="72"/>
                    </a:lnTo>
                    <a:lnTo>
                      <a:pt x="0" y="75"/>
                    </a:lnTo>
                    <a:lnTo>
                      <a:pt x="29" y="72"/>
                    </a:lnTo>
                    <a:close/>
                    <a:moveTo>
                      <a:pt x="139" y="13"/>
                    </a:moveTo>
                    <a:lnTo>
                      <a:pt x="114" y="35"/>
                    </a:lnTo>
                    <a:lnTo>
                      <a:pt x="88" y="52"/>
                    </a:lnTo>
                    <a:lnTo>
                      <a:pt x="59" y="64"/>
                    </a:lnTo>
                    <a:lnTo>
                      <a:pt x="29" y="72"/>
                    </a:lnTo>
                    <a:lnTo>
                      <a:pt x="29" y="72"/>
                    </a:lnTo>
                    <a:lnTo>
                      <a:pt x="59" y="64"/>
                    </a:lnTo>
                    <a:lnTo>
                      <a:pt x="88" y="52"/>
                    </a:lnTo>
                    <a:lnTo>
                      <a:pt x="114" y="35"/>
                    </a:lnTo>
                    <a:lnTo>
                      <a:pt x="139" y="13"/>
                    </a:lnTo>
                    <a:close/>
                    <a:moveTo>
                      <a:pt x="151" y="0"/>
                    </a:moveTo>
                    <a:lnTo>
                      <a:pt x="145" y="7"/>
                    </a:lnTo>
                    <a:lnTo>
                      <a:pt x="139" y="13"/>
                    </a:lnTo>
                    <a:lnTo>
                      <a:pt x="145" y="7"/>
                    </a:lnTo>
                    <a:lnTo>
                      <a:pt x="151" y="0"/>
                    </a:lnTo>
                    <a:close/>
                  </a:path>
                </a:pathLst>
              </a:custGeom>
              <a:solidFill>
                <a:srgbClr val="63FFD4"/>
              </a:solidFill>
              <a:ln w="0">
                <a:solidFill>
                  <a:srgbClr val="63FF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95" name="Freeform 122"/>
              <p:cNvSpPr>
                <a:spLocks/>
              </p:cNvSpPr>
              <p:nvPr/>
            </p:nvSpPr>
            <p:spPr bwMode="auto">
              <a:xfrm>
                <a:off x="1882" y="2177"/>
                <a:ext cx="2129" cy="1949"/>
              </a:xfrm>
              <a:custGeom>
                <a:avLst/>
                <a:gdLst>
                  <a:gd name="T0" fmla="*/ 21 w 2129"/>
                  <a:gd name="T1" fmla="*/ 0 h 1949"/>
                  <a:gd name="T2" fmla="*/ 1860 w 2129"/>
                  <a:gd name="T3" fmla="*/ 1838 h 1949"/>
                  <a:gd name="T4" fmla="*/ 1890 w 2129"/>
                  <a:gd name="T5" fmla="*/ 1863 h 1949"/>
                  <a:gd name="T6" fmla="*/ 1922 w 2129"/>
                  <a:gd name="T7" fmla="*/ 1881 h 1949"/>
                  <a:gd name="T8" fmla="*/ 1956 w 2129"/>
                  <a:gd name="T9" fmla="*/ 1894 h 1949"/>
                  <a:gd name="T10" fmla="*/ 1992 w 2129"/>
                  <a:gd name="T11" fmla="*/ 1900 h 1949"/>
                  <a:gd name="T12" fmla="*/ 2028 w 2129"/>
                  <a:gd name="T13" fmla="*/ 1900 h 1949"/>
                  <a:gd name="T14" fmla="*/ 2064 w 2129"/>
                  <a:gd name="T15" fmla="*/ 1894 h 1949"/>
                  <a:gd name="T16" fmla="*/ 2098 w 2129"/>
                  <a:gd name="T17" fmla="*/ 1882 h 1949"/>
                  <a:gd name="T18" fmla="*/ 2129 w 2129"/>
                  <a:gd name="T19" fmla="*/ 1864 h 1949"/>
                  <a:gd name="T20" fmla="*/ 2129 w 2129"/>
                  <a:gd name="T21" fmla="*/ 1865 h 1949"/>
                  <a:gd name="T22" fmla="*/ 2126 w 2129"/>
                  <a:gd name="T23" fmla="*/ 1869 h 1949"/>
                  <a:gd name="T24" fmla="*/ 2123 w 2129"/>
                  <a:gd name="T25" fmla="*/ 1874 h 1949"/>
                  <a:gd name="T26" fmla="*/ 2123 w 2129"/>
                  <a:gd name="T27" fmla="*/ 1874 h 1949"/>
                  <a:gd name="T28" fmla="*/ 2117 w 2129"/>
                  <a:gd name="T29" fmla="*/ 1881 h 1949"/>
                  <a:gd name="T30" fmla="*/ 2111 w 2129"/>
                  <a:gd name="T31" fmla="*/ 1887 h 1949"/>
                  <a:gd name="T32" fmla="*/ 2086 w 2129"/>
                  <a:gd name="T33" fmla="*/ 1909 h 1949"/>
                  <a:gd name="T34" fmla="*/ 2060 w 2129"/>
                  <a:gd name="T35" fmla="*/ 1926 h 1949"/>
                  <a:gd name="T36" fmla="*/ 2031 w 2129"/>
                  <a:gd name="T37" fmla="*/ 1938 h 1949"/>
                  <a:gd name="T38" fmla="*/ 2001 w 2129"/>
                  <a:gd name="T39" fmla="*/ 1946 h 1949"/>
                  <a:gd name="T40" fmla="*/ 1972 w 2129"/>
                  <a:gd name="T41" fmla="*/ 1949 h 1949"/>
                  <a:gd name="T42" fmla="*/ 1962 w 2129"/>
                  <a:gd name="T43" fmla="*/ 1949 h 1949"/>
                  <a:gd name="T44" fmla="*/ 1941 w 2129"/>
                  <a:gd name="T45" fmla="*/ 1948 h 1949"/>
                  <a:gd name="T46" fmla="*/ 1921 w 2129"/>
                  <a:gd name="T47" fmla="*/ 1946 h 1949"/>
                  <a:gd name="T48" fmla="*/ 1901 w 2129"/>
                  <a:gd name="T49" fmla="*/ 1941 h 1949"/>
                  <a:gd name="T50" fmla="*/ 1891 w 2129"/>
                  <a:gd name="T51" fmla="*/ 1937 h 1949"/>
                  <a:gd name="T52" fmla="*/ 1881 w 2129"/>
                  <a:gd name="T53" fmla="*/ 1933 h 1949"/>
                  <a:gd name="T54" fmla="*/ 1872 w 2129"/>
                  <a:gd name="T55" fmla="*/ 1930 h 1949"/>
                  <a:gd name="T56" fmla="*/ 1862 w 2129"/>
                  <a:gd name="T57" fmla="*/ 1925 h 1949"/>
                  <a:gd name="T58" fmla="*/ 1854 w 2129"/>
                  <a:gd name="T59" fmla="*/ 1920 h 1949"/>
                  <a:gd name="T60" fmla="*/ 1845 w 2129"/>
                  <a:gd name="T61" fmla="*/ 1915 h 1949"/>
                  <a:gd name="T62" fmla="*/ 1819 w 2129"/>
                  <a:gd name="T63" fmla="*/ 1895 h 1949"/>
                  <a:gd name="T64" fmla="*/ 1811 w 2129"/>
                  <a:gd name="T65" fmla="*/ 1887 h 1949"/>
                  <a:gd name="T66" fmla="*/ 1203 w 2129"/>
                  <a:gd name="T67" fmla="*/ 1280 h 1949"/>
                  <a:gd name="T68" fmla="*/ 17 w 2129"/>
                  <a:gd name="T69" fmla="*/ 95 h 1949"/>
                  <a:gd name="T70" fmla="*/ 6 w 2129"/>
                  <a:gd name="T71" fmla="*/ 79 h 1949"/>
                  <a:gd name="T72" fmla="*/ 0 w 2129"/>
                  <a:gd name="T73" fmla="*/ 59 h 1949"/>
                  <a:gd name="T74" fmla="*/ 0 w 2129"/>
                  <a:gd name="T75" fmla="*/ 39 h 1949"/>
                  <a:gd name="T76" fmla="*/ 6 w 2129"/>
                  <a:gd name="T77" fmla="*/ 20 h 1949"/>
                  <a:gd name="T78" fmla="*/ 17 w 2129"/>
                  <a:gd name="T79" fmla="*/ 4 h 1949"/>
                  <a:gd name="T80" fmla="*/ 21 w 2129"/>
                  <a:gd name="T81" fmla="*/ 0 h 1949"/>
                  <a:gd name="T82" fmla="*/ 21 w 2129"/>
                  <a:gd name="T83" fmla="*/ 0 h 1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9" h="1949">
                    <a:moveTo>
                      <a:pt x="21" y="0"/>
                    </a:moveTo>
                    <a:lnTo>
                      <a:pt x="1860" y="1838"/>
                    </a:lnTo>
                    <a:lnTo>
                      <a:pt x="1890" y="1863"/>
                    </a:lnTo>
                    <a:lnTo>
                      <a:pt x="1922" y="1881"/>
                    </a:lnTo>
                    <a:lnTo>
                      <a:pt x="1956" y="1894"/>
                    </a:lnTo>
                    <a:lnTo>
                      <a:pt x="1992" y="1900"/>
                    </a:lnTo>
                    <a:lnTo>
                      <a:pt x="2028" y="1900"/>
                    </a:lnTo>
                    <a:lnTo>
                      <a:pt x="2064" y="1894"/>
                    </a:lnTo>
                    <a:lnTo>
                      <a:pt x="2098" y="1882"/>
                    </a:lnTo>
                    <a:lnTo>
                      <a:pt x="2129" y="1864"/>
                    </a:lnTo>
                    <a:lnTo>
                      <a:pt x="2129" y="1865"/>
                    </a:lnTo>
                    <a:lnTo>
                      <a:pt x="2126" y="1869"/>
                    </a:lnTo>
                    <a:lnTo>
                      <a:pt x="2123" y="1874"/>
                    </a:lnTo>
                    <a:lnTo>
                      <a:pt x="2123" y="1874"/>
                    </a:lnTo>
                    <a:lnTo>
                      <a:pt x="2117" y="1881"/>
                    </a:lnTo>
                    <a:lnTo>
                      <a:pt x="2111" y="1887"/>
                    </a:lnTo>
                    <a:lnTo>
                      <a:pt x="2086" y="1909"/>
                    </a:lnTo>
                    <a:lnTo>
                      <a:pt x="2060" y="1926"/>
                    </a:lnTo>
                    <a:lnTo>
                      <a:pt x="2031" y="1938"/>
                    </a:lnTo>
                    <a:lnTo>
                      <a:pt x="2001" y="1946"/>
                    </a:lnTo>
                    <a:lnTo>
                      <a:pt x="1972" y="1949"/>
                    </a:lnTo>
                    <a:lnTo>
                      <a:pt x="1962" y="1949"/>
                    </a:lnTo>
                    <a:lnTo>
                      <a:pt x="1941" y="1948"/>
                    </a:lnTo>
                    <a:lnTo>
                      <a:pt x="1921" y="1946"/>
                    </a:lnTo>
                    <a:lnTo>
                      <a:pt x="1901" y="1941"/>
                    </a:lnTo>
                    <a:lnTo>
                      <a:pt x="1891" y="1937"/>
                    </a:lnTo>
                    <a:lnTo>
                      <a:pt x="1881" y="1933"/>
                    </a:lnTo>
                    <a:lnTo>
                      <a:pt x="1872" y="1930"/>
                    </a:lnTo>
                    <a:lnTo>
                      <a:pt x="1862" y="1925"/>
                    </a:lnTo>
                    <a:lnTo>
                      <a:pt x="1854" y="1920"/>
                    </a:lnTo>
                    <a:lnTo>
                      <a:pt x="1845" y="1915"/>
                    </a:lnTo>
                    <a:lnTo>
                      <a:pt x="1819" y="1895"/>
                    </a:lnTo>
                    <a:lnTo>
                      <a:pt x="1811" y="1887"/>
                    </a:lnTo>
                    <a:lnTo>
                      <a:pt x="1203" y="1280"/>
                    </a:lnTo>
                    <a:lnTo>
                      <a:pt x="17" y="95"/>
                    </a:lnTo>
                    <a:lnTo>
                      <a:pt x="6" y="79"/>
                    </a:lnTo>
                    <a:lnTo>
                      <a:pt x="0" y="59"/>
                    </a:lnTo>
                    <a:lnTo>
                      <a:pt x="0" y="39"/>
                    </a:lnTo>
                    <a:lnTo>
                      <a:pt x="6" y="20"/>
                    </a:lnTo>
                    <a:lnTo>
                      <a:pt x="17" y="4"/>
                    </a:lnTo>
                    <a:lnTo>
                      <a:pt x="21" y="0"/>
                    </a:lnTo>
                    <a:lnTo>
                      <a:pt x="21" y="0"/>
                    </a:lnTo>
                    <a:close/>
                  </a:path>
                </a:pathLst>
              </a:custGeom>
              <a:solidFill>
                <a:srgbClr val="FF8C00"/>
              </a:solidFill>
              <a:ln w="0">
                <a:solidFill>
                  <a:srgbClr val="FF8C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96" name="Freeform 123"/>
              <p:cNvSpPr>
                <a:spLocks/>
              </p:cNvSpPr>
              <p:nvPr/>
            </p:nvSpPr>
            <p:spPr bwMode="auto">
              <a:xfrm>
                <a:off x="4416" y="2984"/>
                <a:ext cx="475" cy="265"/>
              </a:xfrm>
              <a:custGeom>
                <a:avLst/>
                <a:gdLst>
                  <a:gd name="T0" fmla="*/ 36 w 475"/>
                  <a:gd name="T1" fmla="*/ 0 h 265"/>
                  <a:gd name="T2" fmla="*/ 49 w 475"/>
                  <a:gd name="T3" fmla="*/ 2 h 265"/>
                  <a:gd name="T4" fmla="*/ 61 w 475"/>
                  <a:gd name="T5" fmla="*/ 10 h 265"/>
                  <a:gd name="T6" fmla="*/ 208 w 475"/>
                  <a:gd name="T7" fmla="*/ 157 h 265"/>
                  <a:gd name="T8" fmla="*/ 209 w 475"/>
                  <a:gd name="T9" fmla="*/ 156 h 265"/>
                  <a:gd name="T10" fmla="*/ 237 w 475"/>
                  <a:gd name="T11" fmla="*/ 180 h 265"/>
                  <a:gd name="T12" fmla="*/ 270 w 475"/>
                  <a:gd name="T13" fmla="*/ 198 h 265"/>
                  <a:gd name="T14" fmla="*/ 303 w 475"/>
                  <a:gd name="T15" fmla="*/ 209 h 265"/>
                  <a:gd name="T16" fmla="*/ 338 w 475"/>
                  <a:gd name="T17" fmla="*/ 216 h 265"/>
                  <a:gd name="T18" fmla="*/ 374 w 475"/>
                  <a:gd name="T19" fmla="*/ 216 h 265"/>
                  <a:gd name="T20" fmla="*/ 409 w 475"/>
                  <a:gd name="T21" fmla="*/ 209 h 265"/>
                  <a:gd name="T22" fmla="*/ 442 w 475"/>
                  <a:gd name="T23" fmla="*/ 197 h 265"/>
                  <a:gd name="T24" fmla="*/ 475 w 475"/>
                  <a:gd name="T25" fmla="*/ 180 h 265"/>
                  <a:gd name="T26" fmla="*/ 462 w 475"/>
                  <a:gd name="T27" fmla="*/ 195 h 265"/>
                  <a:gd name="T28" fmla="*/ 449 w 475"/>
                  <a:gd name="T29" fmla="*/ 208 h 265"/>
                  <a:gd name="T30" fmla="*/ 420 w 475"/>
                  <a:gd name="T31" fmla="*/ 232 h 265"/>
                  <a:gd name="T32" fmla="*/ 389 w 475"/>
                  <a:gd name="T33" fmla="*/ 249 h 265"/>
                  <a:gd name="T34" fmla="*/ 355 w 475"/>
                  <a:gd name="T35" fmla="*/ 260 h 265"/>
                  <a:gd name="T36" fmla="*/ 321 w 475"/>
                  <a:gd name="T37" fmla="*/ 265 h 265"/>
                  <a:gd name="T38" fmla="*/ 286 w 475"/>
                  <a:gd name="T39" fmla="*/ 265 h 265"/>
                  <a:gd name="T40" fmla="*/ 252 w 475"/>
                  <a:gd name="T41" fmla="*/ 259 h 265"/>
                  <a:gd name="T42" fmla="*/ 219 w 475"/>
                  <a:gd name="T43" fmla="*/ 248 h 265"/>
                  <a:gd name="T44" fmla="*/ 188 w 475"/>
                  <a:gd name="T45" fmla="*/ 229 h 265"/>
                  <a:gd name="T46" fmla="*/ 159 w 475"/>
                  <a:gd name="T47" fmla="*/ 206 h 265"/>
                  <a:gd name="T48" fmla="*/ 158 w 475"/>
                  <a:gd name="T49" fmla="*/ 207 h 265"/>
                  <a:gd name="T50" fmla="*/ 10 w 475"/>
                  <a:gd name="T51" fmla="*/ 59 h 265"/>
                  <a:gd name="T52" fmla="*/ 3 w 475"/>
                  <a:gd name="T53" fmla="*/ 48 h 265"/>
                  <a:gd name="T54" fmla="*/ 0 w 475"/>
                  <a:gd name="T55" fmla="*/ 35 h 265"/>
                  <a:gd name="T56" fmla="*/ 3 w 475"/>
                  <a:gd name="T57" fmla="*/ 21 h 265"/>
                  <a:gd name="T58" fmla="*/ 10 w 475"/>
                  <a:gd name="T59" fmla="*/ 10 h 265"/>
                  <a:gd name="T60" fmla="*/ 23 w 475"/>
                  <a:gd name="T61" fmla="*/ 2 h 265"/>
                  <a:gd name="T62" fmla="*/ 36 w 475"/>
                  <a:gd name="T6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5" h="265">
                    <a:moveTo>
                      <a:pt x="36" y="0"/>
                    </a:moveTo>
                    <a:lnTo>
                      <a:pt x="49" y="2"/>
                    </a:lnTo>
                    <a:lnTo>
                      <a:pt x="61" y="10"/>
                    </a:lnTo>
                    <a:lnTo>
                      <a:pt x="208" y="157"/>
                    </a:lnTo>
                    <a:lnTo>
                      <a:pt x="209" y="156"/>
                    </a:lnTo>
                    <a:lnTo>
                      <a:pt x="237" y="180"/>
                    </a:lnTo>
                    <a:lnTo>
                      <a:pt x="270" y="198"/>
                    </a:lnTo>
                    <a:lnTo>
                      <a:pt x="303" y="209"/>
                    </a:lnTo>
                    <a:lnTo>
                      <a:pt x="338" y="216"/>
                    </a:lnTo>
                    <a:lnTo>
                      <a:pt x="374" y="216"/>
                    </a:lnTo>
                    <a:lnTo>
                      <a:pt x="409" y="209"/>
                    </a:lnTo>
                    <a:lnTo>
                      <a:pt x="442" y="197"/>
                    </a:lnTo>
                    <a:lnTo>
                      <a:pt x="475" y="180"/>
                    </a:lnTo>
                    <a:lnTo>
                      <a:pt x="462" y="195"/>
                    </a:lnTo>
                    <a:lnTo>
                      <a:pt x="449" y="208"/>
                    </a:lnTo>
                    <a:lnTo>
                      <a:pt x="420" y="232"/>
                    </a:lnTo>
                    <a:lnTo>
                      <a:pt x="389" y="249"/>
                    </a:lnTo>
                    <a:lnTo>
                      <a:pt x="355" y="260"/>
                    </a:lnTo>
                    <a:lnTo>
                      <a:pt x="321" y="265"/>
                    </a:lnTo>
                    <a:lnTo>
                      <a:pt x="286" y="265"/>
                    </a:lnTo>
                    <a:lnTo>
                      <a:pt x="252" y="259"/>
                    </a:lnTo>
                    <a:lnTo>
                      <a:pt x="219" y="248"/>
                    </a:lnTo>
                    <a:lnTo>
                      <a:pt x="188" y="229"/>
                    </a:lnTo>
                    <a:lnTo>
                      <a:pt x="159" y="206"/>
                    </a:lnTo>
                    <a:lnTo>
                      <a:pt x="158" y="207"/>
                    </a:lnTo>
                    <a:lnTo>
                      <a:pt x="10" y="59"/>
                    </a:lnTo>
                    <a:lnTo>
                      <a:pt x="3" y="48"/>
                    </a:lnTo>
                    <a:lnTo>
                      <a:pt x="0" y="35"/>
                    </a:lnTo>
                    <a:lnTo>
                      <a:pt x="3" y="21"/>
                    </a:lnTo>
                    <a:lnTo>
                      <a:pt x="10" y="10"/>
                    </a:lnTo>
                    <a:lnTo>
                      <a:pt x="23" y="2"/>
                    </a:lnTo>
                    <a:lnTo>
                      <a:pt x="36" y="0"/>
                    </a:lnTo>
                    <a:close/>
                  </a:path>
                </a:pathLst>
              </a:custGeom>
              <a:solidFill>
                <a:srgbClr val="FF8C00"/>
              </a:solidFill>
              <a:ln w="0">
                <a:solidFill>
                  <a:srgbClr val="FF8C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97" name="Freeform 124"/>
              <p:cNvSpPr>
                <a:spLocks/>
              </p:cNvSpPr>
              <p:nvPr/>
            </p:nvSpPr>
            <p:spPr bwMode="auto">
              <a:xfrm>
                <a:off x="3988" y="4053"/>
                <a:ext cx="11" cy="13"/>
              </a:xfrm>
              <a:custGeom>
                <a:avLst/>
                <a:gdLst>
                  <a:gd name="T0" fmla="*/ 11 w 11"/>
                  <a:gd name="T1" fmla="*/ 0 h 13"/>
                  <a:gd name="T2" fmla="*/ 6 w 11"/>
                  <a:gd name="T3" fmla="*/ 6 h 13"/>
                  <a:gd name="T4" fmla="*/ 0 w 11"/>
                  <a:gd name="T5" fmla="*/ 13 h 13"/>
                  <a:gd name="T6" fmla="*/ 6 w 11"/>
                  <a:gd name="T7" fmla="*/ 6 h 13"/>
                  <a:gd name="T8" fmla="*/ 11 w 11"/>
                  <a:gd name="T9" fmla="*/ 0 h 13"/>
                </a:gdLst>
                <a:ahLst/>
                <a:cxnLst>
                  <a:cxn ang="0">
                    <a:pos x="T0" y="T1"/>
                  </a:cxn>
                  <a:cxn ang="0">
                    <a:pos x="T2" y="T3"/>
                  </a:cxn>
                  <a:cxn ang="0">
                    <a:pos x="T4" y="T5"/>
                  </a:cxn>
                  <a:cxn ang="0">
                    <a:pos x="T6" y="T7"/>
                  </a:cxn>
                  <a:cxn ang="0">
                    <a:pos x="T8" y="T9"/>
                  </a:cxn>
                </a:cxnLst>
                <a:rect l="0" t="0" r="r" b="b"/>
                <a:pathLst>
                  <a:path w="11" h="13">
                    <a:moveTo>
                      <a:pt x="11" y="0"/>
                    </a:moveTo>
                    <a:lnTo>
                      <a:pt x="6" y="6"/>
                    </a:lnTo>
                    <a:lnTo>
                      <a:pt x="0" y="13"/>
                    </a:lnTo>
                    <a:lnTo>
                      <a:pt x="6" y="6"/>
                    </a:lnTo>
                    <a:lnTo>
                      <a:pt x="11" y="0"/>
                    </a:lnTo>
                    <a:close/>
                  </a:path>
                </a:pathLst>
              </a:custGeom>
              <a:solidFill>
                <a:srgbClr val="63FFD4"/>
              </a:solidFill>
              <a:ln w="0">
                <a:solidFill>
                  <a:srgbClr val="63FF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98" name="Freeform 125"/>
              <p:cNvSpPr>
                <a:spLocks/>
              </p:cNvSpPr>
              <p:nvPr/>
            </p:nvSpPr>
            <p:spPr bwMode="auto">
              <a:xfrm>
                <a:off x="2241" y="2334"/>
                <a:ext cx="786" cy="786"/>
              </a:xfrm>
              <a:custGeom>
                <a:avLst/>
                <a:gdLst>
                  <a:gd name="T0" fmla="*/ 596 w 786"/>
                  <a:gd name="T1" fmla="*/ 0 h 786"/>
                  <a:gd name="T2" fmla="*/ 630 w 786"/>
                  <a:gd name="T3" fmla="*/ 6 h 786"/>
                  <a:gd name="T4" fmla="*/ 664 w 786"/>
                  <a:gd name="T5" fmla="*/ 17 h 786"/>
                  <a:gd name="T6" fmla="*/ 695 w 786"/>
                  <a:gd name="T7" fmla="*/ 34 h 786"/>
                  <a:gd name="T8" fmla="*/ 724 w 786"/>
                  <a:gd name="T9" fmla="*/ 58 h 786"/>
                  <a:gd name="T10" fmla="*/ 746 w 786"/>
                  <a:gd name="T11" fmla="*/ 83 h 786"/>
                  <a:gd name="T12" fmla="*/ 763 w 786"/>
                  <a:gd name="T13" fmla="*/ 111 h 786"/>
                  <a:gd name="T14" fmla="*/ 776 w 786"/>
                  <a:gd name="T15" fmla="*/ 142 h 786"/>
                  <a:gd name="T16" fmla="*/ 783 w 786"/>
                  <a:gd name="T17" fmla="*/ 173 h 786"/>
                  <a:gd name="T18" fmla="*/ 786 w 786"/>
                  <a:gd name="T19" fmla="*/ 206 h 786"/>
                  <a:gd name="T20" fmla="*/ 783 w 786"/>
                  <a:gd name="T21" fmla="*/ 239 h 786"/>
                  <a:gd name="T22" fmla="*/ 776 w 786"/>
                  <a:gd name="T23" fmla="*/ 270 h 786"/>
                  <a:gd name="T24" fmla="*/ 763 w 786"/>
                  <a:gd name="T25" fmla="*/ 301 h 786"/>
                  <a:gd name="T26" fmla="*/ 746 w 786"/>
                  <a:gd name="T27" fmla="*/ 330 h 786"/>
                  <a:gd name="T28" fmla="*/ 724 w 786"/>
                  <a:gd name="T29" fmla="*/ 356 h 786"/>
                  <a:gd name="T30" fmla="*/ 330 w 786"/>
                  <a:gd name="T31" fmla="*/ 749 h 786"/>
                  <a:gd name="T32" fmla="*/ 310 w 786"/>
                  <a:gd name="T33" fmla="*/ 765 h 786"/>
                  <a:gd name="T34" fmla="*/ 288 w 786"/>
                  <a:gd name="T35" fmla="*/ 778 h 786"/>
                  <a:gd name="T36" fmla="*/ 263 w 786"/>
                  <a:gd name="T37" fmla="*/ 785 h 786"/>
                  <a:gd name="T38" fmla="*/ 238 w 786"/>
                  <a:gd name="T39" fmla="*/ 786 h 786"/>
                  <a:gd name="T40" fmla="*/ 214 w 786"/>
                  <a:gd name="T41" fmla="*/ 785 h 786"/>
                  <a:gd name="T42" fmla="*/ 190 w 786"/>
                  <a:gd name="T43" fmla="*/ 778 h 786"/>
                  <a:gd name="T44" fmla="*/ 167 w 786"/>
                  <a:gd name="T45" fmla="*/ 765 h 786"/>
                  <a:gd name="T46" fmla="*/ 147 w 786"/>
                  <a:gd name="T47" fmla="*/ 749 h 786"/>
                  <a:gd name="T48" fmla="*/ 37 w 786"/>
                  <a:gd name="T49" fmla="*/ 639 h 786"/>
                  <a:gd name="T50" fmla="*/ 21 w 786"/>
                  <a:gd name="T51" fmla="*/ 619 h 786"/>
                  <a:gd name="T52" fmla="*/ 8 w 786"/>
                  <a:gd name="T53" fmla="*/ 596 h 786"/>
                  <a:gd name="T54" fmla="*/ 2 w 786"/>
                  <a:gd name="T55" fmla="*/ 573 h 786"/>
                  <a:gd name="T56" fmla="*/ 0 w 786"/>
                  <a:gd name="T57" fmla="*/ 548 h 786"/>
                  <a:gd name="T58" fmla="*/ 2 w 786"/>
                  <a:gd name="T59" fmla="*/ 523 h 786"/>
                  <a:gd name="T60" fmla="*/ 8 w 786"/>
                  <a:gd name="T61" fmla="*/ 500 h 786"/>
                  <a:gd name="T62" fmla="*/ 21 w 786"/>
                  <a:gd name="T63" fmla="*/ 476 h 786"/>
                  <a:gd name="T64" fmla="*/ 37 w 786"/>
                  <a:gd name="T65" fmla="*/ 456 h 786"/>
                  <a:gd name="T66" fmla="*/ 434 w 786"/>
                  <a:gd name="T67" fmla="*/ 60 h 786"/>
                  <a:gd name="T68" fmla="*/ 461 w 786"/>
                  <a:gd name="T69" fmla="*/ 37 h 786"/>
                  <a:gd name="T70" fmla="*/ 494 w 786"/>
                  <a:gd name="T71" fmla="*/ 18 h 786"/>
                  <a:gd name="T72" fmla="*/ 526 w 786"/>
                  <a:gd name="T73" fmla="*/ 7 h 786"/>
                  <a:gd name="T74" fmla="*/ 561 w 786"/>
                  <a:gd name="T75" fmla="*/ 1 h 786"/>
                  <a:gd name="T76" fmla="*/ 596 w 786"/>
                  <a:gd name="T77" fmla="*/ 0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6" h="786">
                    <a:moveTo>
                      <a:pt x="596" y="0"/>
                    </a:moveTo>
                    <a:lnTo>
                      <a:pt x="630" y="6"/>
                    </a:lnTo>
                    <a:lnTo>
                      <a:pt x="664" y="17"/>
                    </a:lnTo>
                    <a:lnTo>
                      <a:pt x="695" y="34"/>
                    </a:lnTo>
                    <a:lnTo>
                      <a:pt x="724" y="58"/>
                    </a:lnTo>
                    <a:lnTo>
                      <a:pt x="746" y="83"/>
                    </a:lnTo>
                    <a:lnTo>
                      <a:pt x="763" y="111"/>
                    </a:lnTo>
                    <a:lnTo>
                      <a:pt x="776" y="142"/>
                    </a:lnTo>
                    <a:lnTo>
                      <a:pt x="783" y="173"/>
                    </a:lnTo>
                    <a:lnTo>
                      <a:pt x="786" y="206"/>
                    </a:lnTo>
                    <a:lnTo>
                      <a:pt x="783" y="239"/>
                    </a:lnTo>
                    <a:lnTo>
                      <a:pt x="776" y="270"/>
                    </a:lnTo>
                    <a:lnTo>
                      <a:pt x="763" y="301"/>
                    </a:lnTo>
                    <a:lnTo>
                      <a:pt x="746" y="330"/>
                    </a:lnTo>
                    <a:lnTo>
                      <a:pt x="724" y="356"/>
                    </a:lnTo>
                    <a:lnTo>
                      <a:pt x="330" y="749"/>
                    </a:lnTo>
                    <a:lnTo>
                      <a:pt x="310" y="765"/>
                    </a:lnTo>
                    <a:lnTo>
                      <a:pt x="288" y="778"/>
                    </a:lnTo>
                    <a:lnTo>
                      <a:pt x="263" y="785"/>
                    </a:lnTo>
                    <a:lnTo>
                      <a:pt x="238" y="786"/>
                    </a:lnTo>
                    <a:lnTo>
                      <a:pt x="214" y="785"/>
                    </a:lnTo>
                    <a:lnTo>
                      <a:pt x="190" y="778"/>
                    </a:lnTo>
                    <a:lnTo>
                      <a:pt x="167" y="765"/>
                    </a:lnTo>
                    <a:lnTo>
                      <a:pt x="147" y="749"/>
                    </a:lnTo>
                    <a:lnTo>
                      <a:pt x="37" y="639"/>
                    </a:lnTo>
                    <a:lnTo>
                      <a:pt x="21" y="619"/>
                    </a:lnTo>
                    <a:lnTo>
                      <a:pt x="8" y="596"/>
                    </a:lnTo>
                    <a:lnTo>
                      <a:pt x="2" y="573"/>
                    </a:lnTo>
                    <a:lnTo>
                      <a:pt x="0" y="548"/>
                    </a:lnTo>
                    <a:lnTo>
                      <a:pt x="2" y="523"/>
                    </a:lnTo>
                    <a:lnTo>
                      <a:pt x="8" y="500"/>
                    </a:lnTo>
                    <a:lnTo>
                      <a:pt x="21" y="476"/>
                    </a:lnTo>
                    <a:lnTo>
                      <a:pt x="37" y="456"/>
                    </a:lnTo>
                    <a:lnTo>
                      <a:pt x="434" y="60"/>
                    </a:lnTo>
                    <a:lnTo>
                      <a:pt x="461" y="37"/>
                    </a:lnTo>
                    <a:lnTo>
                      <a:pt x="494" y="18"/>
                    </a:lnTo>
                    <a:lnTo>
                      <a:pt x="526" y="7"/>
                    </a:lnTo>
                    <a:lnTo>
                      <a:pt x="561" y="1"/>
                    </a:lnTo>
                    <a:lnTo>
                      <a:pt x="596" y="0"/>
                    </a:lnTo>
                    <a:close/>
                  </a:path>
                </a:pathLst>
              </a:custGeom>
              <a:solidFill>
                <a:srgbClr val="F2BD7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99" name="Freeform 126"/>
              <p:cNvSpPr>
                <a:spLocks/>
              </p:cNvSpPr>
              <p:nvPr/>
            </p:nvSpPr>
            <p:spPr bwMode="auto">
              <a:xfrm>
                <a:off x="2324" y="2365"/>
                <a:ext cx="703" cy="755"/>
              </a:xfrm>
              <a:custGeom>
                <a:avLst/>
                <a:gdLst>
                  <a:gd name="T0" fmla="*/ 607 w 703"/>
                  <a:gd name="T1" fmla="*/ 0 h 755"/>
                  <a:gd name="T2" fmla="*/ 624 w 703"/>
                  <a:gd name="T3" fmla="*/ 12 h 755"/>
                  <a:gd name="T4" fmla="*/ 641 w 703"/>
                  <a:gd name="T5" fmla="*/ 27 h 755"/>
                  <a:gd name="T6" fmla="*/ 663 w 703"/>
                  <a:gd name="T7" fmla="*/ 52 h 755"/>
                  <a:gd name="T8" fmla="*/ 680 w 703"/>
                  <a:gd name="T9" fmla="*/ 80 h 755"/>
                  <a:gd name="T10" fmla="*/ 693 w 703"/>
                  <a:gd name="T11" fmla="*/ 111 h 755"/>
                  <a:gd name="T12" fmla="*/ 700 w 703"/>
                  <a:gd name="T13" fmla="*/ 142 h 755"/>
                  <a:gd name="T14" fmla="*/ 703 w 703"/>
                  <a:gd name="T15" fmla="*/ 175 h 755"/>
                  <a:gd name="T16" fmla="*/ 700 w 703"/>
                  <a:gd name="T17" fmla="*/ 208 h 755"/>
                  <a:gd name="T18" fmla="*/ 693 w 703"/>
                  <a:gd name="T19" fmla="*/ 239 h 755"/>
                  <a:gd name="T20" fmla="*/ 680 w 703"/>
                  <a:gd name="T21" fmla="*/ 270 h 755"/>
                  <a:gd name="T22" fmla="*/ 663 w 703"/>
                  <a:gd name="T23" fmla="*/ 299 h 755"/>
                  <a:gd name="T24" fmla="*/ 641 w 703"/>
                  <a:gd name="T25" fmla="*/ 325 h 755"/>
                  <a:gd name="T26" fmla="*/ 247 w 703"/>
                  <a:gd name="T27" fmla="*/ 718 h 755"/>
                  <a:gd name="T28" fmla="*/ 227 w 703"/>
                  <a:gd name="T29" fmla="*/ 734 h 755"/>
                  <a:gd name="T30" fmla="*/ 205 w 703"/>
                  <a:gd name="T31" fmla="*/ 747 h 755"/>
                  <a:gd name="T32" fmla="*/ 180 w 703"/>
                  <a:gd name="T33" fmla="*/ 754 h 755"/>
                  <a:gd name="T34" fmla="*/ 155 w 703"/>
                  <a:gd name="T35" fmla="*/ 755 h 755"/>
                  <a:gd name="T36" fmla="*/ 131 w 703"/>
                  <a:gd name="T37" fmla="*/ 754 h 755"/>
                  <a:gd name="T38" fmla="*/ 107 w 703"/>
                  <a:gd name="T39" fmla="*/ 747 h 755"/>
                  <a:gd name="T40" fmla="*/ 84 w 703"/>
                  <a:gd name="T41" fmla="*/ 734 h 755"/>
                  <a:gd name="T42" fmla="*/ 64 w 703"/>
                  <a:gd name="T43" fmla="*/ 718 h 755"/>
                  <a:gd name="T44" fmla="*/ 0 w 703"/>
                  <a:gd name="T45" fmla="*/ 654 h 755"/>
                  <a:gd name="T46" fmla="*/ 20 w 703"/>
                  <a:gd name="T47" fmla="*/ 670 h 755"/>
                  <a:gd name="T48" fmla="*/ 42 w 703"/>
                  <a:gd name="T49" fmla="*/ 682 h 755"/>
                  <a:gd name="T50" fmla="*/ 67 w 703"/>
                  <a:gd name="T51" fmla="*/ 690 h 755"/>
                  <a:gd name="T52" fmla="*/ 90 w 703"/>
                  <a:gd name="T53" fmla="*/ 691 h 755"/>
                  <a:gd name="T54" fmla="*/ 115 w 703"/>
                  <a:gd name="T55" fmla="*/ 690 h 755"/>
                  <a:gd name="T56" fmla="*/ 140 w 703"/>
                  <a:gd name="T57" fmla="*/ 682 h 755"/>
                  <a:gd name="T58" fmla="*/ 162 w 703"/>
                  <a:gd name="T59" fmla="*/ 670 h 755"/>
                  <a:gd name="T60" fmla="*/ 182 w 703"/>
                  <a:gd name="T61" fmla="*/ 654 h 755"/>
                  <a:gd name="T62" fmla="*/ 576 w 703"/>
                  <a:gd name="T63" fmla="*/ 260 h 755"/>
                  <a:gd name="T64" fmla="*/ 600 w 703"/>
                  <a:gd name="T65" fmla="*/ 233 h 755"/>
                  <a:gd name="T66" fmla="*/ 617 w 703"/>
                  <a:gd name="T67" fmla="*/ 202 h 755"/>
                  <a:gd name="T68" fmla="*/ 629 w 703"/>
                  <a:gd name="T69" fmla="*/ 168 h 755"/>
                  <a:gd name="T70" fmla="*/ 637 w 703"/>
                  <a:gd name="T71" fmla="*/ 135 h 755"/>
                  <a:gd name="T72" fmla="*/ 638 w 703"/>
                  <a:gd name="T73" fmla="*/ 99 h 755"/>
                  <a:gd name="T74" fmla="*/ 633 w 703"/>
                  <a:gd name="T75" fmla="*/ 65 h 755"/>
                  <a:gd name="T76" fmla="*/ 623 w 703"/>
                  <a:gd name="T77" fmla="*/ 32 h 755"/>
                  <a:gd name="T78" fmla="*/ 607 w 703"/>
                  <a:gd name="T79"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03" h="755">
                    <a:moveTo>
                      <a:pt x="607" y="0"/>
                    </a:moveTo>
                    <a:lnTo>
                      <a:pt x="624" y="12"/>
                    </a:lnTo>
                    <a:lnTo>
                      <a:pt x="641" y="27"/>
                    </a:lnTo>
                    <a:lnTo>
                      <a:pt x="663" y="52"/>
                    </a:lnTo>
                    <a:lnTo>
                      <a:pt x="680" y="80"/>
                    </a:lnTo>
                    <a:lnTo>
                      <a:pt x="693" y="111"/>
                    </a:lnTo>
                    <a:lnTo>
                      <a:pt x="700" y="142"/>
                    </a:lnTo>
                    <a:lnTo>
                      <a:pt x="703" y="175"/>
                    </a:lnTo>
                    <a:lnTo>
                      <a:pt x="700" y="208"/>
                    </a:lnTo>
                    <a:lnTo>
                      <a:pt x="693" y="239"/>
                    </a:lnTo>
                    <a:lnTo>
                      <a:pt x="680" y="270"/>
                    </a:lnTo>
                    <a:lnTo>
                      <a:pt x="663" y="299"/>
                    </a:lnTo>
                    <a:lnTo>
                      <a:pt x="641" y="325"/>
                    </a:lnTo>
                    <a:lnTo>
                      <a:pt x="247" y="718"/>
                    </a:lnTo>
                    <a:lnTo>
                      <a:pt x="227" y="734"/>
                    </a:lnTo>
                    <a:lnTo>
                      <a:pt x="205" y="747"/>
                    </a:lnTo>
                    <a:lnTo>
                      <a:pt x="180" y="754"/>
                    </a:lnTo>
                    <a:lnTo>
                      <a:pt x="155" y="755"/>
                    </a:lnTo>
                    <a:lnTo>
                      <a:pt x="131" y="754"/>
                    </a:lnTo>
                    <a:lnTo>
                      <a:pt x="107" y="747"/>
                    </a:lnTo>
                    <a:lnTo>
                      <a:pt x="84" y="734"/>
                    </a:lnTo>
                    <a:lnTo>
                      <a:pt x="64" y="718"/>
                    </a:lnTo>
                    <a:lnTo>
                      <a:pt x="0" y="654"/>
                    </a:lnTo>
                    <a:lnTo>
                      <a:pt x="20" y="670"/>
                    </a:lnTo>
                    <a:lnTo>
                      <a:pt x="42" y="682"/>
                    </a:lnTo>
                    <a:lnTo>
                      <a:pt x="67" y="690"/>
                    </a:lnTo>
                    <a:lnTo>
                      <a:pt x="90" y="691"/>
                    </a:lnTo>
                    <a:lnTo>
                      <a:pt x="115" y="690"/>
                    </a:lnTo>
                    <a:lnTo>
                      <a:pt x="140" y="682"/>
                    </a:lnTo>
                    <a:lnTo>
                      <a:pt x="162" y="670"/>
                    </a:lnTo>
                    <a:lnTo>
                      <a:pt x="182" y="654"/>
                    </a:lnTo>
                    <a:lnTo>
                      <a:pt x="576" y="260"/>
                    </a:lnTo>
                    <a:lnTo>
                      <a:pt x="600" y="233"/>
                    </a:lnTo>
                    <a:lnTo>
                      <a:pt x="617" y="202"/>
                    </a:lnTo>
                    <a:lnTo>
                      <a:pt x="629" y="168"/>
                    </a:lnTo>
                    <a:lnTo>
                      <a:pt x="637" y="135"/>
                    </a:lnTo>
                    <a:lnTo>
                      <a:pt x="638" y="99"/>
                    </a:lnTo>
                    <a:lnTo>
                      <a:pt x="633" y="65"/>
                    </a:lnTo>
                    <a:lnTo>
                      <a:pt x="623" y="32"/>
                    </a:lnTo>
                    <a:lnTo>
                      <a:pt x="607" y="0"/>
                    </a:lnTo>
                    <a:close/>
                  </a:path>
                </a:pathLst>
              </a:custGeom>
              <a:solidFill>
                <a:srgbClr val="E8AB6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100" name="Freeform 127"/>
              <p:cNvSpPr>
                <a:spLocks/>
              </p:cNvSpPr>
              <p:nvPr/>
            </p:nvSpPr>
            <p:spPr bwMode="auto">
              <a:xfrm>
                <a:off x="2534" y="2660"/>
                <a:ext cx="752" cy="753"/>
              </a:xfrm>
              <a:custGeom>
                <a:avLst/>
                <a:gdLst>
                  <a:gd name="T0" fmla="*/ 562 w 752"/>
                  <a:gd name="T1" fmla="*/ 0 h 753"/>
                  <a:gd name="T2" fmla="*/ 597 w 752"/>
                  <a:gd name="T3" fmla="*/ 6 h 753"/>
                  <a:gd name="T4" fmla="*/ 630 w 752"/>
                  <a:gd name="T5" fmla="*/ 17 h 753"/>
                  <a:gd name="T6" fmla="*/ 661 w 752"/>
                  <a:gd name="T7" fmla="*/ 35 h 753"/>
                  <a:gd name="T8" fmla="*/ 690 w 752"/>
                  <a:gd name="T9" fmla="*/ 57 h 753"/>
                  <a:gd name="T10" fmla="*/ 712 w 752"/>
                  <a:gd name="T11" fmla="*/ 83 h 753"/>
                  <a:gd name="T12" fmla="*/ 730 w 752"/>
                  <a:gd name="T13" fmla="*/ 112 h 753"/>
                  <a:gd name="T14" fmla="*/ 742 w 752"/>
                  <a:gd name="T15" fmla="*/ 141 h 753"/>
                  <a:gd name="T16" fmla="*/ 750 w 752"/>
                  <a:gd name="T17" fmla="*/ 174 h 753"/>
                  <a:gd name="T18" fmla="*/ 752 w 752"/>
                  <a:gd name="T19" fmla="*/ 206 h 753"/>
                  <a:gd name="T20" fmla="*/ 750 w 752"/>
                  <a:gd name="T21" fmla="*/ 238 h 753"/>
                  <a:gd name="T22" fmla="*/ 742 w 752"/>
                  <a:gd name="T23" fmla="*/ 270 h 753"/>
                  <a:gd name="T24" fmla="*/ 729 w 752"/>
                  <a:gd name="T25" fmla="*/ 301 h 753"/>
                  <a:gd name="T26" fmla="*/ 711 w 752"/>
                  <a:gd name="T27" fmla="*/ 330 h 753"/>
                  <a:gd name="T28" fmla="*/ 690 w 752"/>
                  <a:gd name="T29" fmla="*/ 356 h 753"/>
                  <a:gd name="T30" fmla="*/ 330 w 752"/>
                  <a:gd name="T31" fmla="*/ 716 h 753"/>
                  <a:gd name="T32" fmla="*/ 310 w 752"/>
                  <a:gd name="T33" fmla="*/ 732 h 753"/>
                  <a:gd name="T34" fmla="*/ 286 w 752"/>
                  <a:gd name="T35" fmla="*/ 744 h 753"/>
                  <a:gd name="T36" fmla="*/ 263 w 752"/>
                  <a:gd name="T37" fmla="*/ 751 h 753"/>
                  <a:gd name="T38" fmla="*/ 238 w 752"/>
                  <a:gd name="T39" fmla="*/ 753 h 753"/>
                  <a:gd name="T40" fmla="*/ 213 w 752"/>
                  <a:gd name="T41" fmla="*/ 751 h 753"/>
                  <a:gd name="T42" fmla="*/ 190 w 752"/>
                  <a:gd name="T43" fmla="*/ 744 h 753"/>
                  <a:gd name="T44" fmla="*/ 167 w 752"/>
                  <a:gd name="T45" fmla="*/ 732 h 753"/>
                  <a:gd name="T46" fmla="*/ 147 w 752"/>
                  <a:gd name="T47" fmla="*/ 716 h 753"/>
                  <a:gd name="T48" fmla="*/ 37 w 752"/>
                  <a:gd name="T49" fmla="*/ 605 h 753"/>
                  <a:gd name="T50" fmla="*/ 21 w 752"/>
                  <a:gd name="T51" fmla="*/ 586 h 753"/>
                  <a:gd name="T52" fmla="*/ 8 w 752"/>
                  <a:gd name="T53" fmla="*/ 563 h 753"/>
                  <a:gd name="T54" fmla="*/ 1 w 752"/>
                  <a:gd name="T55" fmla="*/ 538 h 753"/>
                  <a:gd name="T56" fmla="*/ 0 w 752"/>
                  <a:gd name="T57" fmla="*/ 515 h 753"/>
                  <a:gd name="T58" fmla="*/ 1 w 752"/>
                  <a:gd name="T59" fmla="*/ 490 h 753"/>
                  <a:gd name="T60" fmla="*/ 8 w 752"/>
                  <a:gd name="T61" fmla="*/ 465 h 753"/>
                  <a:gd name="T62" fmla="*/ 21 w 752"/>
                  <a:gd name="T63" fmla="*/ 443 h 753"/>
                  <a:gd name="T64" fmla="*/ 37 w 752"/>
                  <a:gd name="T65" fmla="*/ 423 h 753"/>
                  <a:gd name="T66" fmla="*/ 399 w 752"/>
                  <a:gd name="T67" fmla="*/ 61 h 753"/>
                  <a:gd name="T68" fmla="*/ 428 w 752"/>
                  <a:gd name="T69" fmla="*/ 36 h 753"/>
                  <a:gd name="T70" fmla="*/ 459 w 752"/>
                  <a:gd name="T71" fmla="*/ 19 h 753"/>
                  <a:gd name="T72" fmla="*/ 493 w 752"/>
                  <a:gd name="T73" fmla="*/ 6 h 753"/>
                  <a:gd name="T74" fmla="*/ 527 w 752"/>
                  <a:gd name="T75" fmla="*/ 0 h 753"/>
                  <a:gd name="T76" fmla="*/ 562 w 752"/>
                  <a:gd name="T77" fmla="*/ 0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52" h="753">
                    <a:moveTo>
                      <a:pt x="562" y="0"/>
                    </a:moveTo>
                    <a:lnTo>
                      <a:pt x="597" y="6"/>
                    </a:lnTo>
                    <a:lnTo>
                      <a:pt x="630" y="17"/>
                    </a:lnTo>
                    <a:lnTo>
                      <a:pt x="661" y="35"/>
                    </a:lnTo>
                    <a:lnTo>
                      <a:pt x="690" y="57"/>
                    </a:lnTo>
                    <a:lnTo>
                      <a:pt x="712" y="83"/>
                    </a:lnTo>
                    <a:lnTo>
                      <a:pt x="730" y="112"/>
                    </a:lnTo>
                    <a:lnTo>
                      <a:pt x="742" y="141"/>
                    </a:lnTo>
                    <a:lnTo>
                      <a:pt x="750" y="174"/>
                    </a:lnTo>
                    <a:lnTo>
                      <a:pt x="752" y="206"/>
                    </a:lnTo>
                    <a:lnTo>
                      <a:pt x="750" y="238"/>
                    </a:lnTo>
                    <a:lnTo>
                      <a:pt x="742" y="270"/>
                    </a:lnTo>
                    <a:lnTo>
                      <a:pt x="729" y="301"/>
                    </a:lnTo>
                    <a:lnTo>
                      <a:pt x="711" y="330"/>
                    </a:lnTo>
                    <a:lnTo>
                      <a:pt x="690" y="356"/>
                    </a:lnTo>
                    <a:lnTo>
                      <a:pt x="330" y="716"/>
                    </a:lnTo>
                    <a:lnTo>
                      <a:pt x="310" y="732"/>
                    </a:lnTo>
                    <a:lnTo>
                      <a:pt x="286" y="744"/>
                    </a:lnTo>
                    <a:lnTo>
                      <a:pt x="263" y="751"/>
                    </a:lnTo>
                    <a:lnTo>
                      <a:pt x="238" y="753"/>
                    </a:lnTo>
                    <a:lnTo>
                      <a:pt x="213" y="751"/>
                    </a:lnTo>
                    <a:lnTo>
                      <a:pt x="190" y="744"/>
                    </a:lnTo>
                    <a:lnTo>
                      <a:pt x="167" y="732"/>
                    </a:lnTo>
                    <a:lnTo>
                      <a:pt x="147" y="716"/>
                    </a:lnTo>
                    <a:lnTo>
                      <a:pt x="37" y="605"/>
                    </a:lnTo>
                    <a:lnTo>
                      <a:pt x="21" y="586"/>
                    </a:lnTo>
                    <a:lnTo>
                      <a:pt x="8" y="563"/>
                    </a:lnTo>
                    <a:lnTo>
                      <a:pt x="1" y="538"/>
                    </a:lnTo>
                    <a:lnTo>
                      <a:pt x="0" y="515"/>
                    </a:lnTo>
                    <a:lnTo>
                      <a:pt x="1" y="490"/>
                    </a:lnTo>
                    <a:lnTo>
                      <a:pt x="8" y="465"/>
                    </a:lnTo>
                    <a:lnTo>
                      <a:pt x="21" y="443"/>
                    </a:lnTo>
                    <a:lnTo>
                      <a:pt x="37" y="423"/>
                    </a:lnTo>
                    <a:lnTo>
                      <a:pt x="399" y="61"/>
                    </a:lnTo>
                    <a:lnTo>
                      <a:pt x="428" y="36"/>
                    </a:lnTo>
                    <a:lnTo>
                      <a:pt x="459" y="19"/>
                    </a:lnTo>
                    <a:lnTo>
                      <a:pt x="493" y="6"/>
                    </a:lnTo>
                    <a:lnTo>
                      <a:pt x="527" y="0"/>
                    </a:lnTo>
                    <a:lnTo>
                      <a:pt x="562" y="0"/>
                    </a:lnTo>
                    <a:close/>
                  </a:path>
                </a:pathLst>
              </a:custGeom>
              <a:solidFill>
                <a:srgbClr val="F2BD7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101" name="Freeform 128"/>
              <p:cNvSpPr>
                <a:spLocks/>
              </p:cNvSpPr>
              <p:nvPr/>
            </p:nvSpPr>
            <p:spPr bwMode="auto">
              <a:xfrm>
                <a:off x="2624" y="2695"/>
                <a:ext cx="662" cy="718"/>
              </a:xfrm>
              <a:custGeom>
                <a:avLst/>
                <a:gdLst>
                  <a:gd name="T0" fmla="*/ 571 w 662"/>
                  <a:gd name="T1" fmla="*/ 0 h 718"/>
                  <a:gd name="T2" fmla="*/ 586 w 662"/>
                  <a:gd name="T3" fmla="*/ 11 h 718"/>
                  <a:gd name="T4" fmla="*/ 600 w 662"/>
                  <a:gd name="T5" fmla="*/ 22 h 718"/>
                  <a:gd name="T6" fmla="*/ 622 w 662"/>
                  <a:gd name="T7" fmla="*/ 48 h 718"/>
                  <a:gd name="T8" fmla="*/ 640 w 662"/>
                  <a:gd name="T9" fmla="*/ 77 h 718"/>
                  <a:gd name="T10" fmla="*/ 652 w 662"/>
                  <a:gd name="T11" fmla="*/ 106 h 718"/>
                  <a:gd name="T12" fmla="*/ 660 w 662"/>
                  <a:gd name="T13" fmla="*/ 139 h 718"/>
                  <a:gd name="T14" fmla="*/ 662 w 662"/>
                  <a:gd name="T15" fmla="*/ 171 h 718"/>
                  <a:gd name="T16" fmla="*/ 660 w 662"/>
                  <a:gd name="T17" fmla="*/ 203 h 718"/>
                  <a:gd name="T18" fmla="*/ 652 w 662"/>
                  <a:gd name="T19" fmla="*/ 235 h 718"/>
                  <a:gd name="T20" fmla="*/ 639 w 662"/>
                  <a:gd name="T21" fmla="*/ 266 h 718"/>
                  <a:gd name="T22" fmla="*/ 621 w 662"/>
                  <a:gd name="T23" fmla="*/ 295 h 718"/>
                  <a:gd name="T24" fmla="*/ 600 w 662"/>
                  <a:gd name="T25" fmla="*/ 321 h 718"/>
                  <a:gd name="T26" fmla="*/ 240 w 662"/>
                  <a:gd name="T27" fmla="*/ 681 h 718"/>
                  <a:gd name="T28" fmla="*/ 220 w 662"/>
                  <a:gd name="T29" fmla="*/ 697 h 718"/>
                  <a:gd name="T30" fmla="*/ 196 w 662"/>
                  <a:gd name="T31" fmla="*/ 709 h 718"/>
                  <a:gd name="T32" fmla="*/ 173 w 662"/>
                  <a:gd name="T33" fmla="*/ 716 h 718"/>
                  <a:gd name="T34" fmla="*/ 148 w 662"/>
                  <a:gd name="T35" fmla="*/ 718 h 718"/>
                  <a:gd name="T36" fmla="*/ 123 w 662"/>
                  <a:gd name="T37" fmla="*/ 716 h 718"/>
                  <a:gd name="T38" fmla="*/ 100 w 662"/>
                  <a:gd name="T39" fmla="*/ 709 h 718"/>
                  <a:gd name="T40" fmla="*/ 77 w 662"/>
                  <a:gd name="T41" fmla="*/ 697 h 718"/>
                  <a:gd name="T42" fmla="*/ 57 w 662"/>
                  <a:gd name="T43" fmla="*/ 681 h 718"/>
                  <a:gd name="T44" fmla="*/ 0 w 662"/>
                  <a:gd name="T45" fmla="*/ 624 h 718"/>
                  <a:gd name="T46" fmla="*/ 20 w 662"/>
                  <a:gd name="T47" fmla="*/ 640 h 718"/>
                  <a:gd name="T48" fmla="*/ 42 w 662"/>
                  <a:gd name="T49" fmla="*/ 652 h 718"/>
                  <a:gd name="T50" fmla="*/ 67 w 662"/>
                  <a:gd name="T51" fmla="*/ 660 h 718"/>
                  <a:gd name="T52" fmla="*/ 92 w 662"/>
                  <a:gd name="T53" fmla="*/ 662 h 718"/>
                  <a:gd name="T54" fmla="*/ 117 w 662"/>
                  <a:gd name="T55" fmla="*/ 660 h 718"/>
                  <a:gd name="T56" fmla="*/ 141 w 662"/>
                  <a:gd name="T57" fmla="*/ 652 h 718"/>
                  <a:gd name="T58" fmla="*/ 163 w 662"/>
                  <a:gd name="T59" fmla="*/ 640 h 718"/>
                  <a:gd name="T60" fmla="*/ 183 w 662"/>
                  <a:gd name="T61" fmla="*/ 624 h 718"/>
                  <a:gd name="T62" fmla="*/ 543 w 662"/>
                  <a:gd name="T63" fmla="*/ 264 h 718"/>
                  <a:gd name="T64" fmla="*/ 567 w 662"/>
                  <a:gd name="T65" fmla="*/ 235 h 718"/>
                  <a:gd name="T66" fmla="*/ 585 w 662"/>
                  <a:gd name="T67" fmla="*/ 204 h 718"/>
                  <a:gd name="T68" fmla="*/ 598 w 662"/>
                  <a:gd name="T69" fmla="*/ 171 h 718"/>
                  <a:gd name="T70" fmla="*/ 604 w 662"/>
                  <a:gd name="T71" fmla="*/ 136 h 718"/>
                  <a:gd name="T72" fmla="*/ 605 w 662"/>
                  <a:gd name="T73" fmla="*/ 100 h 718"/>
                  <a:gd name="T74" fmla="*/ 600 w 662"/>
                  <a:gd name="T75" fmla="*/ 65 h 718"/>
                  <a:gd name="T76" fmla="*/ 589 w 662"/>
                  <a:gd name="T77" fmla="*/ 32 h 718"/>
                  <a:gd name="T78" fmla="*/ 571 w 662"/>
                  <a:gd name="T79" fmla="*/ 0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2" h="718">
                    <a:moveTo>
                      <a:pt x="571" y="0"/>
                    </a:moveTo>
                    <a:lnTo>
                      <a:pt x="586" y="11"/>
                    </a:lnTo>
                    <a:lnTo>
                      <a:pt x="600" y="22"/>
                    </a:lnTo>
                    <a:lnTo>
                      <a:pt x="622" y="48"/>
                    </a:lnTo>
                    <a:lnTo>
                      <a:pt x="640" y="77"/>
                    </a:lnTo>
                    <a:lnTo>
                      <a:pt x="652" y="106"/>
                    </a:lnTo>
                    <a:lnTo>
                      <a:pt x="660" y="139"/>
                    </a:lnTo>
                    <a:lnTo>
                      <a:pt x="662" y="171"/>
                    </a:lnTo>
                    <a:lnTo>
                      <a:pt x="660" y="203"/>
                    </a:lnTo>
                    <a:lnTo>
                      <a:pt x="652" y="235"/>
                    </a:lnTo>
                    <a:lnTo>
                      <a:pt x="639" y="266"/>
                    </a:lnTo>
                    <a:lnTo>
                      <a:pt x="621" y="295"/>
                    </a:lnTo>
                    <a:lnTo>
                      <a:pt x="600" y="321"/>
                    </a:lnTo>
                    <a:lnTo>
                      <a:pt x="240" y="681"/>
                    </a:lnTo>
                    <a:lnTo>
                      <a:pt x="220" y="697"/>
                    </a:lnTo>
                    <a:lnTo>
                      <a:pt x="196" y="709"/>
                    </a:lnTo>
                    <a:lnTo>
                      <a:pt x="173" y="716"/>
                    </a:lnTo>
                    <a:lnTo>
                      <a:pt x="148" y="718"/>
                    </a:lnTo>
                    <a:lnTo>
                      <a:pt x="123" y="716"/>
                    </a:lnTo>
                    <a:lnTo>
                      <a:pt x="100" y="709"/>
                    </a:lnTo>
                    <a:lnTo>
                      <a:pt x="77" y="697"/>
                    </a:lnTo>
                    <a:lnTo>
                      <a:pt x="57" y="681"/>
                    </a:lnTo>
                    <a:lnTo>
                      <a:pt x="0" y="624"/>
                    </a:lnTo>
                    <a:lnTo>
                      <a:pt x="20" y="640"/>
                    </a:lnTo>
                    <a:lnTo>
                      <a:pt x="42" y="652"/>
                    </a:lnTo>
                    <a:lnTo>
                      <a:pt x="67" y="660"/>
                    </a:lnTo>
                    <a:lnTo>
                      <a:pt x="92" y="662"/>
                    </a:lnTo>
                    <a:lnTo>
                      <a:pt x="117" y="660"/>
                    </a:lnTo>
                    <a:lnTo>
                      <a:pt x="141" y="652"/>
                    </a:lnTo>
                    <a:lnTo>
                      <a:pt x="163" y="640"/>
                    </a:lnTo>
                    <a:lnTo>
                      <a:pt x="183" y="624"/>
                    </a:lnTo>
                    <a:lnTo>
                      <a:pt x="543" y="264"/>
                    </a:lnTo>
                    <a:lnTo>
                      <a:pt x="567" y="235"/>
                    </a:lnTo>
                    <a:lnTo>
                      <a:pt x="585" y="204"/>
                    </a:lnTo>
                    <a:lnTo>
                      <a:pt x="598" y="171"/>
                    </a:lnTo>
                    <a:lnTo>
                      <a:pt x="604" y="136"/>
                    </a:lnTo>
                    <a:lnTo>
                      <a:pt x="605" y="100"/>
                    </a:lnTo>
                    <a:lnTo>
                      <a:pt x="600" y="65"/>
                    </a:lnTo>
                    <a:lnTo>
                      <a:pt x="589" y="32"/>
                    </a:lnTo>
                    <a:lnTo>
                      <a:pt x="571" y="0"/>
                    </a:lnTo>
                    <a:close/>
                  </a:path>
                </a:pathLst>
              </a:custGeom>
              <a:solidFill>
                <a:srgbClr val="E8AB6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102" name="Freeform 129"/>
              <p:cNvSpPr>
                <a:spLocks/>
              </p:cNvSpPr>
              <p:nvPr/>
            </p:nvSpPr>
            <p:spPr bwMode="auto">
              <a:xfrm>
                <a:off x="2825" y="2968"/>
                <a:ext cx="738" cy="738"/>
              </a:xfrm>
              <a:custGeom>
                <a:avLst/>
                <a:gdLst>
                  <a:gd name="T0" fmla="*/ 548 w 738"/>
                  <a:gd name="T1" fmla="*/ 0 h 738"/>
                  <a:gd name="T2" fmla="*/ 583 w 738"/>
                  <a:gd name="T3" fmla="*/ 6 h 738"/>
                  <a:gd name="T4" fmla="*/ 616 w 738"/>
                  <a:gd name="T5" fmla="*/ 17 h 738"/>
                  <a:gd name="T6" fmla="*/ 647 w 738"/>
                  <a:gd name="T7" fmla="*/ 34 h 738"/>
                  <a:gd name="T8" fmla="*/ 676 w 738"/>
                  <a:gd name="T9" fmla="*/ 57 h 738"/>
                  <a:gd name="T10" fmla="*/ 700 w 738"/>
                  <a:gd name="T11" fmla="*/ 83 h 738"/>
                  <a:gd name="T12" fmla="*/ 717 w 738"/>
                  <a:gd name="T13" fmla="*/ 111 h 738"/>
                  <a:gd name="T14" fmla="*/ 729 w 738"/>
                  <a:gd name="T15" fmla="*/ 142 h 738"/>
                  <a:gd name="T16" fmla="*/ 736 w 738"/>
                  <a:gd name="T17" fmla="*/ 173 h 738"/>
                  <a:gd name="T18" fmla="*/ 738 w 738"/>
                  <a:gd name="T19" fmla="*/ 206 h 738"/>
                  <a:gd name="T20" fmla="*/ 736 w 738"/>
                  <a:gd name="T21" fmla="*/ 239 h 738"/>
                  <a:gd name="T22" fmla="*/ 728 w 738"/>
                  <a:gd name="T23" fmla="*/ 270 h 738"/>
                  <a:gd name="T24" fmla="*/ 716 w 738"/>
                  <a:gd name="T25" fmla="*/ 301 h 738"/>
                  <a:gd name="T26" fmla="*/ 698 w 738"/>
                  <a:gd name="T27" fmla="*/ 330 h 738"/>
                  <a:gd name="T28" fmla="*/ 676 w 738"/>
                  <a:gd name="T29" fmla="*/ 356 h 738"/>
                  <a:gd name="T30" fmla="*/ 332 w 738"/>
                  <a:gd name="T31" fmla="*/ 701 h 738"/>
                  <a:gd name="T32" fmla="*/ 311 w 738"/>
                  <a:gd name="T33" fmla="*/ 717 h 738"/>
                  <a:gd name="T34" fmla="*/ 289 w 738"/>
                  <a:gd name="T35" fmla="*/ 728 h 738"/>
                  <a:gd name="T36" fmla="*/ 265 w 738"/>
                  <a:gd name="T37" fmla="*/ 735 h 738"/>
                  <a:gd name="T38" fmla="*/ 240 w 738"/>
                  <a:gd name="T39" fmla="*/ 738 h 738"/>
                  <a:gd name="T40" fmla="*/ 215 w 738"/>
                  <a:gd name="T41" fmla="*/ 735 h 738"/>
                  <a:gd name="T42" fmla="*/ 192 w 738"/>
                  <a:gd name="T43" fmla="*/ 728 h 738"/>
                  <a:gd name="T44" fmla="*/ 169 w 738"/>
                  <a:gd name="T45" fmla="*/ 717 h 738"/>
                  <a:gd name="T46" fmla="*/ 148 w 738"/>
                  <a:gd name="T47" fmla="*/ 701 h 738"/>
                  <a:gd name="T48" fmla="*/ 39 w 738"/>
                  <a:gd name="T49" fmla="*/ 590 h 738"/>
                  <a:gd name="T50" fmla="*/ 23 w 738"/>
                  <a:gd name="T51" fmla="*/ 570 h 738"/>
                  <a:gd name="T52" fmla="*/ 10 w 738"/>
                  <a:gd name="T53" fmla="*/ 548 h 738"/>
                  <a:gd name="T54" fmla="*/ 3 w 738"/>
                  <a:gd name="T55" fmla="*/ 523 h 738"/>
                  <a:gd name="T56" fmla="*/ 0 w 738"/>
                  <a:gd name="T57" fmla="*/ 498 h 738"/>
                  <a:gd name="T58" fmla="*/ 3 w 738"/>
                  <a:gd name="T59" fmla="*/ 474 h 738"/>
                  <a:gd name="T60" fmla="*/ 10 w 738"/>
                  <a:gd name="T61" fmla="*/ 450 h 738"/>
                  <a:gd name="T62" fmla="*/ 23 w 738"/>
                  <a:gd name="T63" fmla="*/ 428 h 738"/>
                  <a:gd name="T64" fmla="*/ 39 w 738"/>
                  <a:gd name="T65" fmla="*/ 408 h 738"/>
                  <a:gd name="T66" fmla="*/ 387 w 738"/>
                  <a:gd name="T67" fmla="*/ 60 h 738"/>
                  <a:gd name="T68" fmla="*/ 415 w 738"/>
                  <a:gd name="T69" fmla="*/ 37 h 738"/>
                  <a:gd name="T70" fmla="*/ 446 w 738"/>
                  <a:gd name="T71" fmla="*/ 18 h 738"/>
                  <a:gd name="T72" fmla="*/ 480 w 738"/>
                  <a:gd name="T73" fmla="*/ 7 h 738"/>
                  <a:gd name="T74" fmla="*/ 513 w 738"/>
                  <a:gd name="T75" fmla="*/ 1 h 738"/>
                  <a:gd name="T76" fmla="*/ 548 w 738"/>
                  <a:gd name="T77"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8" h="738">
                    <a:moveTo>
                      <a:pt x="548" y="0"/>
                    </a:moveTo>
                    <a:lnTo>
                      <a:pt x="583" y="6"/>
                    </a:lnTo>
                    <a:lnTo>
                      <a:pt x="616" y="17"/>
                    </a:lnTo>
                    <a:lnTo>
                      <a:pt x="647" y="34"/>
                    </a:lnTo>
                    <a:lnTo>
                      <a:pt x="676" y="57"/>
                    </a:lnTo>
                    <a:lnTo>
                      <a:pt x="700" y="83"/>
                    </a:lnTo>
                    <a:lnTo>
                      <a:pt x="717" y="111"/>
                    </a:lnTo>
                    <a:lnTo>
                      <a:pt x="729" y="142"/>
                    </a:lnTo>
                    <a:lnTo>
                      <a:pt x="736" y="173"/>
                    </a:lnTo>
                    <a:lnTo>
                      <a:pt x="738" y="206"/>
                    </a:lnTo>
                    <a:lnTo>
                      <a:pt x="736" y="239"/>
                    </a:lnTo>
                    <a:lnTo>
                      <a:pt x="728" y="270"/>
                    </a:lnTo>
                    <a:lnTo>
                      <a:pt x="716" y="301"/>
                    </a:lnTo>
                    <a:lnTo>
                      <a:pt x="698" y="330"/>
                    </a:lnTo>
                    <a:lnTo>
                      <a:pt x="676" y="356"/>
                    </a:lnTo>
                    <a:lnTo>
                      <a:pt x="332" y="701"/>
                    </a:lnTo>
                    <a:lnTo>
                      <a:pt x="311" y="717"/>
                    </a:lnTo>
                    <a:lnTo>
                      <a:pt x="289" y="728"/>
                    </a:lnTo>
                    <a:lnTo>
                      <a:pt x="265" y="735"/>
                    </a:lnTo>
                    <a:lnTo>
                      <a:pt x="240" y="738"/>
                    </a:lnTo>
                    <a:lnTo>
                      <a:pt x="215" y="735"/>
                    </a:lnTo>
                    <a:lnTo>
                      <a:pt x="192" y="728"/>
                    </a:lnTo>
                    <a:lnTo>
                      <a:pt x="169" y="717"/>
                    </a:lnTo>
                    <a:lnTo>
                      <a:pt x="148" y="701"/>
                    </a:lnTo>
                    <a:lnTo>
                      <a:pt x="39" y="590"/>
                    </a:lnTo>
                    <a:lnTo>
                      <a:pt x="23" y="570"/>
                    </a:lnTo>
                    <a:lnTo>
                      <a:pt x="10" y="548"/>
                    </a:lnTo>
                    <a:lnTo>
                      <a:pt x="3" y="523"/>
                    </a:lnTo>
                    <a:lnTo>
                      <a:pt x="0" y="498"/>
                    </a:lnTo>
                    <a:lnTo>
                      <a:pt x="3" y="474"/>
                    </a:lnTo>
                    <a:lnTo>
                      <a:pt x="10" y="450"/>
                    </a:lnTo>
                    <a:lnTo>
                      <a:pt x="23" y="428"/>
                    </a:lnTo>
                    <a:lnTo>
                      <a:pt x="39" y="408"/>
                    </a:lnTo>
                    <a:lnTo>
                      <a:pt x="387" y="60"/>
                    </a:lnTo>
                    <a:lnTo>
                      <a:pt x="415" y="37"/>
                    </a:lnTo>
                    <a:lnTo>
                      <a:pt x="446" y="18"/>
                    </a:lnTo>
                    <a:lnTo>
                      <a:pt x="480" y="7"/>
                    </a:lnTo>
                    <a:lnTo>
                      <a:pt x="513" y="1"/>
                    </a:lnTo>
                    <a:lnTo>
                      <a:pt x="548" y="0"/>
                    </a:lnTo>
                    <a:close/>
                  </a:path>
                </a:pathLst>
              </a:custGeom>
              <a:solidFill>
                <a:srgbClr val="F2BD7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103" name="Freeform 130"/>
              <p:cNvSpPr>
                <a:spLocks/>
              </p:cNvSpPr>
              <p:nvPr/>
            </p:nvSpPr>
            <p:spPr bwMode="auto">
              <a:xfrm>
                <a:off x="2924" y="3005"/>
                <a:ext cx="639" cy="701"/>
              </a:xfrm>
              <a:custGeom>
                <a:avLst/>
                <a:gdLst>
                  <a:gd name="T0" fmla="*/ 553 w 639"/>
                  <a:gd name="T1" fmla="*/ 0 h 701"/>
                  <a:gd name="T2" fmla="*/ 577 w 639"/>
                  <a:gd name="T3" fmla="*/ 20 h 701"/>
                  <a:gd name="T4" fmla="*/ 601 w 639"/>
                  <a:gd name="T5" fmla="*/ 46 h 701"/>
                  <a:gd name="T6" fmla="*/ 618 w 639"/>
                  <a:gd name="T7" fmla="*/ 74 h 701"/>
                  <a:gd name="T8" fmla="*/ 630 w 639"/>
                  <a:gd name="T9" fmla="*/ 105 h 701"/>
                  <a:gd name="T10" fmla="*/ 637 w 639"/>
                  <a:gd name="T11" fmla="*/ 136 h 701"/>
                  <a:gd name="T12" fmla="*/ 639 w 639"/>
                  <a:gd name="T13" fmla="*/ 169 h 701"/>
                  <a:gd name="T14" fmla="*/ 637 w 639"/>
                  <a:gd name="T15" fmla="*/ 202 h 701"/>
                  <a:gd name="T16" fmla="*/ 629 w 639"/>
                  <a:gd name="T17" fmla="*/ 233 h 701"/>
                  <a:gd name="T18" fmla="*/ 617 w 639"/>
                  <a:gd name="T19" fmla="*/ 264 h 701"/>
                  <a:gd name="T20" fmla="*/ 599 w 639"/>
                  <a:gd name="T21" fmla="*/ 293 h 701"/>
                  <a:gd name="T22" fmla="*/ 577 w 639"/>
                  <a:gd name="T23" fmla="*/ 319 h 701"/>
                  <a:gd name="T24" fmla="*/ 233 w 639"/>
                  <a:gd name="T25" fmla="*/ 664 h 701"/>
                  <a:gd name="T26" fmla="*/ 212 w 639"/>
                  <a:gd name="T27" fmla="*/ 680 h 701"/>
                  <a:gd name="T28" fmla="*/ 190 w 639"/>
                  <a:gd name="T29" fmla="*/ 691 h 701"/>
                  <a:gd name="T30" fmla="*/ 166 w 639"/>
                  <a:gd name="T31" fmla="*/ 698 h 701"/>
                  <a:gd name="T32" fmla="*/ 141 w 639"/>
                  <a:gd name="T33" fmla="*/ 701 h 701"/>
                  <a:gd name="T34" fmla="*/ 116 w 639"/>
                  <a:gd name="T35" fmla="*/ 698 h 701"/>
                  <a:gd name="T36" fmla="*/ 93 w 639"/>
                  <a:gd name="T37" fmla="*/ 691 h 701"/>
                  <a:gd name="T38" fmla="*/ 70 w 639"/>
                  <a:gd name="T39" fmla="*/ 680 h 701"/>
                  <a:gd name="T40" fmla="*/ 49 w 639"/>
                  <a:gd name="T41" fmla="*/ 664 h 701"/>
                  <a:gd name="T42" fmla="*/ 0 w 639"/>
                  <a:gd name="T43" fmla="*/ 613 h 701"/>
                  <a:gd name="T44" fmla="*/ 19 w 639"/>
                  <a:gd name="T45" fmla="*/ 629 h 701"/>
                  <a:gd name="T46" fmla="*/ 42 w 639"/>
                  <a:gd name="T47" fmla="*/ 641 h 701"/>
                  <a:gd name="T48" fmla="*/ 67 w 639"/>
                  <a:gd name="T49" fmla="*/ 649 h 701"/>
                  <a:gd name="T50" fmla="*/ 90 w 639"/>
                  <a:gd name="T51" fmla="*/ 651 h 701"/>
                  <a:gd name="T52" fmla="*/ 115 w 639"/>
                  <a:gd name="T53" fmla="*/ 649 h 701"/>
                  <a:gd name="T54" fmla="*/ 140 w 639"/>
                  <a:gd name="T55" fmla="*/ 641 h 701"/>
                  <a:gd name="T56" fmla="*/ 162 w 639"/>
                  <a:gd name="T57" fmla="*/ 629 h 701"/>
                  <a:gd name="T58" fmla="*/ 182 w 639"/>
                  <a:gd name="T59" fmla="*/ 613 h 701"/>
                  <a:gd name="T60" fmla="*/ 527 w 639"/>
                  <a:gd name="T61" fmla="*/ 269 h 701"/>
                  <a:gd name="T62" fmla="*/ 551 w 639"/>
                  <a:gd name="T63" fmla="*/ 239 h 701"/>
                  <a:gd name="T64" fmla="*/ 570 w 639"/>
                  <a:gd name="T65" fmla="*/ 207 h 701"/>
                  <a:gd name="T66" fmla="*/ 582 w 639"/>
                  <a:gd name="T67" fmla="*/ 174 h 701"/>
                  <a:gd name="T68" fmla="*/ 588 w 639"/>
                  <a:gd name="T69" fmla="*/ 138 h 701"/>
                  <a:gd name="T70" fmla="*/ 588 w 639"/>
                  <a:gd name="T71" fmla="*/ 102 h 701"/>
                  <a:gd name="T72" fmla="*/ 583 w 639"/>
                  <a:gd name="T73" fmla="*/ 67 h 701"/>
                  <a:gd name="T74" fmla="*/ 571 w 639"/>
                  <a:gd name="T75" fmla="*/ 32 h 701"/>
                  <a:gd name="T76" fmla="*/ 553 w 639"/>
                  <a:gd name="T77" fmla="*/ 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701">
                    <a:moveTo>
                      <a:pt x="553" y="0"/>
                    </a:moveTo>
                    <a:lnTo>
                      <a:pt x="577" y="20"/>
                    </a:lnTo>
                    <a:lnTo>
                      <a:pt x="601" y="46"/>
                    </a:lnTo>
                    <a:lnTo>
                      <a:pt x="618" y="74"/>
                    </a:lnTo>
                    <a:lnTo>
                      <a:pt x="630" y="105"/>
                    </a:lnTo>
                    <a:lnTo>
                      <a:pt x="637" y="136"/>
                    </a:lnTo>
                    <a:lnTo>
                      <a:pt x="639" y="169"/>
                    </a:lnTo>
                    <a:lnTo>
                      <a:pt x="637" y="202"/>
                    </a:lnTo>
                    <a:lnTo>
                      <a:pt x="629" y="233"/>
                    </a:lnTo>
                    <a:lnTo>
                      <a:pt x="617" y="264"/>
                    </a:lnTo>
                    <a:lnTo>
                      <a:pt x="599" y="293"/>
                    </a:lnTo>
                    <a:lnTo>
                      <a:pt x="577" y="319"/>
                    </a:lnTo>
                    <a:lnTo>
                      <a:pt x="233" y="664"/>
                    </a:lnTo>
                    <a:lnTo>
                      <a:pt x="212" y="680"/>
                    </a:lnTo>
                    <a:lnTo>
                      <a:pt x="190" y="691"/>
                    </a:lnTo>
                    <a:lnTo>
                      <a:pt x="166" y="698"/>
                    </a:lnTo>
                    <a:lnTo>
                      <a:pt x="141" y="701"/>
                    </a:lnTo>
                    <a:lnTo>
                      <a:pt x="116" y="698"/>
                    </a:lnTo>
                    <a:lnTo>
                      <a:pt x="93" y="691"/>
                    </a:lnTo>
                    <a:lnTo>
                      <a:pt x="70" y="680"/>
                    </a:lnTo>
                    <a:lnTo>
                      <a:pt x="49" y="664"/>
                    </a:lnTo>
                    <a:lnTo>
                      <a:pt x="0" y="613"/>
                    </a:lnTo>
                    <a:lnTo>
                      <a:pt x="19" y="629"/>
                    </a:lnTo>
                    <a:lnTo>
                      <a:pt x="42" y="641"/>
                    </a:lnTo>
                    <a:lnTo>
                      <a:pt x="67" y="649"/>
                    </a:lnTo>
                    <a:lnTo>
                      <a:pt x="90" y="651"/>
                    </a:lnTo>
                    <a:lnTo>
                      <a:pt x="115" y="649"/>
                    </a:lnTo>
                    <a:lnTo>
                      <a:pt x="140" y="641"/>
                    </a:lnTo>
                    <a:lnTo>
                      <a:pt x="162" y="629"/>
                    </a:lnTo>
                    <a:lnTo>
                      <a:pt x="182" y="613"/>
                    </a:lnTo>
                    <a:lnTo>
                      <a:pt x="527" y="269"/>
                    </a:lnTo>
                    <a:lnTo>
                      <a:pt x="551" y="239"/>
                    </a:lnTo>
                    <a:lnTo>
                      <a:pt x="570" y="207"/>
                    </a:lnTo>
                    <a:lnTo>
                      <a:pt x="582" y="174"/>
                    </a:lnTo>
                    <a:lnTo>
                      <a:pt x="588" y="138"/>
                    </a:lnTo>
                    <a:lnTo>
                      <a:pt x="588" y="102"/>
                    </a:lnTo>
                    <a:lnTo>
                      <a:pt x="583" y="67"/>
                    </a:lnTo>
                    <a:lnTo>
                      <a:pt x="571" y="32"/>
                    </a:lnTo>
                    <a:lnTo>
                      <a:pt x="553" y="0"/>
                    </a:lnTo>
                    <a:close/>
                  </a:path>
                </a:pathLst>
              </a:custGeom>
              <a:solidFill>
                <a:srgbClr val="E8AB6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104" name="Freeform 131"/>
              <p:cNvSpPr>
                <a:spLocks/>
              </p:cNvSpPr>
              <p:nvPr/>
            </p:nvSpPr>
            <p:spPr bwMode="auto">
              <a:xfrm>
                <a:off x="3119" y="3294"/>
                <a:ext cx="704" cy="705"/>
              </a:xfrm>
              <a:custGeom>
                <a:avLst/>
                <a:gdLst>
                  <a:gd name="T0" fmla="*/ 514 w 704"/>
                  <a:gd name="T1" fmla="*/ 0 h 705"/>
                  <a:gd name="T2" fmla="*/ 548 w 704"/>
                  <a:gd name="T3" fmla="*/ 6 h 705"/>
                  <a:gd name="T4" fmla="*/ 582 w 704"/>
                  <a:gd name="T5" fmla="*/ 17 h 705"/>
                  <a:gd name="T6" fmla="*/ 613 w 704"/>
                  <a:gd name="T7" fmla="*/ 35 h 705"/>
                  <a:gd name="T8" fmla="*/ 642 w 704"/>
                  <a:gd name="T9" fmla="*/ 57 h 705"/>
                  <a:gd name="T10" fmla="*/ 664 w 704"/>
                  <a:gd name="T11" fmla="*/ 83 h 705"/>
                  <a:gd name="T12" fmla="*/ 681 w 704"/>
                  <a:gd name="T13" fmla="*/ 112 h 705"/>
                  <a:gd name="T14" fmla="*/ 694 w 704"/>
                  <a:gd name="T15" fmla="*/ 141 h 705"/>
                  <a:gd name="T16" fmla="*/ 701 w 704"/>
                  <a:gd name="T17" fmla="*/ 174 h 705"/>
                  <a:gd name="T18" fmla="*/ 704 w 704"/>
                  <a:gd name="T19" fmla="*/ 206 h 705"/>
                  <a:gd name="T20" fmla="*/ 701 w 704"/>
                  <a:gd name="T21" fmla="*/ 238 h 705"/>
                  <a:gd name="T22" fmla="*/ 694 w 704"/>
                  <a:gd name="T23" fmla="*/ 270 h 705"/>
                  <a:gd name="T24" fmla="*/ 681 w 704"/>
                  <a:gd name="T25" fmla="*/ 301 h 705"/>
                  <a:gd name="T26" fmla="*/ 664 w 704"/>
                  <a:gd name="T27" fmla="*/ 330 h 705"/>
                  <a:gd name="T28" fmla="*/ 642 w 704"/>
                  <a:gd name="T29" fmla="*/ 356 h 705"/>
                  <a:gd name="T30" fmla="*/ 330 w 704"/>
                  <a:gd name="T31" fmla="*/ 666 h 705"/>
                  <a:gd name="T32" fmla="*/ 310 w 704"/>
                  <a:gd name="T33" fmla="*/ 684 h 705"/>
                  <a:gd name="T34" fmla="*/ 288 w 704"/>
                  <a:gd name="T35" fmla="*/ 695 h 705"/>
                  <a:gd name="T36" fmla="*/ 264 w 704"/>
                  <a:gd name="T37" fmla="*/ 702 h 705"/>
                  <a:gd name="T38" fmla="*/ 239 w 704"/>
                  <a:gd name="T39" fmla="*/ 705 h 705"/>
                  <a:gd name="T40" fmla="*/ 214 w 704"/>
                  <a:gd name="T41" fmla="*/ 702 h 705"/>
                  <a:gd name="T42" fmla="*/ 191 w 704"/>
                  <a:gd name="T43" fmla="*/ 695 h 705"/>
                  <a:gd name="T44" fmla="*/ 167 w 704"/>
                  <a:gd name="T45" fmla="*/ 684 h 705"/>
                  <a:gd name="T46" fmla="*/ 147 w 704"/>
                  <a:gd name="T47" fmla="*/ 666 h 705"/>
                  <a:gd name="T48" fmla="*/ 38 w 704"/>
                  <a:gd name="T49" fmla="*/ 557 h 705"/>
                  <a:gd name="T50" fmla="*/ 21 w 704"/>
                  <a:gd name="T51" fmla="*/ 537 h 705"/>
                  <a:gd name="T52" fmla="*/ 9 w 704"/>
                  <a:gd name="T53" fmla="*/ 514 h 705"/>
                  <a:gd name="T54" fmla="*/ 2 w 704"/>
                  <a:gd name="T55" fmla="*/ 490 h 705"/>
                  <a:gd name="T56" fmla="*/ 0 w 704"/>
                  <a:gd name="T57" fmla="*/ 465 h 705"/>
                  <a:gd name="T58" fmla="*/ 2 w 704"/>
                  <a:gd name="T59" fmla="*/ 440 h 705"/>
                  <a:gd name="T60" fmla="*/ 9 w 704"/>
                  <a:gd name="T61" fmla="*/ 417 h 705"/>
                  <a:gd name="T62" fmla="*/ 21 w 704"/>
                  <a:gd name="T63" fmla="*/ 395 h 705"/>
                  <a:gd name="T64" fmla="*/ 38 w 704"/>
                  <a:gd name="T65" fmla="*/ 375 h 705"/>
                  <a:gd name="T66" fmla="*/ 352 w 704"/>
                  <a:gd name="T67" fmla="*/ 60 h 705"/>
                  <a:gd name="T68" fmla="*/ 381 w 704"/>
                  <a:gd name="T69" fmla="*/ 36 h 705"/>
                  <a:gd name="T70" fmla="*/ 412 w 704"/>
                  <a:gd name="T71" fmla="*/ 19 h 705"/>
                  <a:gd name="T72" fmla="*/ 444 w 704"/>
                  <a:gd name="T73" fmla="*/ 6 h 705"/>
                  <a:gd name="T74" fmla="*/ 479 w 704"/>
                  <a:gd name="T75" fmla="*/ 0 h 705"/>
                  <a:gd name="T76" fmla="*/ 514 w 704"/>
                  <a:gd name="T77" fmla="*/ 0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04" h="705">
                    <a:moveTo>
                      <a:pt x="514" y="0"/>
                    </a:moveTo>
                    <a:lnTo>
                      <a:pt x="548" y="6"/>
                    </a:lnTo>
                    <a:lnTo>
                      <a:pt x="582" y="17"/>
                    </a:lnTo>
                    <a:lnTo>
                      <a:pt x="613" y="35"/>
                    </a:lnTo>
                    <a:lnTo>
                      <a:pt x="642" y="57"/>
                    </a:lnTo>
                    <a:lnTo>
                      <a:pt x="664" y="83"/>
                    </a:lnTo>
                    <a:lnTo>
                      <a:pt x="681" y="112"/>
                    </a:lnTo>
                    <a:lnTo>
                      <a:pt x="694" y="141"/>
                    </a:lnTo>
                    <a:lnTo>
                      <a:pt x="701" y="174"/>
                    </a:lnTo>
                    <a:lnTo>
                      <a:pt x="704" y="206"/>
                    </a:lnTo>
                    <a:lnTo>
                      <a:pt x="701" y="238"/>
                    </a:lnTo>
                    <a:lnTo>
                      <a:pt x="694" y="270"/>
                    </a:lnTo>
                    <a:lnTo>
                      <a:pt x="681" y="301"/>
                    </a:lnTo>
                    <a:lnTo>
                      <a:pt x="664" y="330"/>
                    </a:lnTo>
                    <a:lnTo>
                      <a:pt x="642" y="356"/>
                    </a:lnTo>
                    <a:lnTo>
                      <a:pt x="330" y="666"/>
                    </a:lnTo>
                    <a:lnTo>
                      <a:pt x="310" y="684"/>
                    </a:lnTo>
                    <a:lnTo>
                      <a:pt x="288" y="695"/>
                    </a:lnTo>
                    <a:lnTo>
                      <a:pt x="264" y="702"/>
                    </a:lnTo>
                    <a:lnTo>
                      <a:pt x="239" y="705"/>
                    </a:lnTo>
                    <a:lnTo>
                      <a:pt x="214" y="702"/>
                    </a:lnTo>
                    <a:lnTo>
                      <a:pt x="191" y="695"/>
                    </a:lnTo>
                    <a:lnTo>
                      <a:pt x="167" y="684"/>
                    </a:lnTo>
                    <a:lnTo>
                      <a:pt x="147" y="666"/>
                    </a:lnTo>
                    <a:lnTo>
                      <a:pt x="38" y="557"/>
                    </a:lnTo>
                    <a:lnTo>
                      <a:pt x="21" y="537"/>
                    </a:lnTo>
                    <a:lnTo>
                      <a:pt x="9" y="514"/>
                    </a:lnTo>
                    <a:lnTo>
                      <a:pt x="2" y="490"/>
                    </a:lnTo>
                    <a:lnTo>
                      <a:pt x="0" y="465"/>
                    </a:lnTo>
                    <a:lnTo>
                      <a:pt x="2" y="440"/>
                    </a:lnTo>
                    <a:lnTo>
                      <a:pt x="9" y="417"/>
                    </a:lnTo>
                    <a:lnTo>
                      <a:pt x="21" y="395"/>
                    </a:lnTo>
                    <a:lnTo>
                      <a:pt x="38" y="375"/>
                    </a:lnTo>
                    <a:lnTo>
                      <a:pt x="352" y="60"/>
                    </a:lnTo>
                    <a:lnTo>
                      <a:pt x="381" y="36"/>
                    </a:lnTo>
                    <a:lnTo>
                      <a:pt x="412" y="19"/>
                    </a:lnTo>
                    <a:lnTo>
                      <a:pt x="444" y="6"/>
                    </a:lnTo>
                    <a:lnTo>
                      <a:pt x="479" y="0"/>
                    </a:lnTo>
                    <a:lnTo>
                      <a:pt x="514" y="0"/>
                    </a:lnTo>
                    <a:close/>
                  </a:path>
                </a:pathLst>
              </a:custGeom>
              <a:solidFill>
                <a:srgbClr val="F2BD7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105" name="Freeform 132"/>
              <p:cNvSpPr>
                <a:spLocks/>
              </p:cNvSpPr>
              <p:nvPr/>
            </p:nvSpPr>
            <p:spPr bwMode="auto">
              <a:xfrm>
                <a:off x="3207" y="3327"/>
                <a:ext cx="616" cy="672"/>
              </a:xfrm>
              <a:custGeom>
                <a:avLst/>
                <a:gdLst>
                  <a:gd name="T0" fmla="*/ 524 w 616"/>
                  <a:gd name="T1" fmla="*/ 0 h 672"/>
                  <a:gd name="T2" fmla="*/ 539 w 616"/>
                  <a:gd name="T3" fmla="*/ 12 h 672"/>
                  <a:gd name="T4" fmla="*/ 554 w 616"/>
                  <a:gd name="T5" fmla="*/ 24 h 672"/>
                  <a:gd name="T6" fmla="*/ 576 w 616"/>
                  <a:gd name="T7" fmla="*/ 50 h 672"/>
                  <a:gd name="T8" fmla="*/ 593 w 616"/>
                  <a:gd name="T9" fmla="*/ 79 h 672"/>
                  <a:gd name="T10" fmla="*/ 606 w 616"/>
                  <a:gd name="T11" fmla="*/ 108 h 672"/>
                  <a:gd name="T12" fmla="*/ 613 w 616"/>
                  <a:gd name="T13" fmla="*/ 141 h 672"/>
                  <a:gd name="T14" fmla="*/ 616 w 616"/>
                  <a:gd name="T15" fmla="*/ 173 h 672"/>
                  <a:gd name="T16" fmla="*/ 613 w 616"/>
                  <a:gd name="T17" fmla="*/ 205 h 672"/>
                  <a:gd name="T18" fmla="*/ 606 w 616"/>
                  <a:gd name="T19" fmla="*/ 237 h 672"/>
                  <a:gd name="T20" fmla="*/ 593 w 616"/>
                  <a:gd name="T21" fmla="*/ 268 h 672"/>
                  <a:gd name="T22" fmla="*/ 576 w 616"/>
                  <a:gd name="T23" fmla="*/ 297 h 672"/>
                  <a:gd name="T24" fmla="*/ 554 w 616"/>
                  <a:gd name="T25" fmla="*/ 323 h 672"/>
                  <a:gd name="T26" fmla="*/ 242 w 616"/>
                  <a:gd name="T27" fmla="*/ 633 h 672"/>
                  <a:gd name="T28" fmla="*/ 222 w 616"/>
                  <a:gd name="T29" fmla="*/ 651 h 672"/>
                  <a:gd name="T30" fmla="*/ 200 w 616"/>
                  <a:gd name="T31" fmla="*/ 662 h 672"/>
                  <a:gd name="T32" fmla="*/ 176 w 616"/>
                  <a:gd name="T33" fmla="*/ 669 h 672"/>
                  <a:gd name="T34" fmla="*/ 151 w 616"/>
                  <a:gd name="T35" fmla="*/ 672 h 672"/>
                  <a:gd name="T36" fmla="*/ 126 w 616"/>
                  <a:gd name="T37" fmla="*/ 669 h 672"/>
                  <a:gd name="T38" fmla="*/ 103 w 616"/>
                  <a:gd name="T39" fmla="*/ 662 h 672"/>
                  <a:gd name="T40" fmla="*/ 79 w 616"/>
                  <a:gd name="T41" fmla="*/ 651 h 672"/>
                  <a:gd name="T42" fmla="*/ 59 w 616"/>
                  <a:gd name="T43" fmla="*/ 633 h 672"/>
                  <a:gd name="T44" fmla="*/ 0 w 616"/>
                  <a:gd name="T45" fmla="*/ 575 h 672"/>
                  <a:gd name="T46" fmla="*/ 21 w 616"/>
                  <a:gd name="T47" fmla="*/ 591 h 672"/>
                  <a:gd name="T48" fmla="*/ 43 w 616"/>
                  <a:gd name="T49" fmla="*/ 602 h 672"/>
                  <a:gd name="T50" fmla="*/ 67 w 616"/>
                  <a:gd name="T51" fmla="*/ 610 h 672"/>
                  <a:gd name="T52" fmla="*/ 92 w 616"/>
                  <a:gd name="T53" fmla="*/ 612 h 672"/>
                  <a:gd name="T54" fmla="*/ 116 w 616"/>
                  <a:gd name="T55" fmla="*/ 610 h 672"/>
                  <a:gd name="T56" fmla="*/ 140 w 616"/>
                  <a:gd name="T57" fmla="*/ 602 h 672"/>
                  <a:gd name="T58" fmla="*/ 162 w 616"/>
                  <a:gd name="T59" fmla="*/ 591 h 672"/>
                  <a:gd name="T60" fmla="*/ 183 w 616"/>
                  <a:gd name="T61" fmla="*/ 575 h 672"/>
                  <a:gd name="T62" fmla="*/ 494 w 616"/>
                  <a:gd name="T63" fmla="*/ 264 h 672"/>
                  <a:gd name="T64" fmla="*/ 518 w 616"/>
                  <a:gd name="T65" fmla="*/ 235 h 672"/>
                  <a:gd name="T66" fmla="*/ 536 w 616"/>
                  <a:gd name="T67" fmla="*/ 204 h 672"/>
                  <a:gd name="T68" fmla="*/ 549 w 616"/>
                  <a:gd name="T69" fmla="*/ 170 h 672"/>
                  <a:gd name="T70" fmla="*/ 555 w 616"/>
                  <a:gd name="T71" fmla="*/ 136 h 672"/>
                  <a:gd name="T72" fmla="*/ 556 w 616"/>
                  <a:gd name="T73" fmla="*/ 101 h 672"/>
                  <a:gd name="T74" fmla="*/ 551 w 616"/>
                  <a:gd name="T75" fmla="*/ 66 h 672"/>
                  <a:gd name="T76" fmla="*/ 540 w 616"/>
                  <a:gd name="T77" fmla="*/ 32 h 672"/>
                  <a:gd name="T78" fmla="*/ 524 w 616"/>
                  <a:gd name="T79"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6" h="672">
                    <a:moveTo>
                      <a:pt x="524" y="0"/>
                    </a:moveTo>
                    <a:lnTo>
                      <a:pt x="539" y="12"/>
                    </a:lnTo>
                    <a:lnTo>
                      <a:pt x="554" y="24"/>
                    </a:lnTo>
                    <a:lnTo>
                      <a:pt x="576" y="50"/>
                    </a:lnTo>
                    <a:lnTo>
                      <a:pt x="593" y="79"/>
                    </a:lnTo>
                    <a:lnTo>
                      <a:pt x="606" y="108"/>
                    </a:lnTo>
                    <a:lnTo>
                      <a:pt x="613" y="141"/>
                    </a:lnTo>
                    <a:lnTo>
                      <a:pt x="616" y="173"/>
                    </a:lnTo>
                    <a:lnTo>
                      <a:pt x="613" y="205"/>
                    </a:lnTo>
                    <a:lnTo>
                      <a:pt x="606" y="237"/>
                    </a:lnTo>
                    <a:lnTo>
                      <a:pt x="593" y="268"/>
                    </a:lnTo>
                    <a:lnTo>
                      <a:pt x="576" y="297"/>
                    </a:lnTo>
                    <a:lnTo>
                      <a:pt x="554" y="323"/>
                    </a:lnTo>
                    <a:lnTo>
                      <a:pt x="242" y="633"/>
                    </a:lnTo>
                    <a:lnTo>
                      <a:pt x="222" y="651"/>
                    </a:lnTo>
                    <a:lnTo>
                      <a:pt x="200" y="662"/>
                    </a:lnTo>
                    <a:lnTo>
                      <a:pt x="176" y="669"/>
                    </a:lnTo>
                    <a:lnTo>
                      <a:pt x="151" y="672"/>
                    </a:lnTo>
                    <a:lnTo>
                      <a:pt x="126" y="669"/>
                    </a:lnTo>
                    <a:lnTo>
                      <a:pt x="103" y="662"/>
                    </a:lnTo>
                    <a:lnTo>
                      <a:pt x="79" y="651"/>
                    </a:lnTo>
                    <a:lnTo>
                      <a:pt x="59" y="633"/>
                    </a:lnTo>
                    <a:lnTo>
                      <a:pt x="0" y="575"/>
                    </a:lnTo>
                    <a:lnTo>
                      <a:pt x="21" y="591"/>
                    </a:lnTo>
                    <a:lnTo>
                      <a:pt x="43" y="602"/>
                    </a:lnTo>
                    <a:lnTo>
                      <a:pt x="67" y="610"/>
                    </a:lnTo>
                    <a:lnTo>
                      <a:pt x="92" y="612"/>
                    </a:lnTo>
                    <a:lnTo>
                      <a:pt x="116" y="610"/>
                    </a:lnTo>
                    <a:lnTo>
                      <a:pt x="140" y="602"/>
                    </a:lnTo>
                    <a:lnTo>
                      <a:pt x="162" y="591"/>
                    </a:lnTo>
                    <a:lnTo>
                      <a:pt x="183" y="575"/>
                    </a:lnTo>
                    <a:lnTo>
                      <a:pt x="494" y="264"/>
                    </a:lnTo>
                    <a:lnTo>
                      <a:pt x="518" y="235"/>
                    </a:lnTo>
                    <a:lnTo>
                      <a:pt x="536" y="204"/>
                    </a:lnTo>
                    <a:lnTo>
                      <a:pt x="549" y="170"/>
                    </a:lnTo>
                    <a:lnTo>
                      <a:pt x="555" y="136"/>
                    </a:lnTo>
                    <a:lnTo>
                      <a:pt x="556" y="101"/>
                    </a:lnTo>
                    <a:lnTo>
                      <a:pt x="551" y="66"/>
                    </a:lnTo>
                    <a:lnTo>
                      <a:pt x="540" y="32"/>
                    </a:lnTo>
                    <a:lnTo>
                      <a:pt x="524" y="0"/>
                    </a:lnTo>
                    <a:close/>
                  </a:path>
                </a:pathLst>
              </a:custGeom>
              <a:solidFill>
                <a:srgbClr val="E8AB6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106" name="Freeform 133"/>
              <p:cNvSpPr>
                <a:spLocks/>
              </p:cNvSpPr>
              <p:nvPr/>
            </p:nvSpPr>
            <p:spPr bwMode="auto">
              <a:xfrm>
                <a:off x="3064" y="505"/>
                <a:ext cx="2435" cy="2242"/>
              </a:xfrm>
              <a:custGeom>
                <a:avLst/>
                <a:gdLst>
                  <a:gd name="T0" fmla="*/ 1459 w 2435"/>
                  <a:gd name="T1" fmla="*/ 0 h 2242"/>
                  <a:gd name="T2" fmla="*/ 2435 w 2435"/>
                  <a:gd name="T3" fmla="*/ 975 h 2242"/>
                  <a:gd name="T4" fmla="*/ 1801 w 2435"/>
                  <a:gd name="T5" fmla="*/ 1609 h 2242"/>
                  <a:gd name="T6" fmla="*/ 1861 w 2435"/>
                  <a:gd name="T7" fmla="*/ 1670 h 2242"/>
                  <a:gd name="T8" fmla="*/ 1889 w 2435"/>
                  <a:gd name="T9" fmla="*/ 1701 h 2242"/>
                  <a:gd name="T10" fmla="*/ 1910 w 2435"/>
                  <a:gd name="T11" fmla="*/ 1737 h 2242"/>
                  <a:gd name="T12" fmla="*/ 1925 w 2435"/>
                  <a:gd name="T13" fmla="*/ 1774 h 2242"/>
                  <a:gd name="T14" fmla="*/ 1935 w 2435"/>
                  <a:gd name="T15" fmla="*/ 1813 h 2242"/>
                  <a:gd name="T16" fmla="*/ 1937 w 2435"/>
                  <a:gd name="T17" fmla="*/ 1852 h 2242"/>
                  <a:gd name="T18" fmla="*/ 1935 w 2435"/>
                  <a:gd name="T19" fmla="*/ 1892 h 2242"/>
                  <a:gd name="T20" fmla="*/ 1925 w 2435"/>
                  <a:gd name="T21" fmla="*/ 1930 h 2242"/>
                  <a:gd name="T22" fmla="*/ 1910 w 2435"/>
                  <a:gd name="T23" fmla="*/ 1968 h 2242"/>
                  <a:gd name="T24" fmla="*/ 1889 w 2435"/>
                  <a:gd name="T25" fmla="*/ 2004 h 2242"/>
                  <a:gd name="T26" fmla="*/ 1861 w 2435"/>
                  <a:gd name="T27" fmla="*/ 2035 h 2242"/>
                  <a:gd name="T28" fmla="*/ 1654 w 2435"/>
                  <a:gd name="T29" fmla="*/ 2242 h 2242"/>
                  <a:gd name="T30" fmla="*/ 726 w 2435"/>
                  <a:gd name="T31" fmla="*/ 1316 h 2242"/>
                  <a:gd name="T32" fmla="*/ 580 w 2435"/>
                  <a:gd name="T33" fmla="*/ 1463 h 2242"/>
                  <a:gd name="T34" fmla="*/ 787 w 2435"/>
                  <a:gd name="T35" fmla="*/ 1670 h 2242"/>
                  <a:gd name="T36" fmla="*/ 814 w 2435"/>
                  <a:gd name="T37" fmla="*/ 1701 h 2242"/>
                  <a:gd name="T38" fmla="*/ 837 w 2435"/>
                  <a:gd name="T39" fmla="*/ 1737 h 2242"/>
                  <a:gd name="T40" fmla="*/ 852 w 2435"/>
                  <a:gd name="T41" fmla="*/ 1774 h 2242"/>
                  <a:gd name="T42" fmla="*/ 860 w 2435"/>
                  <a:gd name="T43" fmla="*/ 1813 h 2242"/>
                  <a:gd name="T44" fmla="*/ 864 w 2435"/>
                  <a:gd name="T45" fmla="*/ 1852 h 2242"/>
                  <a:gd name="T46" fmla="*/ 860 w 2435"/>
                  <a:gd name="T47" fmla="*/ 1892 h 2242"/>
                  <a:gd name="T48" fmla="*/ 852 w 2435"/>
                  <a:gd name="T49" fmla="*/ 1930 h 2242"/>
                  <a:gd name="T50" fmla="*/ 837 w 2435"/>
                  <a:gd name="T51" fmla="*/ 1968 h 2242"/>
                  <a:gd name="T52" fmla="*/ 814 w 2435"/>
                  <a:gd name="T53" fmla="*/ 2004 h 2242"/>
                  <a:gd name="T54" fmla="*/ 787 w 2435"/>
                  <a:gd name="T55" fmla="*/ 2035 h 2242"/>
                  <a:gd name="T56" fmla="*/ 675 w 2435"/>
                  <a:gd name="T57" fmla="*/ 2148 h 2242"/>
                  <a:gd name="T58" fmla="*/ 658 w 2435"/>
                  <a:gd name="T59" fmla="*/ 2160 h 2242"/>
                  <a:gd name="T60" fmla="*/ 639 w 2435"/>
                  <a:gd name="T61" fmla="*/ 2166 h 2242"/>
                  <a:gd name="T62" fmla="*/ 620 w 2435"/>
                  <a:gd name="T63" fmla="*/ 2166 h 2242"/>
                  <a:gd name="T64" fmla="*/ 600 w 2435"/>
                  <a:gd name="T65" fmla="*/ 2160 h 2242"/>
                  <a:gd name="T66" fmla="*/ 584 w 2435"/>
                  <a:gd name="T67" fmla="*/ 2148 h 2242"/>
                  <a:gd name="T68" fmla="*/ 37 w 2435"/>
                  <a:gd name="T69" fmla="*/ 1603 h 2242"/>
                  <a:gd name="T70" fmla="*/ 21 w 2435"/>
                  <a:gd name="T71" fmla="*/ 1582 h 2242"/>
                  <a:gd name="T72" fmla="*/ 9 w 2435"/>
                  <a:gd name="T73" fmla="*/ 1559 h 2242"/>
                  <a:gd name="T74" fmla="*/ 2 w 2435"/>
                  <a:gd name="T75" fmla="*/ 1536 h 2242"/>
                  <a:gd name="T76" fmla="*/ 0 w 2435"/>
                  <a:gd name="T77" fmla="*/ 1511 h 2242"/>
                  <a:gd name="T78" fmla="*/ 2 w 2435"/>
                  <a:gd name="T79" fmla="*/ 1486 h 2242"/>
                  <a:gd name="T80" fmla="*/ 9 w 2435"/>
                  <a:gd name="T81" fmla="*/ 1463 h 2242"/>
                  <a:gd name="T82" fmla="*/ 21 w 2435"/>
                  <a:gd name="T83" fmla="*/ 1440 h 2242"/>
                  <a:gd name="T84" fmla="*/ 37 w 2435"/>
                  <a:gd name="T85" fmla="*/ 1419 h 2242"/>
                  <a:gd name="T86" fmla="*/ 1459 w 2435"/>
                  <a:gd name="T87" fmla="*/ 0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35" h="2242">
                    <a:moveTo>
                      <a:pt x="1459" y="0"/>
                    </a:moveTo>
                    <a:lnTo>
                      <a:pt x="2435" y="975"/>
                    </a:lnTo>
                    <a:lnTo>
                      <a:pt x="1801" y="1609"/>
                    </a:lnTo>
                    <a:lnTo>
                      <a:pt x="1861" y="1670"/>
                    </a:lnTo>
                    <a:lnTo>
                      <a:pt x="1889" y="1701"/>
                    </a:lnTo>
                    <a:lnTo>
                      <a:pt x="1910" y="1737"/>
                    </a:lnTo>
                    <a:lnTo>
                      <a:pt x="1925" y="1774"/>
                    </a:lnTo>
                    <a:lnTo>
                      <a:pt x="1935" y="1813"/>
                    </a:lnTo>
                    <a:lnTo>
                      <a:pt x="1937" y="1852"/>
                    </a:lnTo>
                    <a:lnTo>
                      <a:pt x="1935" y="1892"/>
                    </a:lnTo>
                    <a:lnTo>
                      <a:pt x="1925" y="1930"/>
                    </a:lnTo>
                    <a:lnTo>
                      <a:pt x="1910" y="1968"/>
                    </a:lnTo>
                    <a:lnTo>
                      <a:pt x="1889" y="2004"/>
                    </a:lnTo>
                    <a:lnTo>
                      <a:pt x="1861" y="2035"/>
                    </a:lnTo>
                    <a:lnTo>
                      <a:pt x="1654" y="2242"/>
                    </a:lnTo>
                    <a:lnTo>
                      <a:pt x="726" y="1316"/>
                    </a:lnTo>
                    <a:lnTo>
                      <a:pt x="580" y="1463"/>
                    </a:lnTo>
                    <a:lnTo>
                      <a:pt x="787" y="1670"/>
                    </a:lnTo>
                    <a:lnTo>
                      <a:pt x="814" y="1701"/>
                    </a:lnTo>
                    <a:lnTo>
                      <a:pt x="837" y="1737"/>
                    </a:lnTo>
                    <a:lnTo>
                      <a:pt x="852" y="1774"/>
                    </a:lnTo>
                    <a:lnTo>
                      <a:pt x="860" y="1813"/>
                    </a:lnTo>
                    <a:lnTo>
                      <a:pt x="864" y="1852"/>
                    </a:lnTo>
                    <a:lnTo>
                      <a:pt x="860" y="1892"/>
                    </a:lnTo>
                    <a:lnTo>
                      <a:pt x="852" y="1930"/>
                    </a:lnTo>
                    <a:lnTo>
                      <a:pt x="837" y="1968"/>
                    </a:lnTo>
                    <a:lnTo>
                      <a:pt x="814" y="2004"/>
                    </a:lnTo>
                    <a:lnTo>
                      <a:pt x="787" y="2035"/>
                    </a:lnTo>
                    <a:lnTo>
                      <a:pt x="675" y="2148"/>
                    </a:lnTo>
                    <a:lnTo>
                      <a:pt x="658" y="2160"/>
                    </a:lnTo>
                    <a:lnTo>
                      <a:pt x="639" y="2166"/>
                    </a:lnTo>
                    <a:lnTo>
                      <a:pt x="620" y="2166"/>
                    </a:lnTo>
                    <a:lnTo>
                      <a:pt x="600" y="2160"/>
                    </a:lnTo>
                    <a:lnTo>
                      <a:pt x="584" y="2148"/>
                    </a:lnTo>
                    <a:lnTo>
                      <a:pt x="37" y="1603"/>
                    </a:lnTo>
                    <a:lnTo>
                      <a:pt x="21" y="1582"/>
                    </a:lnTo>
                    <a:lnTo>
                      <a:pt x="9" y="1559"/>
                    </a:lnTo>
                    <a:lnTo>
                      <a:pt x="2" y="1536"/>
                    </a:lnTo>
                    <a:lnTo>
                      <a:pt x="0" y="1511"/>
                    </a:lnTo>
                    <a:lnTo>
                      <a:pt x="2" y="1486"/>
                    </a:lnTo>
                    <a:lnTo>
                      <a:pt x="9" y="1463"/>
                    </a:lnTo>
                    <a:lnTo>
                      <a:pt x="21" y="1440"/>
                    </a:lnTo>
                    <a:lnTo>
                      <a:pt x="37" y="1419"/>
                    </a:lnTo>
                    <a:lnTo>
                      <a:pt x="1459" y="0"/>
                    </a:lnTo>
                    <a:close/>
                  </a:path>
                </a:pathLst>
              </a:custGeom>
              <a:solidFill>
                <a:srgbClr val="F2BD7B"/>
              </a:solidFill>
              <a:ln w="0">
                <a:solidFill>
                  <a:srgbClr val="FFD68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Trebuchet MS" panose="020B0603020202020204"/>
                </a:endParaRPr>
              </a:p>
            </p:txBody>
          </p:sp>
          <p:sp>
            <p:nvSpPr>
              <p:cNvPr id="107" name="Freeform 134"/>
              <p:cNvSpPr>
                <a:spLocks/>
              </p:cNvSpPr>
              <p:nvPr/>
            </p:nvSpPr>
            <p:spPr bwMode="auto">
              <a:xfrm>
                <a:off x="3924" y="505"/>
                <a:ext cx="1575" cy="1572"/>
              </a:xfrm>
              <a:custGeom>
                <a:avLst/>
                <a:gdLst>
                  <a:gd name="T0" fmla="*/ 599 w 1575"/>
                  <a:gd name="T1" fmla="*/ 0 h 1572"/>
                  <a:gd name="T2" fmla="*/ 1575 w 1575"/>
                  <a:gd name="T3" fmla="*/ 975 h 1572"/>
                  <a:gd name="T4" fmla="*/ 977 w 1575"/>
                  <a:gd name="T5" fmla="*/ 1572 h 1572"/>
                  <a:gd name="T6" fmla="*/ 0 w 1575"/>
                  <a:gd name="T7" fmla="*/ 597 h 1572"/>
                  <a:gd name="T8" fmla="*/ 599 w 1575"/>
                  <a:gd name="T9" fmla="*/ 0 h 1572"/>
                </a:gdLst>
                <a:ahLst/>
                <a:cxnLst>
                  <a:cxn ang="0">
                    <a:pos x="T0" y="T1"/>
                  </a:cxn>
                  <a:cxn ang="0">
                    <a:pos x="T2" y="T3"/>
                  </a:cxn>
                  <a:cxn ang="0">
                    <a:pos x="T4" y="T5"/>
                  </a:cxn>
                  <a:cxn ang="0">
                    <a:pos x="T6" y="T7"/>
                  </a:cxn>
                  <a:cxn ang="0">
                    <a:pos x="T8" y="T9"/>
                  </a:cxn>
                </a:cxnLst>
                <a:rect l="0" t="0" r="r" b="b"/>
                <a:pathLst>
                  <a:path w="1575" h="1572">
                    <a:moveTo>
                      <a:pt x="599" y="0"/>
                    </a:moveTo>
                    <a:lnTo>
                      <a:pt x="1575" y="975"/>
                    </a:lnTo>
                    <a:lnTo>
                      <a:pt x="977" y="1572"/>
                    </a:lnTo>
                    <a:lnTo>
                      <a:pt x="0" y="597"/>
                    </a:lnTo>
                    <a:lnTo>
                      <a:pt x="599" y="0"/>
                    </a:lnTo>
                    <a:close/>
                  </a:path>
                </a:pathLst>
              </a:custGeom>
              <a:solidFill>
                <a:srgbClr val="E8AB6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108" name="Freeform 135"/>
              <p:cNvSpPr>
                <a:spLocks/>
              </p:cNvSpPr>
              <p:nvPr/>
            </p:nvSpPr>
            <p:spPr bwMode="auto">
              <a:xfrm>
                <a:off x="3759" y="133"/>
                <a:ext cx="2129" cy="2126"/>
              </a:xfrm>
              <a:custGeom>
                <a:avLst/>
                <a:gdLst>
                  <a:gd name="T0" fmla="*/ 660 w 2129"/>
                  <a:gd name="T1" fmla="*/ 0 h 2126"/>
                  <a:gd name="T2" fmla="*/ 680 w 2129"/>
                  <a:gd name="T3" fmla="*/ 5 h 2126"/>
                  <a:gd name="T4" fmla="*/ 696 w 2129"/>
                  <a:gd name="T5" fmla="*/ 17 h 2126"/>
                  <a:gd name="T6" fmla="*/ 2111 w 2129"/>
                  <a:gd name="T7" fmla="*/ 1431 h 2126"/>
                  <a:gd name="T8" fmla="*/ 2124 w 2129"/>
                  <a:gd name="T9" fmla="*/ 1448 h 2126"/>
                  <a:gd name="T10" fmla="*/ 2129 w 2129"/>
                  <a:gd name="T11" fmla="*/ 1467 h 2126"/>
                  <a:gd name="T12" fmla="*/ 2129 w 2129"/>
                  <a:gd name="T13" fmla="*/ 1487 h 2126"/>
                  <a:gd name="T14" fmla="*/ 2124 w 2129"/>
                  <a:gd name="T15" fmla="*/ 1506 h 2126"/>
                  <a:gd name="T16" fmla="*/ 2111 w 2129"/>
                  <a:gd name="T17" fmla="*/ 1523 h 2126"/>
                  <a:gd name="T18" fmla="*/ 1525 w 2129"/>
                  <a:gd name="T19" fmla="*/ 2108 h 2126"/>
                  <a:gd name="T20" fmla="*/ 1512 w 2129"/>
                  <a:gd name="T21" fmla="*/ 2119 h 2126"/>
                  <a:gd name="T22" fmla="*/ 1497 w 2129"/>
                  <a:gd name="T23" fmla="*/ 2125 h 2126"/>
                  <a:gd name="T24" fmla="*/ 1479 w 2129"/>
                  <a:gd name="T25" fmla="*/ 2126 h 2126"/>
                  <a:gd name="T26" fmla="*/ 1463 w 2129"/>
                  <a:gd name="T27" fmla="*/ 2125 h 2126"/>
                  <a:gd name="T28" fmla="*/ 1447 w 2129"/>
                  <a:gd name="T29" fmla="*/ 2119 h 2126"/>
                  <a:gd name="T30" fmla="*/ 1433 w 2129"/>
                  <a:gd name="T31" fmla="*/ 2108 h 2126"/>
                  <a:gd name="T32" fmla="*/ 19 w 2129"/>
                  <a:gd name="T33" fmla="*/ 693 h 2126"/>
                  <a:gd name="T34" fmla="*/ 6 w 2129"/>
                  <a:gd name="T35" fmla="*/ 677 h 2126"/>
                  <a:gd name="T36" fmla="*/ 0 w 2129"/>
                  <a:gd name="T37" fmla="*/ 659 h 2126"/>
                  <a:gd name="T38" fmla="*/ 0 w 2129"/>
                  <a:gd name="T39" fmla="*/ 639 h 2126"/>
                  <a:gd name="T40" fmla="*/ 6 w 2129"/>
                  <a:gd name="T41" fmla="*/ 619 h 2126"/>
                  <a:gd name="T42" fmla="*/ 19 w 2129"/>
                  <a:gd name="T43" fmla="*/ 603 h 2126"/>
                  <a:gd name="T44" fmla="*/ 604 w 2129"/>
                  <a:gd name="T45" fmla="*/ 17 h 2126"/>
                  <a:gd name="T46" fmla="*/ 621 w 2129"/>
                  <a:gd name="T47" fmla="*/ 5 h 2126"/>
                  <a:gd name="T48" fmla="*/ 640 w 2129"/>
                  <a:gd name="T49" fmla="*/ 0 h 2126"/>
                  <a:gd name="T50" fmla="*/ 660 w 2129"/>
                  <a:gd name="T51" fmla="*/ 0 h 2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29" h="2126">
                    <a:moveTo>
                      <a:pt x="660" y="0"/>
                    </a:moveTo>
                    <a:lnTo>
                      <a:pt x="680" y="5"/>
                    </a:lnTo>
                    <a:lnTo>
                      <a:pt x="696" y="17"/>
                    </a:lnTo>
                    <a:lnTo>
                      <a:pt x="2111" y="1431"/>
                    </a:lnTo>
                    <a:lnTo>
                      <a:pt x="2124" y="1448"/>
                    </a:lnTo>
                    <a:lnTo>
                      <a:pt x="2129" y="1467"/>
                    </a:lnTo>
                    <a:lnTo>
                      <a:pt x="2129" y="1487"/>
                    </a:lnTo>
                    <a:lnTo>
                      <a:pt x="2124" y="1506"/>
                    </a:lnTo>
                    <a:lnTo>
                      <a:pt x="2111" y="1523"/>
                    </a:lnTo>
                    <a:lnTo>
                      <a:pt x="1525" y="2108"/>
                    </a:lnTo>
                    <a:lnTo>
                      <a:pt x="1512" y="2119"/>
                    </a:lnTo>
                    <a:lnTo>
                      <a:pt x="1497" y="2125"/>
                    </a:lnTo>
                    <a:lnTo>
                      <a:pt x="1479" y="2126"/>
                    </a:lnTo>
                    <a:lnTo>
                      <a:pt x="1463" y="2125"/>
                    </a:lnTo>
                    <a:lnTo>
                      <a:pt x="1447" y="2119"/>
                    </a:lnTo>
                    <a:lnTo>
                      <a:pt x="1433" y="2108"/>
                    </a:lnTo>
                    <a:lnTo>
                      <a:pt x="19" y="693"/>
                    </a:lnTo>
                    <a:lnTo>
                      <a:pt x="6" y="677"/>
                    </a:lnTo>
                    <a:lnTo>
                      <a:pt x="0" y="659"/>
                    </a:lnTo>
                    <a:lnTo>
                      <a:pt x="0" y="639"/>
                    </a:lnTo>
                    <a:lnTo>
                      <a:pt x="6" y="619"/>
                    </a:lnTo>
                    <a:lnTo>
                      <a:pt x="19" y="603"/>
                    </a:lnTo>
                    <a:lnTo>
                      <a:pt x="604" y="17"/>
                    </a:lnTo>
                    <a:lnTo>
                      <a:pt x="621" y="5"/>
                    </a:lnTo>
                    <a:lnTo>
                      <a:pt x="640" y="0"/>
                    </a:lnTo>
                    <a:lnTo>
                      <a:pt x="660" y="0"/>
                    </a:lnTo>
                    <a:close/>
                  </a:path>
                </a:pathLst>
              </a:custGeom>
              <a:solidFill>
                <a:srgbClr val="7BD2F0"/>
              </a:solidFill>
              <a:ln w="0">
                <a:solidFill>
                  <a:srgbClr val="BCC9C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109" name="Freeform 136"/>
              <p:cNvSpPr>
                <a:spLocks/>
              </p:cNvSpPr>
              <p:nvPr/>
            </p:nvSpPr>
            <p:spPr bwMode="auto">
              <a:xfrm>
                <a:off x="2101" y="269"/>
                <a:ext cx="855" cy="889"/>
              </a:xfrm>
              <a:custGeom>
                <a:avLst/>
                <a:gdLst>
                  <a:gd name="T0" fmla="*/ 448 w 855"/>
                  <a:gd name="T1" fmla="*/ 3 h 889"/>
                  <a:gd name="T2" fmla="*/ 479 w 855"/>
                  <a:gd name="T3" fmla="*/ 25 h 889"/>
                  <a:gd name="T4" fmla="*/ 492 w 855"/>
                  <a:gd name="T5" fmla="*/ 60 h 889"/>
                  <a:gd name="T6" fmla="*/ 500 w 855"/>
                  <a:gd name="T7" fmla="*/ 111 h 889"/>
                  <a:gd name="T8" fmla="*/ 522 w 855"/>
                  <a:gd name="T9" fmla="*/ 178 h 889"/>
                  <a:gd name="T10" fmla="*/ 564 w 855"/>
                  <a:gd name="T11" fmla="*/ 250 h 889"/>
                  <a:gd name="T12" fmla="*/ 621 w 855"/>
                  <a:gd name="T13" fmla="*/ 305 h 889"/>
                  <a:gd name="T14" fmla="*/ 680 w 855"/>
                  <a:gd name="T15" fmla="*/ 344 h 889"/>
                  <a:gd name="T16" fmla="*/ 736 w 855"/>
                  <a:gd name="T17" fmla="*/ 366 h 889"/>
                  <a:gd name="T18" fmla="*/ 782 w 855"/>
                  <a:gd name="T19" fmla="*/ 377 h 889"/>
                  <a:gd name="T20" fmla="*/ 816 w 855"/>
                  <a:gd name="T21" fmla="*/ 385 h 889"/>
                  <a:gd name="T22" fmla="*/ 844 w 855"/>
                  <a:gd name="T23" fmla="*/ 408 h 889"/>
                  <a:gd name="T24" fmla="*/ 855 w 855"/>
                  <a:gd name="T25" fmla="*/ 444 h 889"/>
                  <a:gd name="T26" fmla="*/ 844 w 855"/>
                  <a:gd name="T27" fmla="*/ 479 h 889"/>
                  <a:gd name="T28" fmla="*/ 816 w 855"/>
                  <a:gd name="T29" fmla="*/ 503 h 889"/>
                  <a:gd name="T30" fmla="*/ 782 w 855"/>
                  <a:gd name="T31" fmla="*/ 511 h 889"/>
                  <a:gd name="T32" fmla="*/ 736 w 855"/>
                  <a:gd name="T33" fmla="*/ 523 h 889"/>
                  <a:gd name="T34" fmla="*/ 681 w 855"/>
                  <a:gd name="T35" fmla="*/ 545 h 889"/>
                  <a:gd name="T36" fmla="*/ 621 w 855"/>
                  <a:gd name="T37" fmla="*/ 583 h 889"/>
                  <a:gd name="T38" fmla="*/ 564 w 855"/>
                  <a:gd name="T39" fmla="*/ 639 h 889"/>
                  <a:gd name="T40" fmla="*/ 522 w 855"/>
                  <a:gd name="T41" fmla="*/ 711 h 889"/>
                  <a:gd name="T42" fmla="*/ 500 w 855"/>
                  <a:gd name="T43" fmla="*/ 777 h 889"/>
                  <a:gd name="T44" fmla="*/ 492 w 855"/>
                  <a:gd name="T45" fmla="*/ 828 h 889"/>
                  <a:gd name="T46" fmla="*/ 479 w 855"/>
                  <a:gd name="T47" fmla="*/ 864 h 889"/>
                  <a:gd name="T48" fmla="*/ 448 w 855"/>
                  <a:gd name="T49" fmla="*/ 885 h 889"/>
                  <a:gd name="T50" fmla="*/ 408 w 855"/>
                  <a:gd name="T51" fmla="*/ 885 h 889"/>
                  <a:gd name="T52" fmla="*/ 377 w 855"/>
                  <a:gd name="T53" fmla="*/ 864 h 889"/>
                  <a:gd name="T54" fmla="*/ 363 w 855"/>
                  <a:gd name="T55" fmla="*/ 828 h 889"/>
                  <a:gd name="T56" fmla="*/ 356 w 855"/>
                  <a:gd name="T57" fmla="*/ 777 h 889"/>
                  <a:gd name="T58" fmla="*/ 333 w 855"/>
                  <a:gd name="T59" fmla="*/ 711 h 889"/>
                  <a:gd name="T60" fmla="*/ 291 w 855"/>
                  <a:gd name="T61" fmla="*/ 639 h 889"/>
                  <a:gd name="T62" fmla="*/ 234 w 855"/>
                  <a:gd name="T63" fmla="*/ 583 h 889"/>
                  <a:gd name="T64" fmla="*/ 176 w 855"/>
                  <a:gd name="T65" fmla="*/ 545 h 889"/>
                  <a:gd name="T66" fmla="*/ 120 w 855"/>
                  <a:gd name="T67" fmla="*/ 523 h 889"/>
                  <a:gd name="T68" fmla="*/ 74 w 855"/>
                  <a:gd name="T69" fmla="*/ 511 h 889"/>
                  <a:gd name="T70" fmla="*/ 39 w 855"/>
                  <a:gd name="T71" fmla="*/ 503 h 889"/>
                  <a:gd name="T72" fmla="*/ 12 w 855"/>
                  <a:gd name="T73" fmla="*/ 479 h 889"/>
                  <a:gd name="T74" fmla="*/ 0 w 855"/>
                  <a:gd name="T75" fmla="*/ 444 h 889"/>
                  <a:gd name="T76" fmla="*/ 12 w 855"/>
                  <a:gd name="T77" fmla="*/ 408 h 889"/>
                  <a:gd name="T78" fmla="*/ 39 w 855"/>
                  <a:gd name="T79" fmla="*/ 385 h 889"/>
                  <a:gd name="T80" fmla="*/ 74 w 855"/>
                  <a:gd name="T81" fmla="*/ 377 h 889"/>
                  <a:gd name="T82" fmla="*/ 120 w 855"/>
                  <a:gd name="T83" fmla="*/ 366 h 889"/>
                  <a:gd name="T84" fmla="*/ 176 w 855"/>
                  <a:gd name="T85" fmla="*/ 344 h 889"/>
                  <a:gd name="T86" fmla="*/ 234 w 855"/>
                  <a:gd name="T87" fmla="*/ 305 h 889"/>
                  <a:gd name="T88" fmla="*/ 291 w 855"/>
                  <a:gd name="T89" fmla="*/ 250 h 889"/>
                  <a:gd name="T90" fmla="*/ 333 w 855"/>
                  <a:gd name="T91" fmla="*/ 178 h 889"/>
                  <a:gd name="T92" fmla="*/ 356 w 855"/>
                  <a:gd name="T93" fmla="*/ 111 h 889"/>
                  <a:gd name="T94" fmla="*/ 363 w 855"/>
                  <a:gd name="T95" fmla="*/ 60 h 889"/>
                  <a:gd name="T96" fmla="*/ 377 w 855"/>
                  <a:gd name="T97" fmla="*/ 25 h 889"/>
                  <a:gd name="T98" fmla="*/ 408 w 855"/>
                  <a:gd name="T99" fmla="*/ 3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55" h="889">
                    <a:moveTo>
                      <a:pt x="428" y="0"/>
                    </a:moveTo>
                    <a:lnTo>
                      <a:pt x="448" y="3"/>
                    </a:lnTo>
                    <a:lnTo>
                      <a:pt x="464" y="11"/>
                    </a:lnTo>
                    <a:lnTo>
                      <a:pt x="479" y="25"/>
                    </a:lnTo>
                    <a:lnTo>
                      <a:pt x="487" y="41"/>
                    </a:lnTo>
                    <a:lnTo>
                      <a:pt x="492" y="60"/>
                    </a:lnTo>
                    <a:lnTo>
                      <a:pt x="495" y="83"/>
                    </a:lnTo>
                    <a:lnTo>
                      <a:pt x="500" y="111"/>
                    </a:lnTo>
                    <a:lnTo>
                      <a:pt x="508" y="143"/>
                    </a:lnTo>
                    <a:lnTo>
                      <a:pt x="522" y="178"/>
                    </a:lnTo>
                    <a:lnTo>
                      <a:pt x="541" y="214"/>
                    </a:lnTo>
                    <a:lnTo>
                      <a:pt x="564" y="250"/>
                    </a:lnTo>
                    <a:lnTo>
                      <a:pt x="593" y="279"/>
                    </a:lnTo>
                    <a:lnTo>
                      <a:pt x="621" y="305"/>
                    </a:lnTo>
                    <a:lnTo>
                      <a:pt x="651" y="326"/>
                    </a:lnTo>
                    <a:lnTo>
                      <a:pt x="680" y="344"/>
                    </a:lnTo>
                    <a:lnTo>
                      <a:pt x="710" y="356"/>
                    </a:lnTo>
                    <a:lnTo>
                      <a:pt x="736" y="366"/>
                    </a:lnTo>
                    <a:lnTo>
                      <a:pt x="760" y="372"/>
                    </a:lnTo>
                    <a:lnTo>
                      <a:pt x="782" y="377"/>
                    </a:lnTo>
                    <a:lnTo>
                      <a:pt x="799" y="380"/>
                    </a:lnTo>
                    <a:lnTo>
                      <a:pt x="816" y="385"/>
                    </a:lnTo>
                    <a:lnTo>
                      <a:pt x="832" y="395"/>
                    </a:lnTo>
                    <a:lnTo>
                      <a:pt x="844" y="408"/>
                    </a:lnTo>
                    <a:lnTo>
                      <a:pt x="852" y="426"/>
                    </a:lnTo>
                    <a:lnTo>
                      <a:pt x="855" y="444"/>
                    </a:lnTo>
                    <a:lnTo>
                      <a:pt x="852" y="463"/>
                    </a:lnTo>
                    <a:lnTo>
                      <a:pt x="844" y="479"/>
                    </a:lnTo>
                    <a:lnTo>
                      <a:pt x="832" y="493"/>
                    </a:lnTo>
                    <a:lnTo>
                      <a:pt x="816" y="503"/>
                    </a:lnTo>
                    <a:lnTo>
                      <a:pt x="799" y="509"/>
                    </a:lnTo>
                    <a:lnTo>
                      <a:pt x="782" y="511"/>
                    </a:lnTo>
                    <a:lnTo>
                      <a:pt x="760" y="515"/>
                    </a:lnTo>
                    <a:lnTo>
                      <a:pt x="736" y="523"/>
                    </a:lnTo>
                    <a:lnTo>
                      <a:pt x="710" y="532"/>
                    </a:lnTo>
                    <a:lnTo>
                      <a:pt x="681" y="545"/>
                    </a:lnTo>
                    <a:lnTo>
                      <a:pt x="651" y="562"/>
                    </a:lnTo>
                    <a:lnTo>
                      <a:pt x="621" y="583"/>
                    </a:lnTo>
                    <a:lnTo>
                      <a:pt x="593" y="608"/>
                    </a:lnTo>
                    <a:lnTo>
                      <a:pt x="564" y="639"/>
                    </a:lnTo>
                    <a:lnTo>
                      <a:pt x="541" y="675"/>
                    </a:lnTo>
                    <a:lnTo>
                      <a:pt x="522" y="711"/>
                    </a:lnTo>
                    <a:lnTo>
                      <a:pt x="508" y="746"/>
                    </a:lnTo>
                    <a:lnTo>
                      <a:pt x="500" y="777"/>
                    </a:lnTo>
                    <a:lnTo>
                      <a:pt x="495" y="805"/>
                    </a:lnTo>
                    <a:lnTo>
                      <a:pt x="492" y="828"/>
                    </a:lnTo>
                    <a:lnTo>
                      <a:pt x="487" y="848"/>
                    </a:lnTo>
                    <a:lnTo>
                      <a:pt x="479" y="864"/>
                    </a:lnTo>
                    <a:lnTo>
                      <a:pt x="464" y="877"/>
                    </a:lnTo>
                    <a:lnTo>
                      <a:pt x="448" y="885"/>
                    </a:lnTo>
                    <a:lnTo>
                      <a:pt x="428" y="889"/>
                    </a:lnTo>
                    <a:lnTo>
                      <a:pt x="408" y="885"/>
                    </a:lnTo>
                    <a:lnTo>
                      <a:pt x="392" y="877"/>
                    </a:lnTo>
                    <a:lnTo>
                      <a:pt x="377" y="864"/>
                    </a:lnTo>
                    <a:lnTo>
                      <a:pt x="368" y="848"/>
                    </a:lnTo>
                    <a:lnTo>
                      <a:pt x="363" y="828"/>
                    </a:lnTo>
                    <a:lnTo>
                      <a:pt x="361" y="805"/>
                    </a:lnTo>
                    <a:lnTo>
                      <a:pt x="356" y="777"/>
                    </a:lnTo>
                    <a:lnTo>
                      <a:pt x="347" y="746"/>
                    </a:lnTo>
                    <a:lnTo>
                      <a:pt x="333" y="711"/>
                    </a:lnTo>
                    <a:lnTo>
                      <a:pt x="315" y="675"/>
                    </a:lnTo>
                    <a:lnTo>
                      <a:pt x="291" y="639"/>
                    </a:lnTo>
                    <a:lnTo>
                      <a:pt x="262" y="608"/>
                    </a:lnTo>
                    <a:lnTo>
                      <a:pt x="234" y="583"/>
                    </a:lnTo>
                    <a:lnTo>
                      <a:pt x="204" y="562"/>
                    </a:lnTo>
                    <a:lnTo>
                      <a:pt x="176" y="545"/>
                    </a:lnTo>
                    <a:lnTo>
                      <a:pt x="146" y="532"/>
                    </a:lnTo>
                    <a:lnTo>
                      <a:pt x="120" y="523"/>
                    </a:lnTo>
                    <a:lnTo>
                      <a:pt x="95" y="515"/>
                    </a:lnTo>
                    <a:lnTo>
                      <a:pt x="74" y="511"/>
                    </a:lnTo>
                    <a:lnTo>
                      <a:pt x="56" y="509"/>
                    </a:lnTo>
                    <a:lnTo>
                      <a:pt x="39" y="503"/>
                    </a:lnTo>
                    <a:lnTo>
                      <a:pt x="23" y="493"/>
                    </a:lnTo>
                    <a:lnTo>
                      <a:pt x="12" y="479"/>
                    </a:lnTo>
                    <a:lnTo>
                      <a:pt x="3" y="463"/>
                    </a:lnTo>
                    <a:lnTo>
                      <a:pt x="0" y="444"/>
                    </a:lnTo>
                    <a:lnTo>
                      <a:pt x="3" y="426"/>
                    </a:lnTo>
                    <a:lnTo>
                      <a:pt x="12" y="408"/>
                    </a:lnTo>
                    <a:lnTo>
                      <a:pt x="23" y="395"/>
                    </a:lnTo>
                    <a:lnTo>
                      <a:pt x="39" y="385"/>
                    </a:lnTo>
                    <a:lnTo>
                      <a:pt x="56" y="380"/>
                    </a:lnTo>
                    <a:lnTo>
                      <a:pt x="74" y="377"/>
                    </a:lnTo>
                    <a:lnTo>
                      <a:pt x="95" y="372"/>
                    </a:lnTo>
                    <a:lnTo>
                      <a:pt x="120" y="366"/>
                    </a:lnTo>
                    <a:lnTo>
                      <a:pt x="146" y="356"/>
                    </a:lnTo>
                    <a:lnTo>
                      <a:pt x="176" y="344"/>
                    </a:lnTo>
                    <a:lnTo>
                      <a:pt x="204" y="326"/>
                    </a:lnTo>
                    <a:lnTo>
                      <a:pt x="234" y="305"/>
                    </a:lnTo>
                    <a:lnTo>
                      <a:pt x="262" y="279"/>
                    </a:lnTo>
                    <a:lnTo>
                      <a:pt x="291" y="250"/>
                    </a:lnTo>
                    <a:lnTo>
                      <a:pt x="315" y="214"/>
                    </a:lnTo>
                    <a:lnTo>
                      <a:pt x="333" y="178"/>
                    </a:lnTo>
                    <a:lnTo>
                      <a:pt x="347" y="143"/>
                    </a:lnTo>
                    <a:lnTo>
                      <a:pt x="356" y="111"/>
                    </a:lnTo>
                    <a:lnTo>
                      <a:pt x="361" y="83"/>
                    </a:lnTo>
                    <a:lnTo>
                      <a:pt x="363" y="60"/>
                    </a:lnTo>
                    <a:lnTo>
                      <a:pt x="368" y="41"/>
                    </a:lnTo>
                    <a:lnTo>
                      <a:pt x="377" y="25"/>
                    </a:lnTo>
                    <a:lnTo>
                      <a:pt x="392" y="11"/>
                    </a:lnTo>
                    <a:lnTo>
                      <a:pt x="408" y="3"/>
                    </a:lnTo>
                    <a:lnTo>
                      <a:pt x="428" y="0"/>
                    </a:lnTo>
                    <a:close/>
                  </a:path>
                </a:pathLst>
              </a:custGeom>
              <a:solidFill>
                <a:srgbClr val="C82128"/>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110" name="Freeform 137"/>
              <p:cNvSpPr>
                <a:spLocks/>
              </p:cNvSpPr>
              <p:nvPr/>
            </p:nvSpPr>
            <p:spPr bwMode="auto">
              <a:xfrm>
                <a:off x="1791" y="3304"/>
                <a:ext cx="854" cy="887"/>
              </a:xfrm>
              <a:custGeom>
                <a:avLst/>
                <a:gdLst>
                  <a:gd name="T0" fmla="*/ 447 w 854"/>
                  <a:gd name="T1" fmla="*/ 2 h 887"/>
                  <a:gd name="T2" fmla="*/ 478 w 854"/>
                  <a:gd name="T3" fmla="*/ 23 h 887"/>
                  <a:gd name="T4" fmla="*/ 492 w 854"/>
                  <a:gd name="T5" fmla="*/ 59 h 887"/>
                  <a:gd name="T6" fmla="*/ 499 w 854"/>
                  <a:gd name="T7" fmla="*/ 110 h 887"/>
                  <a:gd name="T8" fmla="*/ 522 w 854"/>
                  <a:gd name="T9" fmla="*/ 176 h 887"/>
                  <a:gd name="T10" fmla="*/ 564 w 854"/>
                  <a:gd name="T11" fmla="*/ 248 h 887"/>
                  <a:gd name="T12" fmla="*/ 621 w 854"/>
                  <a:gd name="T13" fmla="*/ 305 h 887"/>
                  <a:gd name="T14" fmla="*/ 679 w 854"/>
                  <a:gd name="T15" fmla="*/ 342 h 887"/>
                  <a:gd name="T16" fmla="*/ 735 w 854"/>
                  <a:gd name="T17" fmla="*/ 365 h 887"/>
                  <a:gd name="T18" fmla="*/ 781 w 854"/>
                  <a:gd name="T19" fmla="*/ 376 h 887"/>
                  <a:gd name="T20" fmla="*/ 816 w 854"/>
                  <a:gd name="T21" fmla="*/ 385 h 887"/>
                  <a:gd name="T22" fmla="*/ 843 w 854"/>
                  <a:gd name="T23" fmla="*/ 408 h 887"/>
                  <a:gd name="T24" fmla="*/ 854 w 854"/>
                  <a:gd name="T25" fmla="*/ 443 h 887"/>
                  <a:gd name="T26" fmla="*/ 843 w 854"/>
                  <a:gd name="T27" fmla="*/ 479 h 887"/>
                  <a:gd name="T28" fmla="*/ 816 w 854"/>
                  <a:gd name="T29" fmla="*/ 502 h 887"/>
                  <a:gd name="T30" fmla="*/ 781 w 854"/>
                  <a:gd name="T31" fmla="*/ 510 h 887"/>
                  <a:gd name="T32" fmla="*/ 735 w 854"/>
                  <a:gd name="T33" fmla="*/ 521 h 887"/>
                  <a:gd name="T34" fmla="*/ 679 w 854"/>
                  <a:gd name="T35" fmla="*/ 545 h 887"/>
                  <a:gd name="T36" fmla="*/ 621 w 854"/>
                  <a:gd name="T37" fmla="*/ 582 h 887"/>
                  <a:gd name="T38" fmla="*/ 564 w 854"/>
                  <a:gd name="T39" fmla="*/ 639 h 887"/>
                  <a:gd name="T40" fmla="*/ 522 w 854"/>
                  <a:gd name="T41" fmla="*/ 711 h 887"/>
                  <a:gd name="T42" fmla="*/ 499 w 854"/>
                  <a:gd name="T43" fmla="*/ 777 h 887"/>
                  <a:gd name="T44" fmla="*/ 492 w 854"/>
                  <a:gd name="T45" fmla="*/ 827 h 887"/>
                  <a:gd name="T46" fmla="*/ 478 w 854"/>
                  <a:gd name="T47" fmla="*/ 863 h 887"/>
                  <a:gd name="T48" fmla="*/ 447 w 854"/>
                  <a:gd name="T49" fmla="*/ 885 h 887"/>
                  <a:gd name="T50" fmla="*/ 407 w 854"/>
                  <a:gd name="T51" fmla="*/ 885 h 887"/>
                  <a:gd name="T52" fmla="*/ 376 w 854"/>
                  <a:gd name="T53" fmla="*/ 863 h 887"/>
                  <a:gd name="T54" fmla="*/ 363 w 854"/>
                  <a:gd name="T55" fmla="*/ 827 h 887"/>
                  <a:gd name="T56" fmla="*/ 355 w 854"/>
                  <a:gd name="T57" fmla="*/ 777 h 887"/>
                  <a:gd name="T58" fmla="*/ 333 w 854"/>
                  <a:gd name="T59" fmla="*/ 711 h 887"/>
                  <a:gd name="T60" fmla="*/ 289 w 854"/>
                  <a:gd name="T61" fmla="*/ 639 h 887"/>
                  <a:gd name="T62" fmla="*/ 233 w 854"/>
                  <a:gd name="T63" fmla="*/ 582 h 887"/>
                  <a:gd name="T64" fmla="*/ 174 w 854"/>
                  <a:gd name="T65" fmla="*/ 545 h 887"/>
                  <a:gd name="T66" fmla="*/ 119 w 854"/>
                  <a:gd name="T67" fmla="*/ 521 h 887"/>
                  <a:gd name="T68" fmla="*/ 73 w 854"/>
                  <a:gd name="T69" fmla="*/ 510 h 887"/>
                  <a:gd name="T70" fmla="*/ 38 w 854"/>
                  <a:gd name="T71" fmla="*/ 502 h 887"/>
                  <a:gd name="T72" fmla="*/ 10 w 854"/>
                  <a:gd name="T73" fmla="*/ 479 h 887"/>
                  <a:gd name="T74" fmla="*/ 0 w 854"/>
                  <a:gd name="T75" fmla="*/ 443 h 887"/>
                  <a:gd name="T76" fmla="*/ 10 w 854"/>
                  <a:gd name="T77" fmla="*/ 408 h 887"/>
                  <a:gd name="T78" fmla="*/ 38 w 854"/>
                  <a:gd name="T79" fmla="*/ 385 h 887"/>
                  <a:gd name="T80" fmla="*/ 73 w 854"/>
                  <a:gd name="T81" fmla="*/ 376 h 887"/>
                  <a:gd name="T82" fmla="*/ 119 w 854"/>
                  <a:gd name="T83" fmla="*/ 365 h 887"/>
                  <a:gd name="T84" fmla="*/ 174 w 854"/>
                  <a:gd name="T85" fmla="*/ 342 h 887"/>
                  <a:gd name="T86" fmla="*/ 233 w 854"/>
                  <a:gd name="T87" fmla="*/ 305 h 887"/>
                  <a:gd name="T88" fmla="*/ 289 w 854"/>
                  <a:gd name="T89" fmla="*/ 248 h 887"/>
                  <a:gd name="T90" fmla="*/ 333 w 854"/>
                  <a:gd name="T91" fmla="*/ 176 h 887"/>
                  <a:gd name="T92" fmla="*/ 355 w 854"/>
                  <a:gd name="T93" fmla="*/ 110 h 887"/>
                  <a:gd name="T94" fmla="*/ 363 w 854"/>
                  <a:gd name="T95" fmla="*/ 59 h 887"/>
                  <a:gd name="T96" fmla="*/ 376 w 854"/>
                  <a:gd name="T97" fmla="*/ 23 h 887"/>
                  <a:gd name="T98" fmla="*/ 407 w 854"/>
                  <a:gd name="T99" fmla="*/ 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54" h="887">
                    <a:moveTo>
                      <a:pt x="427" y="0"/>
                    </a:moveTo>
                    <a:lnTo>
                      <a:pt x="447" y="2"/>
                    </a:lnTo>
                    <a:lnTo>
                      <a:pt x="463" y="11"/>
                    </a:lnTo>
                    <a:lnTo>
                      <a:pt x="478" y="23"/>
                    </a:lnTo>
                    <a:lnTo>
                      <a:pt x="487" y="40"/>
                    </a:lnTo>
                    <a:lnTo>
                      <a:pt x="492" y="59"/>
                    </a:lnTo>
                    <a:lnTo>
                      <a:pt x="494" y="82"/>
                    </a:lnTo>
                    <a:lnTo>
                      <a:pt x="499" y="110"/>
                    </a:lnTo>
                    <a:lnTo>
                      <a:pt x="508" y="141"/>
                    </a:lnTo>
                    <a:lnTo>
                      <a:pt x="522" y="176"/>
                    </a:lnTo>
                    <a:lnTo>
                      <a:pt x="540" y="212"/>
                    </a:lnTo>
                    <a:lnTo>
                      <a:pt x="564" y="248"/>
                    </a:lnTo>
                    <a:lnTo>
                      <a:pt x="591" y="279"/>
                    </a:lnTo>
                    <a:lnTo>
                      <a:pt x="621" y="305"/>
                    </a:lnTo>
                    <a:lnTo>
                      <a:pt x="651" y="326"/>
                    </a:lnTo>
                    <a:lnTo>
                      <a:pt x="679" y="342"/>
                    </a:lnTo>
                    <a:lnTo>
                      <a:pt x="708" y="355"/>
                    </a:lnTo>
                    <a:lnTo>
                      <a:pt x="735" y="365"/>
                    </a:lnTo>
                    <a:lnTo>
                      <a:pt x="760" y="372"/>
                    </a:lnTo>
                    <a:lnTo>
                      <a:pt x="781" y="376"/>
                    </a:lnTo>
                    <a:lnTo>
                      <a:pt x="798" y="380"/>
                    </a:lnTo>
                    <a:lnTo>
                      <a:pt x="816" y="385"/>
                    </a:lnTo>
                    <a:lnTo>
                      <a:pt x="832" y="394"/>
                    </a:lnTo>
                    <a:lnTo>
                      <a:pt x="843" y="408"/>
                    </a:lnTo>
                    <a:lnTo>
                      <a:pt x="852" y="424"/>
                    </a:lnTo>
                    <a:lnTo>
                      <a:pt x="854" y="443"/>
                    </a:lnTo>
                    <a:lnTo>
                      <a:pt x="852" y="461"/>
                    </a:lnTo>
                    <a:lnTo>
                      <a:pt x="843" y="479"/>
                    </a:lnTo>
                    <a:lnTo>
                      <a:pt x="832" y="492"/>
                    </a:lnTo>
                    <a:lnTo>
                      <a:pt x="816" y="502"/>
                    </a:lnTo>
                    <a:lnTo>
                      <a:pt x="798" y="507"/>
                    </a:lnTo>
                    <a:lnTo>
                      <a:pt x="781" y="510"/>
                    </a:lnTo>
                    <a:lnTo>
                      <a:pt x="760" y="515"/>
                    </a:lnTo>
                    <a:lnTo>
                      <a:pt x="735" y="521"/>
                    </a:lnTo>
                    <a:lnTo>
                      <a:pt x="708" y="531"/>
                    </a:lnTo>
                    <a:lnTo>
                      <a:pt x="679" y="545"/>
                    </a:lnTo>
                    <a:lnTo>
                      <a:pt x="651" y="561"/>
                    </a:lnTo>
                    <a:lnTo>
                      <a:pt x="621" y="582"/>
                    </a:lnTo>
                    <a:lnTo>
                      <a:pt x="591" y="608"/>
                    </a:lnTo>
                    <a:lnTo>
                      <a:pt x="564" y="639"/>
                    </a:lnTo>
                    <a:lnTo>
                      <a:pt x="540" y="675"/>
                    </a:lnTo>
                    <a:lnTo>
                      <a:pt x="522" y="711"/>
                    </a:lnTo>
                    <a:lnTo>
                      <a:pt x="508" y="744"/>
                    </a:lnTo>
                    <a:lnTo>
                      <a:pt x="499" y="777"/>
                    </a:lnTo>
                    <a:lnTo>
                      <a:pt x="494" y="804"/>
                    </a:lnTo>
                    <a:lnTo>
                      <a:pt x="492" y="827"/>
                    </a:lnTo>
                    <a:lnTo>
                      <a:pt x="487" y="846"/>
                    </a:lnTo>
                    <a:lnTo>
                      <a:pt x="478" y="863"/>
                    </a:lnTo>
                    <a:lnTo>
                      <a:pt x="463" y="876"/>
                    </a:lnTo>
                    <a:lnTo>
                      <a:pt x="447" y="885"/>
                    </a:lnTo>
                    <a:lnTo>
                      <a:pt x="427" y="887"/>
                    </a:lnTo>
                    <a:lnTo>
                      <a:pt x="407" y="885"/>
                    </a:lnTo>
                    <a:lnTo>
                      <a:pt x="390" y="876"/>
                    </a:lnTo>
                    <a:lnTo>
                      <a:pt x="376" y="863"/>
                    </a:lnTo>
                    <a:lnTo>
                      <a:pt x="368" y="846"/>
                    </a:lnTo>
                    <a:lnTo>
                      <a:pt x="363" y="827"/>
                    </a:lnTo>
                    <a:lnTo>
                      <a:pt x="360" y="805"/>
                    </a:lnTo>
                    <a:lnTo>
                      <a:pt x="355" y="777"/>
                    </a:lnTo>
                    <a:lnTo>
                      <a:pt x="346" y="744"/>
                    </a:lnTo>
                    <a:lnTo>
                      <a:pt x="333" y="711"/>
                    </a:lnTo>
                    <a:lnTo>
                      <a:pt x="314" y="675"/>
                    </a:lnTo>
                    <a:lnTo>
                      <a:pt x="289" y="639"/>
                    </a:lnTo>
                    <a:lnTo>
                      <a:pt x="262" y="608"/>
                    </a:lnTo>
                    <a:lnTo>
                      <a:pt x="233" y="582"/>
                    </a:lnTo>
                    <a:lnTo>
                      <a:pt x="204" y="561"/>
                    </a:lnTo>
                    <a:lnTo>
                      <a:pt x="174" y="545"/>
                    </a:lnTo>
                    <a:lnTo>
                      <a:pt x="145" y="531"/>
                    </a:lnTo>
                    <a:lnTo>
                      <a:pt x="119" y="521"/>
                    </a:lnTo>
                    <a:lnTo>
                      <a:pt x="94" y="515"/>
                    </a:lnTo>
                    <a:lnTo>
                      <a:pt x="73" y="510"/>
                    </a:lnTo>
                    <a:lnTo>
                      <a:pt x="56" y="507"/>
                    </a:lnTo>
                    <a:lnTo>
                      <a:pt x="38" y="502"/>
                    </a:lnTo>
                    <a:lnTo>
                      <a:pt x="22" y="492"/>
                    </a:lnTo>
                    <a:lnTo>
                      <a:pt x="10" y="479"/>
                    </a:lnTo>
                    <a:lnTo>
                      <a:pt x="2" y="461"/>
                    </a:lnTo>
                    <a:lnTo>
                      <a:pt x="0" y="443"/>
                    </a:lnTo>
                    <a:lnTo>
                      <a:pt x="2" y="424"/>
                    </a:lnTo>
                    <a:lnTo>
                      <a:pt x="10" y="408"/>
                    </a:lnTo>
                    <a:lnTo>
                      <a:pt x="22" y="394"/>
                    </a:lnTo>
                    <a:lnTo>
                      <a:pt x="38" y="385"/>
                    </a:lnTo>
                    <a:lnTo>
                      <a:pt x="56" y="380"/>
                    </a:lnTo>
                    <a:lnTo>
                      <a:pt x="73" y="376"/>
                    </a:lnTo>
                    <a:lnTo>
                      <a:pt x="94" y="372"/>
                    </a:lnTo>
                    <a:lnTo>
                      <a:pt x="119" y="365"/>
                    </a:lnTo>
                    <a:lnTo>
                      <a:pt x="145" y="355"/>
                    </a:lnTo>
                    <a:lnTo>
                      <a:pt x="174" y="342"/>
                    </a:lnTo>
                    <a:lnTo>
                      <a:pt x="204" y="326"/>
                    </a:lnTo>
                    <a:lnTo>
                      <a:pt x="233" y="305"/>
                    </a:lnTo>
                    <a:lnTo>
                      <a:pt x="262" y="279"/>
                    </a:lnTo>
                    <a:lnTo>
                      <a:pt x="289" y="248"/>
                    </a:lnTo>
                    <a:lnTo>
                      <a:pt x="314" y="212"/>
                    </a:lnTo>
                    <a:lnTo>
                      <a:pt x="333" y="176"/>
                    </a:lnTo>
                    <a:lnTo>
                      <a:pt x="346" y="141"/>
                    </a:lnTo>
                    <a:lnTo>
                      <a:pt x="355" y="110"/>
                    </a:lnTo>
                    <a:lnTo>
                      <a:pt x="360" y="82"/>
                    </a:lnTo>
                    <a:lnTo>
                      <a:pt x="363" y="59"/>
                    </a:lnTo>
                    <a:lnTo>
                      <a:pt x="368" y="40"/>
                    </a:lnTo>
                    <a:lnTo>
                      <a:pt x="376" y="23"/>
                    </a:lnTo>
                    <a:lnTo>
                      <a:pt x="390" y="11"/>
                    </a:lnTo>
                    <a:lnTo>
                      <a:pt x="407" y="2"/>
                    </a:lnTo>
                    <a:lnTo>
                      <a:pt x="427" y="0"/>
                    </a:lnTo>
                    <a:close/>
                  </a:path>
                </a:pathLst>
              </a:custGeom>
              <a:solidFill>
                <a:srgbClr val="C82128"/>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111" name="Freeform 138"/>
              <p:cNvSpPr>
                <a:spLocks/>
              </p:cNvSpPr>
              <p:nvPr/>
            </p:nvSpPr>
            <p:spPr bwMode="auto">
              <a:xfrm>
                <a:off x="5035" y="2752"/>
                <a:ext cx="854" cy="887"/>
              </a:xfrm>
              <a:custGeom>
                <a:avLst/>
                <a:gdLst>
                  <a:gd name="T0" fmla="*/ 447 w 854"/>
                  <a:gd name="T1" fmla="*/ 2 h 887"/>
                  <a:gd name="T2" fmla="*/ 478 w 854"/>
                  <a:gd name="T3" fmla="*/ 23 h 887"/>
                  <a:gd name="T4" fmla="*/ 491 w 854"/>
                  <a:gd name="T5" fmla="*/ 59 h 887"/>
                  <a:gd name="T6" fmla="*/ 499 w 854"/>
                  <a:gd name="T7" fmla="*/ 110 h 887"/>
                  <a:gd name="T8" fmla="*/ 521 w 854"/>
                  <a:gd name="T9" fmla="*/ 176 h 887"/>
                  <a:gd name="T10" fmla="*/ 565 w 854"/>
                  <a:gd name="T11" fmla="*/ 248 h 887"/>
                  <a:gd name="T12" fmla="*/ 621 w 854"/>
                  <a:gd name="T13" fmla="*/ 305 h 887"/>
                  <a:gd name="T14" fmla="*/ 680 w 854"/>
                  <a:gd name="T15" fmla="*/ 342 h 887"/>
                  <a:gd name="T16" fmla="*/ 735 w 854"/>
                  <a:gd name="T17" fmla="*/ 366 h 887"/>
                  <a:gd name="T18" fmla="*/ 781 w 854"/>
                  <a:gd name="T19" fmla="*/ 377 h 887"/>
                  <a:gd name="T20" fmla="*/ 816 w 854"/>
                  <a:gd name="T21" fmla="*/ 384 h 887"/>
                  <a:gd name="T22" fmla="*/ 844 w 854"/>
                  <a:gd name="T23" fmla="*/ 408 h 887"/>
                  <a:gd name="T24" fmla="*/ 854 w 854"/>
                  <a:gd name="T25" fmla="*/ 444 h 887"/>
                  <a:gd name="T26" fmla="*/ 844 w 854"/>
                  <a:gd name="T27" fmla="*/ 479 h 887"/>
                  <a:gd name="T28" fmla="*/ 816 w 854"/>
                  <a:gd name="T29" fmla="*/ 502 h 887"/>
                  <a:gd name="T30" fmla="*/ 781 w 854"/>
                  <a:gd name="T31" fmla="*/ 511 h 887"/>
                  <a:gd name="T32" fmla="*/ 735 w 854"/>
                  <a:gd name="T33" fmla="*/ 522 h 887"/>
                  <a:gd name="T34" fmla="*/ 680 w 854"/>
                  <a:gd name="T35" fmla="*/ 544 h 887"/>
                  <a:gd name="T36" fmla="*/ 621 w 854"/>
                  <a:gd name="T37" fmla="*/ 582 h 887"/>
                  <a:gd name="T38" fmla="*/ 565 w 854"/>
                  <a:gd name="T39" fmla="*/ 639 h 887"/>
                  <a:gd name="T40" fmla="*/ 521 w 854"/>
                  <a:gd name="T41" fmla="*/ 711 h 887"/>
                  <a:gd name="T42" fmla="*/ 499 w 854"/>
                  <a:gd name="T43" fmla="*/ 776 h 887"/>
                  <a:gd name="T44" fmla="*/ 491 w 854"/>
                  <a:gd name="T45" fmla="*/ 827 h 887"/>
                  <a:gd name="T46" fmla="*/ 478 w 854"/>
                  <a:gd name="T47" fmla="*/ 863 h 887"/>
                  <a:gd name="T48" fmla="*/ 447 w 854"/>
                  <a:gd name="T49" fmla="*/ 884 h 887"/>
                  <a:gd name="T50" fmla="*/ 407 w 854"/>
                  <a:gd name="T51" fmla="*/ 884 h 887"/>
                  <a:gd name="T52" fmla="*/ 376 w 854"/>
                  <a:gd name="T53" fmla="*/ 863 h 887"/>
                  <a:gd name="T54" fmla="*/ 362 w 854"/>
                  <a:gd name="T55" fmla="*/ 827 h 887"/>
                  <a:gd name="T56" fmla="*/ 355 w 854"/>
                  <a:gd name="T57" fmla="*/ 776 h 887"/>
                  <a:gd name="T58" fmla="*/ 332 w 854"/>
                  <a:gd name="T59" fmla="*/ 711 h 887"/>
                  <a:gd name="T60" fmla="*/ 290 w 854"/>
                  <a:gd name="T61" fmla="*/ 639 h 887"/>
                  <a:gd name="T62" fmla="*/ 233 w 854"/>
                  <a:gd name="T63" fmla="*/ 582 h 887"/>
                  <a:gd name="T64" fmla="*/ 175 w 854"/>
                  <a:gd name="T65" fmla="*/ 544 h 887"/>
                  <a:gd name="T66" fmla="*/ 119 w 854"/>
                  <a:gd name="T67" fmla="*/ 522 h 887"/>
                  <a:gd name="T68" fmla="*/ 73 w 854"/>
                  <a:gd name="T69" fmla="*/ 511 h 887"/>
                  <a:gd name="T70" fmla="*/ 38 w 854"/>
                  <a:gd name="T71" fmla="*/ 502 h 887"/>
                  <a:gd name="T72" fmla="*/ 11 w 854"/>
                  <a:gd name="T73" fmla="*/ 479 h 887"/>
                  <a:gd name="T74" fmla="*/ 0 w 854"/>
                  <a:gd name="T75" fmla="*/ 444 h 887"/>
                  <a:gd name="T76" fmla="*/ 11 w 854"/>
                  <a:gd name="T77" fmla="*/ 408 h 887"/>
                  <a:gd name="T78" fmla="*/ 38 w 854"/>
                  <a:gd name="T79" fmla="*/ 384 h 887"/>
                  <a:gd name="T80" fmla="*/ 73 w 854"/>
                  <a:gd name="T81" fmla="*/ 377 h 887"/>
                  <a:gd name="T82" fmla="*/ 119 w 854"/>
                  <a:gd name="T83" fmla="*/ 366 h 887"/>
                  <a:gd name="T84" fmla="*/ 175 w 854"/>
                  <a:gd name="T85" fmla="*/ 342 h 887"/>
                  <a:gd name="T86" fmla="*/ 233 w 854"/>
                  <a:gd name="T87" fmla="*/ 305 h 887"/>
                  <a:gd name="T88" fmla="*/ 290 w 854"/>
                  <a:gd name="T89" fmla="*/ 248 h 887"/>
                  <a:gd name="T90" fmla="*/ 332 w 854"/>
                  <a:gd name="T91" fmla="*/ 176 h 887"/>
                  <a:gd name="T92" fmla="*/ 355 w 854"/>
                  <a:gd name="T93" fmla="*/ 110 h 887"/>
                  <a:gd name="T94" fmla="*/ 362 w 854"/>
                  <a:gd name="T95" fmla="*/ 59 h 887"/>
                  <a:gd name="T96" fmla="*/ 376 w 854"/>
                  <a:gd name="T97" fmla="*/ 23 h 887"/>
                  <a:gd name="T98" fmla="*/ 407 w 854"/>
                  <a:gd name="T99" fmla="*/ 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54" h="887">
                    <a:moveTo>
                      <a:pt x="427" y="0"/>
                    </a:moveTo>
                    <a:lnTo>
                      <a:pt x="447" y="2"/>
                    </a:lnTo>
                    <a:lnTo>
                      <a:pt x="464" y="11"/>
                    </a:lnTo>
                    <a:lnTo>
                      <a:pt x="478" y="23"/>
                    </a:lnTo>
                    <a:lnTo>
                      <a:pt x="486" y="41"/>
                    </a:lnTo>
                    <a:lnTo>
                      <a:pt x="491" y="59"/>
                    </a:lnTo>
                    <a:lnTo>
                      <a:pt x="494" y="83"/>
                    </a:lnTo>
                    <a:lnTo>
                      <a:pt x="499" y="110"/>
                    </a:lnTo>
                    <a:lnTo>
                      <a:pt x="508" y="142"/>
                    </a:lnTo>
                    <a:lnTo>
                      <a:pt x="521" y="176"/>
                    </a:lnTo>
                    <a:lnTo>
                      <a:pt x="540" y="212"/>
                    </a:lnTo>
                    <a:lnTo>
                      <a:pt x="565" y="248"/>
                    </a:lnTo>
                    <a:lnTo>
                      <a:pt x="592" y="279"/>
                    </a:lnTo>
                    <a:lnTo>
                      <a:pt x="621" y="305"/>
                    </a:lnTo>
                    <a:lnTo>
                      <a:pt x="650" y="326"/>
                    </a:lnTo>
                    <a:lnTo>
                      <a:pt x="680" y="342"/>
                    </a:lnTo>
                    <a:lnTo>
                      <a:pt x="709" y="356"/>
                    </a:lnTo>
                    <a:lnTo>
                      <a:pt x="735" y="366"/>
                    </a:lnTo>
                    <a:lnTo>
                      <a:pt x="760" y="372"/>
                    </a:lnTo>
                    <a:lnTo>
                      <a:pt x="781" y="377"/>
                    </a:lnTo>
                    <a:lnTo>
                      <a:pt x="798" y="379"/>
                    </a:lnTo>
                    <a:lnTo>
                      <a:pt x="816" y="384"/>
                    </a:lnTo>
                    <a:lnTo>
                      <a:pt x="832" y="394"/>
                    </a:lnTo>
                    <a:lnTo>
                      <a:pt x="844" y="408"/>
                    </a:lnTo>
                    <a:lnTo>
                      <a:pt x="852" y="425"/>
                    </a:lnTo>
                    <a:lnTo>
                      <a:pt x="854" y="444"/>
                    </a:lnTo>
                    <a:lnTo>
                      <a:pt x="852" y="463"/>
                    </a:lnTo>
                    <a:lnTo>
                      <a:pt x="844" y="479"/>
                    </a:lnTo>
                    <a:lnTo>
                      <a:pt x="832" y="492"/>
                    </a:lnTo>
                    <a:lnTo>
                      <a:pt x="816" y="502"/>
                    </a:lnTo>
                    <a:lnTo>
                      <a:pt x="798" y="507"/>
                    </a:lnTo>
                    <a:lnTo>
                      <a:pt x="781" y="511"/>
                    </a:lnTo>
                    <a:lnTo>
                      <a:pt x="760" y="515"/>
                    </a:lnTo>
                    <a:lnTo>
                      <a:pt x="735" y="522"/>
                    </a:lnTo>
                    <a:lnTo>
                      <a:pt x="709" y="532"/>
                    </a:lnTo>
                    <a:lnTo>
                      <a:pt x="680" y="544"/>
                    </a:lnTo>
                    <a:lnTo>
                      <a:pt x="650" y="561"/>
                    </a:lnTo>
                    <a:lnTo>
                      <a:pt x="621" y="582"/>
                    </a:lnTo>
                    <a:lnTo>
                      <a:pt x="592" y="608"/>
                    </a:lnTo>
                    <a:lnTo>
                      <a:pt x="565" y="639"/>
                    </a:lnTo>
                    <a:lnTo>
                      <a:pt x="540" y="675"/>
                    </a:lnTo>
                    <a:lnTo>
                      <a:pt x="521" y="711"/>
                    </a:lnTo>
                    <a:lnTo>
                      <a:pt x="508" y="745"/>
                    </a:lnTo>
                    <a:lnTo>
                      <a:pt x="499" y="776"/>
                    </a:lnTo>
                    <a:lnTo>
                      <a:pt x="494" y="805"/>
                    </a:lnTo>
                    <a:lnTo>
                      <a:pt x="491" y="827"/>
                    </a:lnTo>
                    <a:lnTo>
                      <a:pt x="486" y="847"/>
                    </a:lnTo>
                    <a:lnTo>
                      <a:pt x="478" y="863"/>
                    </a:lnTo>
                    <a:lnTo>
                      <a:pt x="464" y="876"/>
                    </a:lnTo>
                    <a:lnTo>
                      <a:pt x="447" y="884"/>
                    </a:lnTo>
                    <a:lnTo>
                      <a:pt x="427" y="887"/>
                    </a:lnTo>
                    <a:lnTo>
                      <a:pt x="407" y="884"/>
                    </a:lnTo>
                    <a:lnTo>
                      <a:pt x="391" y="876"/>
                    </a:lnTo>
                    <a:lnTo>
                      <a:pt x="376" y="863"/>
                    </a:lnTo>
                    <a:lnTo>
                      <a:pt x="367" y="847"/>
                    </a:lnTo>
                    <a:lnTo>
                      <a:pt x="362" y="827"/>
                    </a:lnTo>
                    <a:lnTo>
                      <a:pt x="360" y="805"/>
                    </a:lnTo>
                    <a:lnTo>
                      <a:pt x="355" y="776"/>
                    </a:lnTo>
                    <a:lnTo>
                      <a:pt x="346" y="745"/>
                    </a:lnTo>
                    <a:lnTo>
                      <a:pt x="332" y="711"/>
                    </a:lnTo>
                    <a:lnTo>
                      <a:pt x="314" y="675"/>
                    </a:lnTo>
                    <a:lnTo>
                      <a:pt x="290" y="639"/>
                    </a:lnTo>
                    <a:lnTo>
                      <a:pt x="263" y="608"/>
                    </a:lnTo>
                    <a:lnTo>
                      <a:pt x="233" y="582"/>
                    </a:lnTo>
                    <a:lnTo>
                      <a:pt x="203" y="562"/>
                    </a:lnTo>
                    <a:lnTo>
                      <a:pt x="175" y="544"/>
                    </a:lnTo>
                    <a:lnTo>
                      <a:pt x="146" y="532"/>
                    </a:lnTo>
                    <a:lnTo>
                      <a:pt x="119" y="522"/>
                    </a:lnTo>
                    <a:lnTo>
                      <a:pt x="94" y="515"/>
                    </a:lnTo>
                    <a:lnTo>
                      <a:pt x="73" y="511"/>
                    </a:lnTo>
                    <a:lnTo>
                      <a:pt x="56" y="507"/>
                    </a:lnTo>
                    <a:lnTo>
                      <a:pt x="38" y="502"/>
                    </a:lnTo>
                    <a:lnTo>
                      <a:pt x="22" y="492"/>
                    </a:lnTo>
                    <a:lnTo>
                      <a:pt x="11" y="479"/>
                    </a:lnTo>
                    <a:lnTo>
                      <a:pt x="2" y="463"/>
                    </a:lnTo>
                    <a:lnTo>
                      <a:pt x="0" y="444"/>
                    </a:lnTo>
                    <a:lnTo>
                      <a:pt x="2" y="425"/>
                    </a:lnTo>
                    <a:lnTo>
                      <a:pt x="11" y="408"/>
                    </a:lnTo>
                    <a:lnTo>
                      <a:pt x="22" y="394"/>
                    </a:lnTo>
                    <a:lnTo>
                      <a:pt x="38" y="384"/>
                    </a:lnTo>
                    <a:lnTo>
                      <a:pt x="56" y="379"/>
                    </a:lnTo>
                    <a:lnTo>
                      <a:pt x="73" y="377"/>
                    </a:lnTo>
                    <a:lnTo>
                      <a:pt x="94" y="372"/>
                    </a:lnTo>
                    <a:lnTo>
                      <a:pt x="119" y="366"/>
                    </a:lnTo>
                    <a:lnTo>
                      <a:pt x="146" y="356"/>
                    </a:lnTo>
                    <a:lnTo>
                      <a:pt x="175" y="342"/>
                    </a:lnTo>
                    <a:lnTo>
                      <a:pt x="203" y="326"/>
                    </a:lnTo>
                    <a:lnTo>
                      <a:pt x="233" y="305"/>
                    </a:lnTo>
                    <a:lnTo>
                      <a:pt x="263" y="279"/>
                    </a:lnTo>
                    <a:lnTo>
                      <a:pt x="290" y="248"/>
                    </a:lnTo>
                    <a:lnTo>
                      <a:pt x="314" y="212"/>
                    </a:lnTo>
                    <a:lnTo>
                      <a:pt x="332" y="176"/>
                    </a:lnTo>
                    <a:lnTo>
                      <a:pt x="346" y="142"/>
                    </a:lnTo>
                    <a:lnTo>
                      <a:pt x="355" y="110"/>
                    </a:lnTo>
                    <a:lnTo>
                      <a:pt x="360" y="83"/>
                    </a:lnTo>
                    <a:lnTo>
                      <a:pt x="362" y="59"/>
                    </a:lnTo>
                    <a:lnTo>
                      <a:pt x="367" y="41"/>
                    </a:lnTo>
                    <a:lnTo>
                      <a:pt x="376" y="23"/>
                    </a:lnTo>
                    <a:lnTo>
                      <a:pt x="391" y="11"/>
                    </a:lnTo>
                    <a:lnTo>
                      <a:pt x="407" y="2"/>
                    </a:lnTo>
                    <a:lnTo>
                      <a:pt x="427" y="0"/>
                    </a:lnTo>
                    <a:close/>
                  </a:path>
                </a:pathLst>
              </a:custGeom>
              <a:solidFill>
                <a:srgbClr val="C82128"/>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grpSp>
      </p:grpSp>
    </p:spTree>
    <p:extLst>
      <p:ext uri="{BB962C8B-B14F-4D97-AF65-F5344CB8AC3E}">
        <p14:creationId xmlns:p14="http://schemas.microsoft.com/office/powerpoint/2010/main" val="34872507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p:cTn id="21" dur="500" fill="hold"/>
                                        <p:tgtEl>
                                          <p:spTgt spid="27"/>
                                        </p:tgtEl>
                                        <p:attrNameLst>
                                          <p:attrName>ppt_w</p:attrName>
                                        </p:attrNameLst>
                                      </p:cBhvr>
                                      <p:tavLst>
                                        <p:tav tm="0">
                                          <p:val>
                                            <p:fltVal val="0"/>
                                          </p:val>
                                        </p:tav>
                                        <p:tav tm="100000">
                                          <p:val>
                                            <p:strVal val="#ppt_w"/>
                                          </p:val>
                                        </p:tav>
                                      </p:tavLst>
                                    </p:anim>
                                    <p:anim calcmode="lin" valueType="num">
                                      <p:cBhvr>
                                        <p:cTn id="22" dur="500" fill="hold"/>
                                        <p:tgtEl>
                                          <p:spTgt spid="27"/>
                                        </p:tgtEl>
                                        <p:attrNameLst>
                                          <p:attrName>ppt_h</p:attrName>
                                        </p:attrNameLst>
                                      </p:cBhvr>
                                      <p:tavLst>
                                        <p:tav tm="0">
                                          <p:val>
                                            <p:fltVal val="0"/>
                                          </p:val>
                                        </p:tav>
                                        <p:tav tm="100000">
                                          <p:val>
                                            <p:strVal val="#ppt_h"/>
                                          </p:val>
                                        </p:tav>
                                      </p:tavLst>
                                    </p:anim>
                                    <p:animEffect transition="in" filter="fade">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Effect transition="in" filter="fade">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84"/>
                                        </p:tgtEl>
                                        <p:attrNameLst>
                                          <p:attrName>style.visibility</p:attrName>
                                        </p:attrNameLst>
                                      </p:cBhvr>
                                      <p:to>
                                        <p:strVal val="visible"/>
                                      </p:to>
                                    </p:set>
                                    <p:anim calcmode="lin" valueType="num">
                                      <p:cBhvr>
                                        <p:cTn id="35" dur="500" fill="hold"/>
                                        <p:tgtEl>
                                          <p:spTgt spid="84"/>
                                        </p:tgtEl>
                                        <p:attrNameLst>
                                          <p:attrName>ppt_w</p:attrName>
                                        </p:attrNameLst>
                                      </p:cBhvr>
                                      <p:tavLst>
                                        <p:tav tm="0">
                                          <p:val>
                                            <p:fltVal val="0"/>
                                          </p:val>
                                        </p:tav>
                                        <p:tav tm="100000">
                                          <p:val>
                                            <p:strVal val="#ppt_w"/>
                                          </p:val>
                                        </p:tav>
                                      </p:tavLst>
                                    </p:anim>
                                    <p:anim calcmode="lin" valueType="num">
                                      <p:cBhvr>
                                        <p:cTn id="36" dur="500" fill="hold"/>
                                        <p:tgtEl>
                                          <p:spTgt spid="84"/>
                                        </p:tgtEl>
                                        <p:attrNameLst>
                                          <p:attrName>ppt_h</p:attrName>
                                        </p:attrNameLst>
                                      </p:cBhvr>
                                      <p:tavLst>
                                        <p:tav tm="0">
                                          <p:val>
                                            <p:fltVal val="0"/>
                                          </p:val>
                                        </p:tav>
                                        <p:tav tm="100000">
                                          <p:val>
                                            <p:strVal val="#ppt_h"/>
                                          </p:val>
                                        </p:tav>
                                      </p:tavLst>
                                    </p:anim>
                                    <p:animEffect transition="in" filter="fade">
                                      <p:cBhvr>
                                        <p:cTn id="37" dur="500"/>
                                        <p:tgtEl>
                                          <p:spTgt spid="84"/>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53"/>
                                        </p:tgtEl>
                                        <p:attrNameLst>
                                          <p:attrName>style.visibility</p:attrName>
                                        </p:attrNameLst>
                                      </p:cBhvr>
                                      <p:to>
                                        <p:strVal val="visible"/>
                                      </p:to>
                                    </p:set>
                                    <p:anim calcmode="lin" valueType="num">
                                      <p:cBhvr>
                                        <p:cTn id="42" dur="500" fill="hold"/>
                                        <p:tgtEl>
                                          <p:spTgt spid="53"/>
                                        </p:tgtEl>
                                        <p:attrNameLst>
                                          <p:attrName>ppt_w</p:attrName>
                                        </p:attrNameLst>
                                      </p:cBhvr>
                                      <p:tavLst>
                                        <p:tav tm="0">
                                          <p:val>
                                            <p:fltVal val="0"/>
                                          </p:val>
                                        </p:tav>
                                        <p:tav tm="100000">
                                          <p:val>
                                            <p:strVal val="#ppt_w"/>
                                          </p:val>
                                        </p:tav>
                                      </p:tavLst>
                                    </p:anim>
                                    <p:anim calcmode="lin" valueType="num">
                                      <p:cBhvr>
                                        <p:cTn id="43" dur="500" fill="hold"/>
                                        <p:tgtEl>
                                          <p:spTgt spid="53"/>
                                        </p:tgtEl>
                                        <p:attrNameLst>
                                          <p:attrName>ppt_h</p:attrName>
                                        </p:attrNameLst>
                                      </p:cBhvr>
                                      <p:tavLst>
                                        <p:tav tm="0">
                                          <p:val>
                                            <p:fltVal val="0"/>
                                          </p:val>
                                        </p:tav>
                                        <p:tav tm="100000">
                                          <p:val>
                                            <p:strVal val="#ppt_h"/>
                                          </p:val>
                                        </p:tav>
                                      </p:tavLst>
                                    </p:anim>
                                    <p:animEffect transition="in" filter="fade">
                                      <p:cBhvr>
                                        <p:cTn id="4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8"/>
          </p:nvPr>
        </p:nvSpPr>
        <p:spPr>
          <a:xfrm>
            <a:off x="6095689" y="2053148"/>
            <a:ext cx="4596930" cy="2062070"/>
          </a:xfrm>
        </p:spPr>
        <p:txBody>
          <a:bodyPr/>
          <a:lstStyle/>
          <a:p>
            <a:r>
              <a:rPr lang="en-US" sz="2500" dirty="0"/>
              <a:t>Good tests require </a:t>
            </a:r>
          </a:p>
          <a:p>
            <a:r>
              <a:rPr lang="en-US" sz="2500" dirty="0"/>
              <a:t>different thinking</a:t>
            </a:r>
          </a:p>
        </p:txBody>
      </p:sp>
      <p:sp>
        <p:nvSpPr>
          <p:cNvPr id="7" name="Text Placeholder 6"/>
          <p:cNvSpPr>
            <a:spLocks noGrp="1"/>
          </p:cNvSpPr>
          <p:nvPr>
            <p:ph type="body" sz="quarter" idx="19"/>
          </p:nvPr>
        </p:nvSpPr>
        <p:spPr>
          <a:xfrm>
            <a:off x="609600" y="2053148"/>
            <a:ext cx="4596930" cy="2062070"/>
          </a:xfrm>
        </p:spPr>
        <p:txBody>
          <a:bodyPr/>
          <a:lstStyle/>
          <a:p>
            <a:r>
              <a:rPr lang="en-US" sz="2500" dirty="0"/>
              <a:t>"Functional" code and </a:t>
            </a:r>
          </a:p>
          <a:p>
            <a:r>
              <a:rPr lang="en-US" sz="2500" dirty="0"/>
              <a:t>test code are different</a:t>
            </a:r>
          </a:p>
        </p:txBody>
      </p:sp>
      <p:sp>
        <p:nvSpPr>
          <p:cNvPr id="2" name="Title 1"/>
          <p:cNvSpPr>
            <a:spLocks noGrp="1"/>
          </p:cNvSpPr>
          <p:nvPr>
            <p:ph type="title"/>
          </p:nvPr>
        </p:nvSpPr>
        <p:spPr/>
        <p:txBody>
          <a:bodyPr/>
          <a:lstStyle/>
          <a:p>
            <a:r>
              <a:rPr lang="en-US" dirty="0"/>
              <a:t>Testing is a Skill</a:t>
            </a:r>
          </a:p>
        </p:txBody>
      </p:sp>
    </p:spTree>
    <p:extLst>
      <p:ext uri="{BB962C8B-B14F-4D97-AF65-F5344CB8AC3E}">
        <p14:creationId xmlns:p14="http://schemas.microsoft.com/office/powerpoint/2010/main" val="8561568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Slide: </a:t>
            </a:r>
            <a:r>
              <a:rPr lang="en-US" dirty="0" err="1"/>
              <a:t>Pester's</a:t>
            </a:r>
            <a:r>
              <a:rPr lang="en-US" dirty="0"/>
              <a:t> Origination Story</a:t>
            </a:r>
          </a:p>
        </p:txBody>
      </p:sp>
      <p:grpSp>
        <p:nvGrpSpPr>
          <p:cNvPr id="39" name="Group 38"/>
          <p:cNvGrpSpPr/>
          <p:nvPr/>
        </p:nvGrpSpPr>
        <p:grpSpPr>
          <a:xfrm>
            <a:off x="1008181" y="2285050"/>
            <a:ext cx="10171643" cy="3115938"/>
            <a:chOff x="504092" y="2038867"/>
            <a:chExt cx="10171643" cy="3115938"/>
          </a:xfrm>
        </p:grpSpPr>
        <p:cxnSp>
          <p:nvCxnSpPr>
            <p:cNvPr id="9" name="Straight Connector 8"/>
            <p:cNvCxnSpPr>
              <a:cxnSpLocks/>
            </p:cNvCxnSpPr>
            <p:nvPr/>
          </p:nvCxnSpPr>
          <p:spPr>
            <a:xfrm>
              <a:off x="504092" y="2751500"/>
              <a:ext cx="10171643" cy="0"/>
            </a:xfrm>
            <a:prstGeom prst="line">
              <a:avLst/>
            </a:prstGeom>
            <a:noFill/>
            <a:ln w="19050" cap="flat" cmpd="sng" algn="ctr">
              <a:solidFill>
                <a:srgbClr val="FFFFFF">
                  <a:lumMod val="75000"/>
                </a:srgbClr>
              </a:solidFill>
              <a:prstDash val="solid"/>
              <a:headEnd type="oval"/>
              <a:tailEnd type="oval"/>
            </a:ln>
            <a:effectLst/>
          </p:spPr>
        </p:cxnSp>
        <p:grpSp>
          <p:nvGrpSpPr>
            <p:cNvPr id="10" name="Group 9"/>
            <p:cNvGrpSpPr/>
            <p:nvPr/>
          </p:nvGrpSpPr>
          <p:grpSpPr>
            <a:xfrm>
              <a:off x="4855989" y="2038868"/>
              <a:ext cx="1369116" cy="1369108"/>
              <a:chOff x="4552191" y="1989665"/>
              <a:chExt cx="1044878" cy="1044872"/>
            </a:xfrm>
          </p:grpSpPr>
          <p:sp>
            <p:nvSpPr>
              <p:cNvPr id="11" name="Oval 10"/>
              <p:cNvSpPr/>
              <p:nvPr/>
            </p:nvSpPr>
            <p:spPr>
              <a:xfrm>
                <a:off x="4552191" y="1989665"/>
                <a:ext cx="1044878" cy="1044872"/>
              </a:xfrm>
              <a:prstGeom prst="ellipse">
                <a:avLst/>
              </a:prstGeom>
              <a:solidFill>
                <a:srgbClr val="FFFFFF"/>
              </a:solidFill>
              <a:ln w="76200" cap="flat" cmpd="sng" algn="ctr">
                <a:solidFill>
                  <a:srgbClr val="00B050"/>
                </a:solidFill>
                <a:prstDash val="solid"/>
              </a:ln>
              <a:effectLst/>
            </p:spPr>
            <p:txBody>
              <a:bodyPr rtlCol="0" anchor="ctr"/>
              <a:lstStyle/>
              <a:p>
                <a:pPr algn="ctr" defTabSz="1031626">
                  <a:defRPr/>
                </a:pPr>
                <a:endParaRPr lang="en-US" sz="1500" kern="0" dirty="0">
                  <a:solidFill>
                    <a:srgbClr val="901AF9"/>
                  </a:solidFill>
                  <a:latin typeface="Calibri" panose="020F0502020204030204"/>
                </a:endParaRPr>
              </a:p>
            </p:txBody>
          </p:sp>
          <p:sp>
            <p:nvSpPr>
              <p:cNvPr id="12" name="Oval 11"/>
              <p:cNvSpPr>
                <a:spLocks/>
              </p:cNvSpPr>
              <p:nvPr/>
            </p:nvSpPr>
            <p:spPr bwMode="auto">
              <a:xfrm>
                <a:off x="4597802" y="2035272"/>
                <a:ext cx="953655" cy="953655"/>
              </a:xfrm>
              <a:prstGeom prst="ellipse">
                <a:avLst/>
              </a:prstGeom>
              <a:solidFill>
                <a:srgbClr val="FFFFFF"/>
              </a:solidFill>
              <a:ln w="33338" cap="rnd">
                <a:noFill/>
                <a:prstDash val="solid"/>
                <a:round/>
                <a:headEnd/>
                <a:tailEnd/>
              </a:ln>
              <a:effectLst/>
            </p:spPr>
            <p:txBody>
              <a:bodyPr vert="horz" wrap="square" lIns="91440" tIns="45720" rIns="91440" bIns="45720" numCol="1" anchor="t" anchorCtr="0" compatLnSpc="1">
                <a:prstTxWarp prst="textNoShape">
                  <a:avLst/>
                </a:prstTxWarp>
                <a:noAutofit/>
              </a:bodyPr>
              <a:lstStyle/>
              <a:p>
                <a:pPr>
                  <a:defRPr/>
                </a:pPr>
                <a:endParaRPr lang="en-US" kern="0" dirty="0">
                  <a:solidFill>
                    <a:srgbClr val="E7E6E6">
                      <a:lumMod val="25000"/>
                    </a:srgbClr>
                  </a:solidFill>
                  <a:latin typeface="Calibri" panose="020F0502020204030204"/>
                </a:endParaRPr>
              </a:p>
            </p:txBody>
          </p:sp>
          <p:sp>
            <p:nvSpPr>
              <p:cNvPr id="13" name="Rectangle 12"/>
              <p:cNvSpPr/>
              <p:nvPr/>
            </p:nvSpPr>
            <p:spPr>
              <a:xfrm>
                <a:off x="4605834" y="2241977"/>
                <a:ext cx="945623" cy="540242"/>
              </a:xfrm>
              <a:prstGeom prst="rect">
                <a:avLst/>
              </a:prstGeom>
              <a:ln>
                <a:noFill/>
              </a:ln>
            </p:spPr>
            <p:txBody>
              <a:bodyPr wrap="square">
                <a:spAutoFit/>
              </a:bodyPr>
              <a:lstStyle/>
              <a:p>
                <a:pPr algn="ctr" defTabSz="1031626">
                  <a:defRPr/>
                </a:pPr>
                <a:r>
                  <a:rPr lang="en-US" sz="4000" b="1" kern="0" dirty="0">
                    <a:solidFill>
                      <a:srgbClr val="00B050"/>
                    </a:solidFill>
                    <a:latin typeface="Calibri" panose="020F0502020204030204"/>
                  </a:rPr>
                  <a:t>2nd</a:t>
                </a:r>
                <a:endParaRPr lang="en-US" sz="4000" kern="0" spc="300" dirty="0">
                  <a:solidFill>
                    <a:srgbClr val="00B050"/>
                  </a:solidFill>
                  <a:latin typeface="Agency FB" panose="020B0503020202020204" pitchFamily="34" charset="0"/>
                </a:endParaRPr>
              </a:p>
            </p:txBody>
          </p:sp>
        </p:grpSp>
        <p:sp>
          <p:nvSpPr>
            <p:cNvPr id="15" name="Oval 14"/>
            <p:cNvSpPr/>
            <p:nvPr/>
          </p:nvSpPr>
          <p:spPr>
            <a:xfrm>
              <a:off x="8205364" y="2038867"/>
              <a:ext cx="1369116" cy="1369108"/>
            </a:xfrm>
            <a:prstGeom prst="ellipse">
              <a:avLst/>
            </a:prstGeom>
            <a:solidFill>
              <a:srgbClr val="FFFFFF"/>
            </a:solidFill>
            <a:ln w="76200" cap="flat" cmpd="sng" algn="ctr">
              <a:solidFill>
                <a:srgbClr val="0070C0"/>
              </a:solidFill>
              <a:prstDash val="solid"/>
            </a:ln>
            <a:effectLst/>
          </p:spPr>
          <p:txBody>
            <a:bodyPr rtlCol="0" anchor="ctr"/>
            <a:lstStyle/>
            <a:p>
              <a:pPr algn="ctr" defTabSz="1031626">
                <a:defRPr/>
              </a:pPr>
              <a:endParaRPr lang="en-US" sz="1500" kern="0" dirty="0">
                <a:solidFill>
                  <a:srgbClr val="00B0F0"/>
                </a:solidFill>
                <a:latin typeface="Calibri" panose="020F0502020204030204"/>
              </a:endParaRPr>
            </a:p>
          </p:txBody>
        </p:sp>
        <p:cxnSp>
          <p:nvCxnSpPr>
            <p:cNvPr id="16" name="Straight Connector 15"/>
            <p:cNvCxnSpPr/>
            <p:nvPr/>
          </p:nvCxnSpPr>
          <p:spPr>
            <a:xfrm flipV="1">
              <a:off x="8889923" y="3537534"/>
              <a:ext cx="0" cy="707428"/>
            </a:xfrm>
            <a:prstGeom prst="line">
              <a:avLst/>
            </a:prstGeom>
            <a:noFill/>
            <a:ln w="19050" cap="rnd" cmpd="sng" algn="ctr">
              <a:solidFill>
                <a:srgbClr val="0070C0"/>
              </a:solidFill>
              <a:prstDash val="solid"/>
              <a:headEnd type="oval"/>
              <a:tailEnd type="oval"/>
            </a:ln>
            <a:effectLst/>
          </p:spPr>
        </p:cxnSp>
        <p:sp>
          <p:nvSpPr>
            <p:cNvPr id="17" name="Oval 16"/>
            <p:cNvSpPr>
              <a:spLocks/>
            </p:cNvSpPr>
            <p:nvPr/>
          </p:nvSpPr>
          <p:spPr bwMode="auto">
            <a:xfrm>
              <a:off x="8265128" y="2098625"/>
              <a:ext cx="1249586" cy="1249586"/>
            </a:xfrm>
            <a:prstGeom prst="ellipse">
              <a:avLst/>
            </a:prstGeom>
            <a:solidFill>
              <a:srgbClr val="FFFFFF"/>
            </a:solidFill>
            <a:ln w="33338" cap="rnd">
              <a:noFill/>
              <a:prstDash val="solid"/>
              <a:round/>
              <a:headEnd/>
              <a:tailEnd/>
            </a:ln>
            <a:effectLst/>
          </p:spPr>
          <p:txBody>
            <a:bodyPr vert="horz" wrap="square" lIns="91440" tIns="45720" rIns="91440" bIns="45720" numCol="1" anchor="t" anchorCtr="0" compatLnSpc="1">
              <a:prstTxWarp prst="textNoShape">
                <a:avLst/>
              </a:prstTxWarp>
              <a:noAutofit/>
            </a:bodyPr>
            <a:lstStyle/>
            <a:p>
              <a:pPr>
                <a:defRPr/>
              </a:pPr>
              <a:endParaRPr lang="en-US" kern="0" dirty="0">
                <a:solidFill>
                  <a:srgbClr val="E7E6E6">
                    <a:lumMod val="25000"/>
                  </a:srgbClr>
                </a:solidFill>
                <a:latin typeface="Calibri" panose="020F0502020204030204"/>
              </a:endParaRPr>
            </a:p>
          </p:txBody>
        </p:sp>
        <p:sp>
          <p:nvSpPr>
            <p:cNvPr id="18" name="Rectangle 17"/>
            <p:cNvSpPr/>
            <p:nvPr/>
          </p:nvSpPr>
          <p:spPr>
            <a:xfrm>
              <a:off x="8412475" y="2369831"/>
              <a:ext cx="954886" cy="707886"/>
            </a:xfrm>
            <a:prstGeom prst="rect">
              <a:avLst/>
            </a:prstGeom>
          </p:spPr>
          <p:txBody>
            <a:bodyPr wrap="square">
              <a:spAutoFit/>
            </a:bodyPr>
            <a:lstStyle/>
            <a:p>
              <a:pPr algn="ctr" defTabSz="1031626">
                <a:defRPr/>
              </a:pPr>
              <a:r>
                <a:rPr lang="en-US" sz="4000" b="1" kern="0" dirty="0">
                  <a:solidFill>
                    <a:srgbClr val="0070C0"/>
                  </a:solidFill>
                  <a:latin typeface="Calibri" panose="020F0502020204030204"/>
                </a:rPr>
                <a:t>3rd</a:t>
              </a:r>
              <a:endParaRPr lang="en-US" sz="4000" kern="0" spc="300" dirty="0">
                <a:solidFill>
                  <a:srgbClr val="0070C0"/>
                </a:solidFill>
                <a:latin typeface="Agency FB" panose="020B0503020202020204" pitchFamily="34" charset="0"/>
              </a:endParaRPr>
            </a:p>
          </p:txBody>
        </p:sp>
        <p:sp>
          <p:nvSpPr>
            <p:cNvPr id="20" name="Rectangle 19"/>
            <p:cNvSpPr/>
            <p:nvPr/>
          </p:nvSpPr>
          <p:spPr>
            <a:xfrm>
              <a:off x="7596341" y="4446919"/>
              <a:ext cx="2587156" cy="707886"/>
            </a:xfrm>
            <a:prstGeom prst="rect">
              <a:avLst/>
            </a:prstGeom>
          </p:spPr>
          <p:txBody>
            <a:bodyPr wrap="square">
              <a:spAutoFit/>
            </a:bodyPr>
            <a:lstStyle/>
            <a:p>
              <a:pPr algn="ctr">
                <a:defRPr/>
              </a:pPr>
              <a:r>
                <a:rPr lang="en-US" sz="2000" kern="0" spc="100" dirty="0">
                  <a:solidFill>
                    <a:srgbClr val="E7E6E6">
                      <a:lumMod val="25000"/>
                    </a:srgbClr>
                  </a:solidFill>
                  <a:latin typeface="Calibri" panose="020F0502020204030204"/>
                </a:rPr>
                <a:t>Installed with </a:t>
              </a:r>
            </a:p>
            <a:p>
              <a:pPr algn="ctr">
                <a:defRPr/>
              </a:pPr>
              <a:r>
                <a:rPr lang="en-US" sz="2000" kern="0" spc="100" dirty="0">
                  <a:solidFill>
                    <a:srgbClr val="E7E6E6">
                      <a:lumMod val="25000"/>
                    </a:srgbClr>
                  </a:solidFill>
                  <a:latin typeface="Calibri" panose="020F0502020204030204"/>
                </a:rPr>
                <a:t>Windows 10</a:t>
              </a:r>
            </a:p>
          </p:txBody>
        </p:sp>
        <p:sp>
          <p:nvSpPr>
            <p:cNvPr id="23" name="Oval 22"/>
            <p:cNvSpPr/>
            <p:nvPr/>
          </p:nvSpPr>
          <p:spPr>
            <a:xfrm>
              <a:off x="1636669" y="2038867"/>
              <a:ext cx="1369116" cy="1369108"/>
            </a:xfrm>
            <a:prstGeom prst="ellipse">
              <a:avLst/>
            </a:prstGeom>
            <a:solidFill>
              <a:srgbClr val="C82128"/>
            </a:solidFill>
            <a:ln w="76200" cap="flat" cmpd="sng" algn="ctr">
              <a:solidFill>
                <a:srgbClr val="C82128"/>
              </a:solidFill>
              <a:prstDash val="solid"/>
            </a:ln>
            <a:effectLst/>
          </p:spPr>
          <p:txBody>
            <a:bodyPr rtlCol="0" anchor="ctr"/>
            <a:lstStyle/>
            <a:p>
              <a:pPr algn="ctr" defTabSz="1031626">
                <a:defRPr/>
              </a:pPr>
              <a:endParaRPr lang="en-US" sz="1500" kern="0" dirty="0">
                <a:solidFill>
                  <a:srgbClr val="F62157"/>
                </a:solidFill>
                <a:latin typeface="Calibri" panose="020F0502020204030204"/>
              </a:endParaRPr>
            </a:p>
          </p:txBody>
        </p:sp>
        <p:cxnSp>
          <p:nvCxnSpPr>
            <p:cNvPr id="24" name="Straight Connector 23"/>
            <p:cNvCxnSpPr/>
            <p:nvPr/>
          </p:nvCxnSpPr>
          <p:spPr>
            <a:xfrm flipV="1">
              <a:off x="2321228" y="3537534"/>
              <a:ext cx="0" cy="707428"/>
            </a:xfrm>
            <a:prstGeom prst="line">
              <a:avLst/>
            </a:prstGeom>
            <a:noFill/>
            <a:ln w="19050" cap="rnd" cmpd="sng" algn="ctr">
              <a:solidFill>
                <a:srgbClr val="C82128"/>
              </a:solidFill>
              <a:prstDash val="solid"/>
              <a:headEnd type="oval"/>
              <a:tailEnd type="oval"/>
            </a:ln>
            <a:effectLst/>
          </p:spPr>
        </p:cxnSp>
        <p:sp>
          <p:nvSpPr>
            <p:cNvPr id="25" name="Oval 24"/>
            <p:cNvSpPr>
              <a:spLocks/>
            </p:cNvSpPr>
            <p:nvPr/>
          </p:nvSpPr>
          <p:spPr bwMode="auto">
            <a:xfrm>
              <a:off x="1696433" y="2098628"/>
              <a:ext cx="1249586" cy="1249586"/>
            </a:xfrm>
            <a:prstGeom prst="ellipse">
              <a:avLst/>
            </a:prstGeom>
            <a:solidFill>
              <a:srgbClr val="FFFFFF"/>
            </a:solidFill>
            <a:ln w="33338" cap="rnd">
              <a:noFill/>
              <a:prstDash val="solid"/>
              <a:round/>
              <a:headEnd/>
              <a:tailEnd/>
            </a:ln>
            <a:effectLst/>
          </p:spPr>
          <p:txBody>
            <a:bodyPr vert="horz" wrap="square" lIns="91440" tIns="45720" rIns="91440" bIns="45720" numCol="1" anchor="t" anchorCtr="0" compatLnSpc="1">
              <a:prstTxWarp prst="textNoShape">
                <a:avLst/>
              </a:prstTxWarp>
              <a:noAutofit/>
            </a:bodyPr>
            <a:lstStyle/>
            <a:p>
              <a:pPr>
                <a:defRPr/>
              </a:pPr>
              <a:endParaRPr lang="en-US" kern="0" dirty="0">
                <a:solidFill>
                  <a:srgbClr val="E7E6E6">
                    <a:lumMod val="25000"/>
                  </a:srgbClr>
                </a:solidFill>
                <a:latin typeface="Calibri" panose="020F0502020204030204"/>
              </a:endParaRPr>
            </a:p>
          </p:txBody>
        </p:sp>
        <p:sp>
          <p:nvSpPr>
            <p:cNvPr id="26" name="Rectangle 25"/>
            <p:cNvSpPr/>
            <p:nvPr/>
          </p:nvSpPr>
          <p:spPr>
            <a:xfrm>
              <a:off x="1855281" y="2374728"/>
              <a:ext cx="931894" cy="707886"/>
            </a:xfrm>
            <a:prstGeom prst="rect">
              <a:avLst/>
            </a:prstGeom>
          </p:spPr>
          <p:txBody>
            <a:bodyPr wrap="square">
              <a:spAutoFit/>
            </a:bodyPr>
            <a:lstStyle/>
            <a:p>
              <a:pPr algn="ctr" defTabSz="1031626">
                <a:defRPr/>
              </a:pPr>
              <a:r>
                <a:rPr lang="en-US" sz="4000" b="1" kern="0" dirty="0">
                  <a:solidFill>
                    <a:srgbClr val="C82128"/>
                  </a:solidFill>
                  <a:latin typeface="Calibri" panose="020F0502020204030204"/>
                </a:rPr>
                <a:t>1st</a:t>
              </a:r>
              <a:endParaRPr lang="en-US" sz="4000" kern="0" spc="300" dirty="0">
                <a:solidFill>
                  <a:srgbClr val="C82128"/>
                </a:solidFill>
                <a:latin typeface="Agency FB" panose="020B0503020202020204" pitchFamily="34" charset="0"/>
              </a:endParaRPr>
            </a:p>
          </p:txBody>
        </p:sp>
        <p:sp>
          <p:nvSpPr>
            <p:cNvPr id="34" name="Rectangle 33"/>
            <p:cNvSpPr/>
            <p:nvPr/>
          </p:nvSpPr>
          <p:spPr>
            <a:xfrm>
              <a:off x="1020881" y="4446919"/>
              <a:ext cx="2587156" cy="707886"/>
            </a:xfrm>
            <a:prstGeom prst="rect">
              <a:avLst/>
            </a:prstGeom>
          </p:spPr>
          <p:txBody>
            <a:bodyPr wrap="square">
              <a:spAutoFit/>
            </a:bodyPr>
            <a:lstStyle/>
            <a:p>
              <a:pPr algn="ctr">
                <a:defRPr/>
              </a:pPr>
              <a:r>
                <a:rPr lang="en-US" sz="2000" kern="0" spc="100" dirty="0">
                  <a:solidFill>
                    <a:srgbClr val="E7E6E6">
                      <a:lumMod val="25000"/>
                    </a:srgbClr>
                  </a:solidFill>
                  <a:latin typeface="Calibri" panose="020F0502020204030204"/>
                </a:rPr>
                <a:t>Created by </a:t>
              </a:r>
            </a:p>
            <a:p>
              <a:pPr algn="ctr">
                <a:defRPr/>
              </a:pPr>
              <a:r>
                <a:rPr lang="en-US" sz="2000" kern="0" spc="100" dirty="0">
                  <a:solidFill>
                    <a:srgbClr val="E7E6E6">
                      <a:lumMod val="25000"/>
                    </a:srgbClr>
                  </a:solidFill>
                  <a:latin typeface="Calibri" panose="020F0502020204030204"/>
                </a:rPr>
                <a:t>Jakub </a:t>
              </a:r>
              <a:r>
                <a:rPr lang="en-US" sz="2000" kern="0" spc="100" dirty="0" err="1">
                  <a:solidFill>
                    <a:srgbClr val="E7E6E6">
                      <a:lumMod val="25000"/>
                    </a:srgbClr>
                  </a:solidFill>
                  <a:latin typeface="Calibri" panose="020F0502020204030204"/>
                </a:rPr>
                <a:t>Jareš</a:t>
              </a:r>
              <a:endParaRPr lang="en-US" sz="2000" kern="0" spc="100" dirty="0">
                <a:solidFill>
                  <a:srgbClr val="E7E6E6">
                    <a:lumMod val="25000"/>
                  </a:srgbClr>
                </a:solidFill>
                <a:latin typeface="Calibri" panose="020F0502020204030204"/>
              </a:endParaRPr>
            </a:p>
          </p:txBody>
        </p:sp>
        <p:cxnSp>
          <p:nvCxnSpPr>
            <p:cNvPr id="37" name="Straight Connector 36"/>
            <p:cNvCxnSpPr/>
            <p:nvPr/>
          </p:nvCxnSpPr>
          <p:spPr>
            <a:xfrm flipV="1">
              <a:off x="5540546" y="3537534"/>
              <a:ext cx="0" cy="707428"/>
            </a:xfrm>
            <a:prstGeom prst="line">
              <a:avLst/>
            </a:prstGeom>
            <a:noFill/>
            <a:ln w="19050" cap="rnd" cmpd="sng" algn="ctr">
              <a:solidFill>
                <a:srgbClr val="00B050"/>
              </a:solidFill>
              <a:prstDash val="solid"/>
              <a:headEnd type="oval"/>
              <a:tailEnd type="oval"/>
            </a:ln>
            <a:effectLst/>
          </p:spPr>
        </p:cxnSp>
        <p:sp>
          <p:nvSpPr>
            <p:cNvPr id="38" name="Rectangle 37"/>
            <p:cNvSpPr/>
            <p:nvPr/>
          </p:nvSpPr>
          <p:spPr>
            <a:xfrm>
              <a:off x="4476867" y="4444429"/>
              <a:ext cx="2127358" cy="400110"/>
            </a:xfrm>
            <a:prstGeom prst="rect">
              <a:avLst/>
            </a:prstGeom>
          </p:spPr>
          <p:txBody>
            <a:bodyPr wrap="square">
              <a:spAutoFit/>
            </a:bodyPr>
            <a:lstStyle/>
            <a:p>
              <a:pPr algn="ctr">
                <a:defRPr/>
              </a:pPr>
              <a:r>
                <a:rPr lang="en-US" sz="2000" kern="0" spc="100" dirty="0">
                  <a:solidFill>
                    <a:srgbClr val="E7E6E6">
                      <a:lumMod val="25000"/>
                    </a:srgbClr>
                  </a:solidFill>
                  <a:latin typeface="Calibri" panose="020F0502020204030204"/>
                </a:rPr>
                <a:t>Open Source</a:t>
              </a:r>
            </a:p>
          </p:txBody>
        </p:sp>
      </p:grpSp>
    </p:spTree>
    <p:extLst>
      <p:ext uri="{BB962C8B-B14F-4D97-AF65-F5344CB8AC3E}">
        <p14:creationId xmlns:p14="http://schemas.microsoft.com/office/powerpoint/2010/main" val="243786619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"Layers"</a:t>
            </a:r>
          </a:p>
        </p:txBody>
      </p:sp>
      <p:grpSp>
        <p:nvGrpSpPr>
          <p:cNvPr id="3" name="Group 70"/>
          <p:cNvGrpSpPr/>
          <p:nvPr/>
        </p:nvGrpSpPr>
        <p:grpSpPr>
          <a:xfrm rot="16200000">
            <a:off x="3205181" y="1422647"/>
            <a:ext cx="1249278" cy="2518268"/>
            <a:chOff x="4824412" y="2096862"/>
            <a:chExt cx="804863" cy="1622425"/>
          </a:xfrm>
        </p:grpSpPr>
        <p:sp>
          <p:nvSpPr>
            <p:cNvPr id="4" name="Freeform 25"/>
            <p:cNvSpPr>
              <a:spLocks/>
            </p:cNvSpPr>
            <p:nvPr/>
          </p:nvSpPr>
          <p:spPr bwMode="auto">
            <a:xfrm rot="5400000">
              <a:off x="4893469" y="2181794"/>
              <a:ext cx="820738" cy="650875"/>
            </a:xfrm>
            <a:custGeom>
              <a:avLst/>
              <a:gdLst/>
              <a:ahLst/>
              <a:cxnLst>
                <a:cxn ang="0">
                  <a:pos x="0" y="410"/>
                </a:cxn>
                <a:cxn ang="0">
                  <a:pos x="0" y="147"/>
                </a:cxn>
                <a:cxn ang="0">
                  <a:pos x="517" y="0"/>
                </a:cxn>
                <a:cxn ang="0">
                  <a:pos x="517" y="336"/>
                </a:cxn>
                <a:cxn ang="0">
                  <a:pos x="0" y="410"/>
                </a:cxn>
              </a:cxnLst>
              <a:rect l="0" t="0" r="r" b="b"/>
              <a:pathLst>
                <a:path w="517" h="410">
                  <a:moveTo>
                    <a:pt x="0" y="410"/>
                  </a:moveTo>
                  <a:lnTo>
                    <a:pt x="0" y="147"/>
                  </a:lnTo>
                  <a:lnTo>
                    <a:pt x="517" y="0"/>
                  </a:lnTo>
                  <a:lnTo>
                    <a:pt x="517" y="336"/>
                  </a:lnTo>
                  <a:lnTo>
                    <a:pt x="0" y="410"/>
                  </a:lnTo>
                  <a:close/>
                </a:path>
              </a:pathLst>
            </a:custGeom>
            <a:solidFill>
              <a:srgbClr val="C82128"/>
            </a:solidFill>
            <a:ln w="9525">
              <a:noFill/>
              <a:round/>
              <a:headEnd/>
              <a:tailEnd/>
            </a:ln>
          </p:spPr>
          <p:txBody>
            <a:bodyPr vert="horz" wrap="square" lIns="91440" tIns="45720" rIns="91440" bIns="45720" numCol="1" anchor="t" anchorCtr="0" compatLnSpc="1">
              <a:prstTxWarp prst="textNoShape">
                <a:avLst/>
              </a:prstTxWarp>
            </a:bodyPr>
            <a:lstStyle/>
            <a:p>
              <a:pPr defTabSz="1031626">
                <a:defRPr/>
              </a:pPr>
              <a:endParaRPr lang="en-US" sz="2000" kern="0" dirty="0">
                <a:solidFill>
                  <a:srgbClr val="262626"/>
                </a:solidFill>
                <a:latin typeface="Roboto Condensed"/>
              </a:endParaRPr>
            </a:p>
          </p:txBody>
        </p:sp>
        <p:sp>
          <p:nvSpPr>
            <p:cNvPr id="5" name="Freeform 26"/>
            <p:cNvSpPr>
              <a:spLocks/>
            </p:cNvSpPr>
            <p:nvPr/>
          </p:nvSpPr>
          <p:spPr bwMode="auto">
            <a:xfrm rot="5400000">
              <a:off x="4897437" y="2987449"/>
              <a:ext cx="801688" cy="661988"/>
            </a:xfrm>
            <a:custGeom>
              <a:avLst/>
              <a:gdLst/>
              <a:ahLst/>
              <a:cxnLst>
                <a:cxn ang="0">
                  <a:pos x="505" y="417"/>
                </a:cxn>
                <a:cxn ang="0">
                  <a:pos x="0" y="336"/>
                </a:cxn>
                <a:cxn ang="0">
                  <a:pos x="0" y="0"/>
                </a:cxn>
                <a:cxn ang="0">
                  <a:pos x="503" y="149"/>
                </a:cxn>
                <a:cxn ang="0">
                  <a:pos x="505" y="417"/>
                </a:cxn>
                <a:cxn ang="0">
                  <a:pos x="505" y="417"/>
                </a:cxn>
              </a:cxnLst>
              <a:rect l="0" t="0" r="r" b="b"/>
              <a:pathLst>
                <a:path w="505" h="417">
                  <a:moveTo>
                    <a:pt x="505" y="417"/>
                  </a:moveTo>
                  <a:lnTo>
                    <a:pt x="0" y="336"/>
                  </a:lnTo>
                  <a:lnTo>
                    <a:pt x="0" y="0"/>
                  </a:lnTo>
                  <a:lnTo>
                    <a:pt x="503" y="149"/>
                  </a:lnTo>
                  <a:lnTo>
                    <a:pt x="505" y="417"/>
                  </a:lnTo>
                  <a:lnTo>
                    <a:pt x="505" y="417"/>
                  </a:lnTo>
                  <a:close/>
                </a:path>
              </a:pathLst>
            </a:custGeom>
            <a:solidFill>
              <a:srgbClr val="DD333B"/>
            </a:solidFill>
            <a:ln w="9525">
              <a:noFill/>
              <a:round/>
              <a:headEnd/>
              <a:tailEnd/>
            </a:ln>
          </p:spPr>
          <p:txBody>
            <a:bodyPr vert="horz" wrap="square" lIns="91440" tIns="45720" rIns="91440" bIns="45720" numCol="1" anchor="t" anchorCtr="0" compatLnSpc="1">
              <a:prstTxWarp prst="textNoShape">
                <a:avLst/>
              </a:prstTxWarp>
            </a:bodyPr>
            <a:lstStyle/>
            <a:p>
              <a:pPr defTabSz="1031626">
                <a:defRPr/>
              </a:pPr>
              <a:endParaRPr lang="en-US" sz="2000" kern="0" dirty="0">
                <a:solidFill>
                  <a:srgbClr val="262626"/>
                </a:solidFill>
                <a:latin typeface="Roboto Condensed"/>
              </a:endParaRPr>
            </a:p>
          </p:txBody>
        </p:sp>
        <p:sp>
          <p:nvSpPr>
            <p:cNvPr id="6" name="Freeform 27"/>
            <p:cNvSpPr>
              <a:spLocks/>
            </p:cNvSpPr>
            <p:nvPr/>
          </p:nvSpPr>
          <p:spPr bwMode="auto">
            <a:xfrm rot="5400000">
              <a:off x="4148931" y="2772343"/>
              <a:ext cx="1622425" cy="271463"/>
            </a:xfrm>
            <a:custGeom>
              <a:avLst/>
              <a:gdLst/>
              <a:ahLst/>
              <a:cxnLst>
                <a:cxn ang="0">
                  <a:pos x="517" y="0"/>
                </a:cxn>
                <a:cxn ang="0">
                  <a:pos x="1022" y="81"/>
                </a:cxn>
                <a:cxn ang="0">
                  <a:pos x="517" y="171"/>
                </a:cxn>
                <a:cxn ang="0">
                  <a:pos x="0" y="74"/>
                </a:cxn>
                <a:cxn ang="0">
                  <a:pos x="517" y="0"/>
                </a:cxn>
              </a:cxnLst>
              <a:rect l="0" t="0" r="r" b="b"/>
              <a:pathLst>
                <a:path w="1022" h="171">
                  <a:moveTo>
                    <a:pt x="517" y="0"/>
                  </a:moveTo>
                  <a:lnTo>
                    <a:pt x="1022" y="81"/>
                  </a:lnTo>
                  <a:lnTo>
                    <a:pt x="517" y="171"/>
                  </a:lnTo>
                  <a:lnTo>
                    <a:pt x="0" y="74"/>
                  </a:lnTo>
                  <a:lnTo>
                    <a:pt x="517" y="0"/>
                  </a:lnTo>
                  <a:close/>
                </a:path>
              </a:pathLst>
            </a:custGeom>
            <a:solidFill>
              <a:srgbClr val="9A0000"/>
            </a:solidFill>
            <a:ln w="9525">
              <a:noFill/>
              <a:round/>
              <a:headEnd/>
              <a:tailEnd/>
            </a:ln>
          </p:spPr>
          <p:txBody>
            <a:bodyPr vert="horz" wrap="square" lIns="91440" tIns="45720" rIns="91440" bIns="45720" numCol="1" anchor="t" anchorCtr="0" compatLnSpc="1">
              <a:prstTxWarp prst="textNoShape">
                <a:avLst/>
              </a:prstTxWarp>
            </a:bodyPr>
            <a:lstStyle/>
            <a:p>
              <a:pPr defTabSz="1031626">
                <a:defRPr/>
              </a:pPr>
              <a:endParaRPr lang="en-US" sz="2000" kern="0" dirty="0">
                <a:solidFill>
                  <a:srgbClr val="262626"/>
                </a:solidFill>
                <a:latin typeface="Roboto Condensed"/>
              </a:endParaRPr>
            </a:p>
          </p:txBody>
        </p:sp>
      </p:grpSp>
      <p:grpSp>
        <p:nvGrpSpPr>
          <p:cNvPr id="7" name="Group 68"/>
          <p:cNvGrpSpPr/>
          <p:nvPr/>
        </p:nvGrpSpPr>
        <p:grpSpPr>
          <a:xfrm rot="16200000">
            <a:off x="3205181" y="3448103"/>
            <a:ext cx="1249278" cy="2518268"/>
            <a:chOff x="3519487" y="2096862"/>
            <a:chExt cx="804863" cy="1622425"/>
          </a:xfrm>
        </p:grpSpPr>
        <p:sp>
          <p:nvSpPr>
            <p:cNvPr id="8" name="Freeform 31"/>
            <p:cNvSpPr>
              <a:spLocks/>
            </p:cNvSpPr>
            <p:nvPr/>
          </p:nvSpPr>
          <p:spPr bwMode="auto">
            <a:xfrm rot="5400000">
              <a:off x="3434557" y="2181794"/>
              <a:ext cx="820738" cy="650875"/>
            </a:xfrm>
            <a:custGeom>
              <a:avLst/>
              <a:gdLst/>
              <a:ahLst/>
              <a:cxnLst>
                <a:cxn ang="0">
                  <a:pos x="0" y="0"/>
                </a:cxn>
                <a:cxn ang="0">
                  <a:pos x="0" y="263"/>
                </a:cxn>
                <a:cxn ang="0">
                  <a:pos x="517" y="410"/>
                </a:cxn>
                <a:cxn ang="0">
                  <a:pos x="517" y="74"/>
                </a:cxn>
                <a:cxn ang="0">
                  <a:pos x="0" y="0"/>
                </a:cxn>
              </a:cxnLst>
              <a:rect l="0" t="0" r="r" b="b"/>
              <a:pathLst>
                <a:path w="517" h="410">
                  <a:moveTo>
                    <a:pt x="0" y="0"/>
                  </a:moveTo>
                  <a:lnTo>
                    <a:pt x="0" y="263"/>
                  </a:lnTo>
                  <a:lnTo>
                    <a:pt x="517" y="410"/>
                  </a:lnTo>
                  <a:lnTo>
                    <a:pt x="517" y="74"/>
                  </a:lnTo>
                  <a:lnTo>
                    <a:pt x="0" y="0"/>
                  </a:ln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defTabSz="1031626">
                <a:defRPr/>
              </a:pPr>
              <a:endParaRPr lang="en-US" sz="2000" kern="0" dirty="0">
                <a:solidFill>
                  <a:srgbClr val="262626"/>
                </a:solidFill>
                <a:latin typeface="Roboto Condensed"/>
              </a:endParaRPr>
            </a:p>
          </p:txBody>
        </p:sp>
        <p:sp>
          <p:nvSpPr>
            <p:cNvPr id="9" name="Freeform 32"/>
            <p:cNvSpPr>
              <a:spLocks/>
            </p:cNvSpPr>
            <p:nvPr/>
          </p:nvSpPr>
          <p:spPr bwMode="auto">
            <a:xfrm rot="5400000">
              <a:off x="3449637" y="2987449"/>
              <a:ext cx="801688" cy="661988"/>
            </a:xfrm>
            <a:custGeom>
              <a:avLst/>
              <a:gdLst/>
              <a:ahLst/>
              <a:cxnLst>
                <a:cxn ang="0">
                  <a:pos x="505" y="0"/>
                </a:cxn>
                <a:cxn ang="0">
                  <a:pos x="0" y="81"/>
                </a:cxn>
                <a:cxn ang="0">
                  <a:pos x="0" y="417"/>
                </a:cxn>
                <a:cxn ang="0">
                  <a:pos x="503" y="270"/>
                </a:cxn>
                <a:cxn ang="0">
                  <a:pos x="505" y="0"/>
                </a:cxn>
                <a:cxn ang="0">
                  <a:pos x="505" y="0"/>
                </a:cxn>
              </a:cxnLst>
              <a:rect l="0" t="0" r="r" b="b"/>
              <a:pathLst>
                <a:path w="505" h="417">
                  <a:moveTo>
                    <a:pt x="505" y="0"/>
                  </a:moveTo>
                  <a:lnTo>
                    <a:pt x="0" y="81"/>
                  </a:lnTo>
                  <a:lnTo>
                    <a:pt x="0" y="417"/>
                  </a:lnTo>
                  <a:lnTo>
                    <a:pt x="503" y="270"/>
                  </a:lnTo>
                  <a:lnTo>
                    <a:pt x="505" y="0"/>
                  </a:lnTo>
                  <a:lnTo>
                    <a:pt x="505" y="0"/>
                  </a:lnTo>
                  <a:close/>
                </a:path>
              </a:pathLst>
            </a:custGeom>
            <a:solidFill>
              <a:srgbClr val="FFFF00"/>
            </a:solidFill>
            <a:ln w="9525">
              <a:noFill/>
              <a:round/>
              <a:headEnd/>
              <a:tailEnd/>
            </a:ln>
          </p:spPr>
          <p:txBody>
            <a:bodyPr vert="horz" wrap="square" lIns="91440" tIns="45720" rIns="91440" bIns="45720" numCol="1" anchor="t" anchorCtr="0" compatLnSpc="1">
              <a:prstTxWarp prst="textNoShape">
                <a:avLst/>
              </a:prstTxWarp>
            </a:bodyPr>
            <a:lstStyle/>
            <a:p>
              <a:pPr defTabSz="1031626">
                <a:defRPr/>
              </a:pPr>
              <a:endParaRPr lang="en-US" sz="2000" kern="0" dirty="0">
                <a:solidFill>
                  <a:srgbClr val="262626"/>
                </a:solidFill>
                <a:latin typeface="Roboto Condensed"/>
              </a:endParaRPr>
            </a:p>
          </p:txBody>
        </p:sp>
        <p:sp>
          <p:nvSpPr>
            <p:cNvPr id="10" name="Freeform 33"/>
            <p:cNvSpPr>
              <a:spLocks/>
            </p:cNvSpPr>
            <p:nvPr/>
          </p:nvSpPr>
          <p:spPr bwMode="auto">
            <a:xfrm rot="5400000">
              <a:off x="3377406" y="2772343"/>
              <a:ext cx="1622425" cy="271463"/>
            </a:xfrm>
            <a:custGeom>
              <a:avLst/>
              <a:gdLst/>
              <a:ahLst/>
              <a:cxnLst>
                <a:cxn ang="0">
                  <a:pos x="0" y="97"/>
                </a:cxn>
                <a:cxn ang="0">
                  <a:pos x="517" y="171"/>
                </a:cxn>
                <a:cxn ang="0">
                  <a:pos x="1022" y="90"/>
                </a:cxn>
                <a:cxn ang="0">
                  <a:pos x="517" y="0"/>
                </a:cxn>
                <a:cxn ang="0">
                  <a:pos x="0" y="97"/>
                </a:cxn>
              </a:cxnLst>
              <a:rect l="0" t="0" r="r" b="b"/>
              <a:pathLst>
                <a:path w="1022" h="171">
                  <a:moveTo>
                    <a:pt x="0" y="97"/>
                  </a:moveTo>
                  <a:lnTo>
                    <a:pt x="517" y="171"/>
                  </a:lnTo>
                  <a:lnTo>
                    <a:pt x="1022" y="90"/>
                  </a:lnTo>
                  <a:lnTo>
                    <a:pt x="517" y="0"/>
                  </a:lnTo>
                  <a:lnTo>
                    <a:pt x="0" y="97"/>
                  </a:lnTo>
                  <a:close/>
                </a:path>
              </a:pathLst>
            </a:custGeom>
            <a:solidFill>
              <a:srgbClr val="FF8C00"/>
            </a:solidFill>
            <a:ln w="9525">
              <a:noFill/>
              <a:round/>
              <a:headEnd/>
              <a:tailEnd/>
            </a:ln>
          </p:spPr>
          <p:txBody>
            <a:bodyPr vert="horz" wrap="square" lIns="91440" tIns="45720" rIns="91440" bIns="45720" numCol="1" anchor="t" anchorCtr="0" compatLnSpc="1">
              <a:prstTxWarp prst="textNoShape">
                <a:avLst/>
              </a:prstTxWarp>
            </a:bodyPr>
            <a:lstStyle/>
            <a:p>
              <a:pPr defTabSz="1031626">
                <a:defRPr/>
              </a:pPr>
              <a:endParaRPr lang="en-US" sz="2000" kern="0" dirty="0">
                <a:solidFill>
                  <a:srgbClr val="262626"/>
                </a:solidFill>
                <a:latin typeface="Roboto Condensed"/>
              </a:endParaRPr>
            </a:p>
          </p:txBody>
        </p:sp>
      </p:grpSp>
      <p:grpSp>
        <p:nvGrpSpPr>
          <p:cNvPr id="11" name="Group 69"/>
          <p:cNvGrpSpPr/>
          <p:nvPr/>
        </p:nvGrpSpPr>
        <p:grpSpPr>
          <a:xfrm rot="16200000">
            <a:off x="3287727" y="1958577"/>
            <a:ext cx="1103898" cy="3508819"/>
            <a:chOff x="4206876" y="1784124"/>
            <a:chExt cx="711200" cy="2260600"/>
          </a:xfrm>
        </p:grpSpPr>
        <p:sp>
          <p:nvSpPr>
            <p:cNvPr id="12" name="Freeform 34"/>
            <p:cNvSpPr>
              <a:spLocks/>
            </p:cNvSpPr>
            <p:nvPr/>
          </p:nvSpPr>
          <p:spPr bwMode="auto">
            <a:xfrm rot="5400000">
              <a:off x="3998913" y="3125562"/>
              <a:ext cx="1127125" cy="711200"/>
            </a:xfrm>
            <a:custGeom>
              <a:avLst/>
              <a:gdLst/>
              <a:ahLst/>
              <a:cxnLst>
                <a:cxn ang="0">
                  <a:pos x="0" y="448"/>
                </a:cxn>
                <a:cxn ang="0">
                  <a:pos x="0" y="0"/>
                </a:cxn>
                <a:cxn ang="0">
                  <a:pos x="710" y="78"/>
                </a:cxn>
                <a:cxn ang="0">
                  <a:pos x="710" y="369"/>
                </a:cxn>
                <a:cxn ang="0">
                  <a:pos x="0" y="448"/>
                </a:cxn>
              </a:cxnLst>
              <a:rect l="0" t="0" r="r" b="b"/>
              <a:pathLst>
                <a:path w="710" h="448">
                  <a:moveTo>
                    <a:pt x="0" y="448"/>
                  </a:moveTo>
                  <a:lnTo>
                    <a:pt x="0" y="0"/>
                  </a:lnTo>
                  <a:lnTo>
                    <a:pt x="710" y="78"/>
                  </a:lnTo>
                  <a:lnTo>
                    <a:pt x="710" y="369"/>
                  </a:lnTo>
                  <a:lnTo>
                    <a:pt x="0" y="448"/>
                  </a:lnTo>
                  <a:close/>
                </a:path>
              </a:pathLst>
            </a:custGeom>
            <a:solidFill>
              <a:srgbClr val="2473BA"/>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031626"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latin typeface="Roboto Condensed"/>
              </a:endParaRPr>
            </a:p>
          </p:txBody>
        </p:sp>
        <p:sp>
          <p:nvSpPr>
            <p:cNvPr id="13" name="Freeform 35"/>
            <p:cNvSpPr>
              <a:spLocks/>
            </p:cNvSpPr>
            <p:nvPr/>
          </p:nvSpPr>
          <p:spPr bwMode="auto">
            <a:xfrm rot="5400000">
              <a:off x="3995738" y="1995262"/>
              <a:ext cx="1133475" cy="711200"/>
            </a:xfrm>
            <a:custGeom>
              <a:avLst/>
              <a:gdLst/>
              <a:ahLst/>
              <a:cxnLst>
                <a:cxn ang="0">
                  <a:pos x="714" y="0"/>
                </a:cxn>
                <a:cxn ang="0">
                  <a:pos x="714" y="448"/>
                </a:cxn>
                <a:cxn ang="0">
                  <a:pos x="0" y="369"/>
                </a:cxn>
                <a:cxn ang="0">
                  <a:pos x="0" y="83"/>
                </a:cxn>
                <a:cxn ang="0">
                  <a:pos x="714" y="0"/>
                </a:cxn>
              </a:cxnLst>
              <a:rect l="0" t="0" r="r" b="b"/>
              <a:pathLst>
                <a:path w="714" h="448">
                  <a:moveTo>
                    <a:pt x="714" y="0"/>
                  </a:moveTo>
                  <a:lnTo>
                    <a:pt x="714" y="448"/>
                  </a:lnTo>
                  <a:lnTo>
                    <a:pt x="0" y="369"/>
                  </a:lnTo>
                  <a:lnTo>
                    <a:pt x="0" y="83"/>
                  </a:lnTo>
                  <a:lnTo>
                    <a:pt x="714" y="0"/>
                  </a:lnTo>
                  <a:close/>
                </a:path>
              </a:pathLst>
            </a:custGeom>
            <a:solidFill>
              <a:srgbClr val="2E83C3">
                <a:lumMod val="5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031626"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latin typeface="Roboto Condensed"/>
              </a:endParaRPr>
            </a:p>
          </p:txBody>
        </p:sp>
      </p:grpSp>
      <p:cxnSp>
        <p:nvCxnSpPr>
          <p:cNvPr id="14" name="Straight Connector 13"/>
          <p:cNvCxnSpPr>
            <a:cxnSpLocks/>
          </p:cNvCxnSpPr>
          <p:nvPr/>
        </p:nvCxnSpPr>
        <p:spPr>
          <a:xfrm>
            <a:off x="5210323" y="2785697"/>
            <a:ext cx="1466499" cy="0"/>
          </a:xfrm>
          <a:prstGeom prst="line">
            <a:avLst/>
          </a:prstGeom>
          <a:noFill/>
          <a:ln w="19050" cap="rnd" cmpd="sng" algn="ctr">
            <a:solidFill>
              <a:sysClr val="window" lastClr="FFFFFF">
                <a:lumMod val="50000"/>
              </a:sysClr>
            </a:solidFill>
            <a:prstDash val="solid"/>
            <a:headEnd type="oval"/>
            <a:tailEnd type="oval"/>
          </a:ln>
          <a:effectLst/>
        </p:spPr>
      </p:cxnSp>
      <p:sp>
        <p:nvSpPr>
          <p:cNvPr id="15" name="Rectangle 14"/>
          <p:cNvSpPr/>
          <p:nvPr/>
        </p:nvSpPr>
        <p:spPr>
          <a:xfrm>
            <a:off x="6909031" y="2585642"/>
            <a:ext cx="2758569" cy="400110"/>
          </a:xfrm>
          <a:prstGeom prst="rect">
            <a:avLst/>
          </a:prstGeom>
        </p:spPr>
        <p:txBody>
          <a:bodyPr wrap="square">
            <a:spAutoFit/>
          </a:bodyPr>
          <a:lstStyle/>
          <a:p>
            <a:pPr>
              <a:defRPr/>
            </a:pPr>
            <a:r>
              <a:rPr lang="en-CA" sz="2000" b="1" spc="100" dirty="0">
                <a:solidFill>
                  <a:prstClr val="black">
                    <a:lumMod val="85000"/>
                    <a:lumOff val="15000"/>
                  </a:prstClr>
                </a:solidFill>
                <a:latin typeface="Calibri"/>
                <a:ea typeface="Roboto Light" panose="02000000000000000000" pitchFamily="2" charset="0"/>
              </a:rPr>
              <a:t>ACCEPTANCE TESTS</a:t>
            </a:r>
            <a:endParaRPr lang="en-CA" sz="2000" b="1" spc="100" dirty="0">
              <a:solidFill>
                <a:prstClr val="black">
                  <a:lumMod val="85000"/>
                  <a:lumOff val="15000"/>
                </a:prstClr>
              </a:solidFill>
              <a:latin typeface="Calibri"/>
            </a:endParaRPr>
          </a:p>
        </p:txBody>
      </p:sp>
      <p:cxnSp>
        <p:nvCxnSpPr>
          <p:cNvPr id="16" name="Straight Connector 15"/>
          <p:cNvCxnSpPr>
            <a:cxnSpLocks/>
          </p:cNvCxnSpPr>
          <p:nvPr/>
        </p:nvCxnSpPr>
        <p:spPr>
          <a:xfrm>
            <a:off x="5210323" y="4650024"/>
            <a:ext cx="1466499" cy="0"/>
          </a:xfrm>
          <a:prstGeom prst="line">
            <a:avLst/>
          </a:prstGeom>
          <a:noFill/>
          <a:ln w="19050" cap="rnd" cmpd="sng" algn="ctr">
            <a:solidFill>
              <a:sysClr val="window" lastClr="FFFFFF">
                <a:lumMod val="50000"/>
              </a:sysClr>
            </a:solidFill>
            <a:prstDash val="solid"/>
            <a:headEnd type="oval"/>
            <a:tailEnd type="oval"/>
          </a:ln>
          <a:effectLst/>
        </p:spPr>
      </p:cxnSp>
      <p:sp>
        <p:nvSpPr>
          <p:cNvPr id="17" name="Rectangle 16"/>
          <p:cNvSpPr/>
          <p:nvPr/>
        </p:nvSpPr>
        <p:spPr>
          <a:xfrm>
            <a:off x="6909031" y="4449969"/>
            <a:ext cx="2758569" cy="400110"/>
          </a:xfrm>
          <a:prstGeom prst="rect">
            <a:avLst/>
          </a:prstGeom>
        </p:spPr>
        <p:txBody>
          <a:bodyPr wrap="square">
            <a:spAutoFit/>
          </a:bodyPr>
          <a:lstStyle/>
          <a:p>
            <a:pPr>
              <a:defRPr/>
            </a:pPr>
            <a:r>
              <a:rPr lang="en-CA" sz="2000" b="1" spc="100" dirty="0">
                <a:solidFill>
                  <a:prstClr val="black">
                    <a:lumMod val="85000"/>
                    <a:lumOff val="15000"/>
                  </a:prstClr>
                </a:solidFill>
                <a:latin typeface="Calibri"/>
                <a:ea typeface="Roboto Light" panose="02000000000000000000" pitchFamily="2" charset="0"/>
              </a:rPr>
              <a:t>UNIT TESTS</a:t>
            </a:r>
            <a:endParaRPr lang="en-CA" sz="2000" b="1" spc="100" dirty="0">
              <a:solidFill>
                <a:prstClr val="black">
                  <a:lumMod val="85000"/>
                  <a:lumOff val="15000"/>
                </a:prstClr>
              </a:solidFill>
              <a:latin typeface="Calibri"/>
            </a:endParaRPr>
          </a:p>
        </p:txBody>
      </p:sp>
      <p:cxnSp>
        <p:nvCxnSpPr>
          <p:cNvPr id="18" name="Straight Connector 17"/>
          <p:cNvCxnSpPr>
            <a:cxnSpLocks/>
          </p:cNvCxnSpPr>
          <p:nvPr/>
        </p:nvCxnSpPr>
        <p:spPr>
          <a:xfrm>
            <a:off x="5748567" y="3708331"/>
            <a:ext cx="928255" cy="0"/>
          </a:xfrm>
          <a:prstGeom prst="line">
            <a:avLst/>
          </a:prstGeom>
          <a:noFill/>
          <a:ln w="19050" cap="rnd" cmpd="sng" algn="ctr">
            <a:solidFill>
              <a:sysClr val="window" lastClr="FFFFFF">
                <a:lumMod val="50000"/>
              </a:sysClr>
            </a:solidFill>
            <a:prstDash val="solid"/>
            <a:headEnd type="oval"/>
            <a:tailEnd type="oval"/>
          </a:ln>
          <a:effectLst/>
        </p:spPr>
      </p:cxnSp>
      <p:sp>
        <p:nvSpPr>
          <p:cNvPr id="19" name="Rectangle 18"/>
          <p:cNvSpPr/>
          <p:nvPr/>
        </p:nvSpPr>
        <p:spPr>
          <a:xfrm>
            <a:off x="6909031" y="3508276"/>
            <a:ext cx="2758569" cy="400110"/>
          </a:xfrm>
          <a:prstGeom prst="rect">
            <a:avLst/>
          </a:prstGeom>
        </p:spPr>
        <p:txBody>
          <a:bodyPr wrap="square">
            <a:spAutoFit/>
          </a:bodyPr>
          <a:lstStyle/>
          <a:p>
            <a:pPr>
              <a:defRPr/>
            </a:pPr>
            <a:r>
              <a:rPr lang="en-CA" sz="2000" b="1" spc="100" dirty="0">
                <a:solidFill>
                  <a:prstClr val="black">
                    <a:lumMod val="85000"/>
                    <a:lumOff val="15000"/>
                  </a:prstClr>
                </a:solidFill>
                <a:latin typeface="Calibri"/>
                <a:ea typeface="Roboto Light" panose="02000000000000000000" pitchFamily="2" charset="0"/>
              </a:rPr>
              <a:t>ITEGRATION TESTS</a:t>
            </a:r>
            <a:endParaRPr lang="en-CA" sz="2000" b="1" spc="100" dirty="0">
              <a:solidFill>
                <a:prstClr val="black">
                  <a:lumMod val="85000"/>
                  <a:lumOff val="15000"/>
                </a:prstClr>
              </a:solidFill>
              <a:latin typeface="Calibri"/>
            </a:endParaRPr>
          </a:p>
        </p:txBody>
      </p:sp>
    </p:spTree>
    <p:extLst>
      <p:ext uri="{BB962C8B-B14F-4D97-AF65-F5344CB8AC3E}">
        <p14:creationId xmlns:p14="http://schemas.microsoft.com/office/powerpoint/2010/main" val="22898033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cxnSpLocks/>
          </p:cNvCxnSpPr>
          <p:nvPr/>
        </p:nvCxnSpPr>
        <p:spPr>
          <a:xfrm>
            <a:off x="633042" y="2175898"/>
            <a:ext cx="10890743" cy="0"/>
          </a:xfrm>
          <a:prstGeom prst="line">
            <a:avLst/>
          </a:prstGeom>
          <a:noFill/>
          <a:ln w="19050" cap="flat" cmpd="sng" algn="ctr">
            <a:solidFill>
              <a:srgbClr val="FFFFFF">
                <a:lumMod val="75000"/>
              </a:srgbClr>
            </a:solidFill>
            <a:prstDash val="solid"/>
            <a:headEnd type="oval"/>
            <a:tailEnd type="oval"/>
          </a:ln>
          <a:effectLst/>
        </p:spPr>
      </p:cxnSp>
      <p:sp>
        <p:nvSpPr>
          <p:cNvPr id="2" name="Title 1"/>
          <p:cNvSpPr>
            <a:spLocks noGrp="1"/>
          </p:cNvSpPr>
          <p:nvPr>
            <p:ph type="title"/>
          </p:nvPr>
        </p:nvSpPr>
        <p:spPr/>
        <p:txBody>
          <a:bodyPr/>
          <a:lstStyle/>
          <a:p>
            <a:r>
              <a:rPr lang="en-US" dirty="0"/>
              <a:t>Our </a:t>
            </a:r>
            <a:r>
              <a:rPr lang="en-US" dirty="0" err="1"/>
              <a:t>Todos</a:t>
            </a:r>
            <a:endParaRPr lang="en-US" dirty="0"/>
          </a:p>
        </p:txBody>
      </p:sp>
      <p:pic>
        <p:nvPicPr>
          <p:cNvPr id="3" name="Picture 2"/>
          <p:cNvPicPr>
            <a:picLocks noChangeAspect="1"/>
          </p:cNvPicPr>
          <p:nvPr/>
        </p:nvPicPr>
        <p:blipFill>
          <a:blip r:embed="rId2"/>
          <a:stretch>
            <a:fillRect/>
          </a:stretch>
        </p:blipFill>
        <p:spPr>
          <a:xfrm>
            <a:off x="4240094" y="1704028"/>
            <a:ext cx="965200" cy="914400"/>
          </a:xfrm>
          <a:prstGeom prst="rect">
            <a:avLst/>
          </a:prstGeom>
        </p:spPr>
      </p:pic>
      <p:pic>
        <p:nvPicPr>
          <p:cNvPr id="4" name="Picture 3"/>
          <p:cNvPicPr>
            <a:picLocks noChangeAspect="1"/>
          </p:cNvPicPr>
          <p:nvPr/>
        </p:nvPicPr>
        <p:blipFill>
          <a:blip r:embed="rId3"/>
          <a:stretch>
            <a:fillRect/>
          </a:stretch>
        </p:blipFill>
        <p:spPr>
          <a:xfrm>
            <a:off x="9440061" y="1704028"/>
            <a:ext cx="914400" cy="914400"/>
          </a:xfrm>
          <a:prstGeom prst="rect">
            <a:avLst/>
          </a:prstGeom>
        </p:spPr>
      </p:pic>
      <p:pic>
        <p:nvPicPr>
          <p:cNvPr id="5" name="Picture 4"/>
          <p:cNvPicPr>
            <a:picLocks noChangeAspect="1"/>
          </p:cNvPicPr>
          <p:nvPr/>
        </p:nvPicPr>
        <p:blipFill>
          <a:blip r:embed="rId4"/>
          <a:stretch>
            <a:fillRect/>
          </a:stretch>
        </p:blipFill>
        <p:spPr>
          <a:xfrm>
            <a:off x="1856134" y="1704028"/>
            <a:ext cx="914400" cy="943739"/>
          </a:xfrm>
          <a:prstGeom prst="rect">
            <a:avLst/>
          </a:prstGeom>
        </p:spPr>
      </p:pic>
      <p:pic>
        <p:nvPicPr>
          <p:cNvPr id="6" name="Picture 5"/>
          <p:cNvPicPr>
            <a:picLocks noChangeAspect="1"/>
          </p:cNvPicPr>
          <p:nvPr/>
        </p:nvPicPr>
        <p:blipFill>
          <a:blip r:embed="rId5"/>
          <a:stretch>
            <a:fillRect/>
          </a:stretch>
        </p:blipFill>
        <p:spPr>
          <a:xfrm>
            <a:off x="6766929" y="1704028"/>
            <a:ext cx="914400" cy="914400"/>
          </a:xfrm>
          <a:prstGeom prst="rect">
            <a:avLst/>
          </a:prstGeom>
        </p:spPr>
      </p:pic>
      <p:cxnSp>
        <p:nvCxnSpPr>
          <p:cNvPr id="11" name="Straight Connector 10"/>
          <p:cNvCxnSpPr/>
          <p:nvPr/>
        </p:nvCxnSpPr>
        <p:spPr>
          <a:xfrm flipV="1">
            <a:off x="7224133" y="2727768"/>
            <a:ext cx="0" cy="528333"/>
          </a:xfrm>
          <a:prstGeom prst="line">
            <a:avLst/>
          </a:prstGeom>
          <a:noFill/>
          <a:ln w="19050" cap="rnd" cmpd="sng" algn="ctr">
            <a:solidFill>
              <a:srgbClr val="00B294"/>
            </a:solidFill>
            <a:prstDash val="solid"/>
            <a:headEnd type="oval"/>
            <a:tailEnd type="oval"/>
          </a:ln>
          <a:effectLst/>
        </p:spPr>
      </p:cxnSp>
      <p:sp>
        <p:nvSpPr>
          <p:cNvPr id="14" name="Rectangle 13"/>
          <p:cNvSpPr/>
          <p:nvPr/>
        </p:nvSpPr>
        <p:spPr>
          <a:xfrm>
            <a:off x="5945271" y="3406930"/>
            <a:ext cx="2557716" cy="553998"/>
          </a:xfrm>
          <a:prstGeom prst="rect">
            <a:avLst/>
          </a:prstGeom>
        </p:spPr>
        <p:txBody>
          <a:bodyPr wrap="square">
            <a:spAutoFit/>
          </a:bodyPr>
          <a:lstStyle/>
          <a:p>
            <a:pPr algn="ctr">
              <a:defRPr/>
            </a:pPr>
            <a:r>
              <a:rPr lang="en-US" sz="1500" b="1" kern="0" spc="100" dirty="0">
                <a:solidFill>
                  <a:srgbClr val="E7E6E6">
                    <a:lumMod val="25000"/>
                  </a:srgbClr>
                </a:solidFill>
                <a:latin typeface="Calibri" panose="020F0502020204030204"/>
              </a:rPr>
              <a:t>Automating DSC Configuration Tests</a:t>
            </a:r>
          </a:p>
        </p:txBody>
      </p:sp>
      <p:cxnSp>
        <p:nvCxnSpPr>
          <p:cNvPr id="16" name="Straight Connector 15"/>
          <p:cNvCxnSpPr/>
          <p:nvPr/>
        </p:nvCxnSpPr>
        <p:spPr>
          <a:xfrm flipV="1">
            <a:off x="2318390" y="2727768"/>
            <a:ext cx="0" cy="528333"/>
          </a:xfrm>
          <a:prstGeom prst="line">
            <a:avLst/>
          </a:prstGeom>
          <a:noFill/>
          <a:ln w="19050" cap="rnd" cmpd="sng" algn="ctr">
            <a:solidFill>
              <a:srgbClr val="00B050"/>
            </a:solidFill>
            <a:prstDash val="solid"/>
            <a:headEnd type="oval"/>
            <a:tailEnd type="oval"/>
          </a:ln>
          <a:effectLst/>
        </p:spPr>
      </p:cxnSp>
      <p:sp>
        <p:nvSpPr>
          <p:cNvPr id="19" name="Rectangle 18"/>
          <p:cNvSpPr/>
          <p:nvPr/>
        </p:nvSpPr>
        <p:spPr>
          <a:xfrm>
            <a:off x="1347243" y="3406930"/>
            <a:ext cx="1932183" cy="323165"/>
          </a:xfrm>
          <a:prstGeom prst="rect">
            <a:avLst/>
          </a:prstGeom>
        </p:spPr>
        <p:txBody>
          <a:bodyPr wrap="square">
            <a:spAutoFit/>
          </a:bodyPr>
          <a:lstStyle/>
          <a:p>
            <a:pPr algn="ctr">
              <a:defRPr/>
            </a:pPr>
            <a:r>
              <a:rPr lang="en-US" sz="1500" b="1" kern="0" spc="100" dirty="0">
                <a:solidFill>
                  <a:srgbClr val="E7E6E6">
                    <a:lumMod val="25000"/>
                  </a:srgbClr>
                </a:solidFill>
                <a:latin typeface="Calibri" panose="020F0502020204030204"/>
              </a:rPr>
              <a:t>Getting Started</a:t>
            </a:r>
          </a:p>
        </p:txBody>
      </p:sp>
      <p:cxnSp>
        <p:nvCxnSpPr>
          <p:cNvPr id="20" name="Straight Connector 19"/>
          <p:cNvCxnSpPr/>
          <p:nvPr/>
        </p:nvCxnSpPr>
        <p:spPr>
          <a:xfrm flipV="1">
            <a:off x="4722695" y="2727768"/>
            <a:ext cx="0" cy="528333"/>
          </a:xfrm>
          <a:prstGeom prst="line">
            <a:avLst/>
          </a:prstGeom>
          <a:noFill/>
          <a:ln w="19050" cap="rnd" cmpd="sng" algn="ctr">
            <a:solidFill>
              <a:schemeClr val="accent6"/>
            </a:solidFill>
            <a:prstDash val="solid"/>
            <a:headEnd type="oval"/>
            <a:tailEnd type="oval"/>
          </a:ln>
          <a:effectLst/>
        </p:spPr>
      </p:cxnSp>
      <p:sp>
        <p:nvSpPr>
          <p:cNvPr id="21" name="Rectangle 20"/>
          <p:cNvSpPr/>
          <p:nvPr/>
        </p:nvSpPr>
        <p:spPr>
          <a:xfrm>
            <a:off x="3462998" y="3413159"/>
            <a:ext cx="2519392" cy="553998"/>
          </a:xfrm>
          <a:prstGeom prst="rect">
            <a:avLst/>
          </a:prstGeom>
        </p:spPr>
        <p:txBody>
          <a:bodyPr wrap="square">
            <a:spAutoFit/>
          </a:bodyPr>
          <a:lstStyle/>
          <a:p>
            <a:pPr algn="ctr">
              <a:defRPr/>
            </a:pPr>
            <a:r>
              <a:rPr lang="en-US" sz="1500" b="1" kern="0" spc="100" dirty="0">
                <a:solidFill>
                  <a:srgbClr val="E7E6E6">
                    <a:lumMod val="25000"/>
                  </a:srgbClr>
                </a:solidFill>
                <a:latin typeface="Calibri" panose="020F0502020204030204"/>
              </a:rPr>
              <a:t>Writing Tests for a PowerShell Project</a:t>
            </a:r>
          </a:p>
        </p:txBody>
      </p:sp>
      <p:cxnSp>
        <p:nvCxnSpPr>
          <p:cNvPr id="26" name="Straight Connector 25"/>
          <p:cNvCxnSpPr/>
          <p:nvPr/>
        </p:nvCxnSpPr>
        <p:spPr>
          <a:xfrm flipV="1">
            <a:off x="9897265" y="2727768"/>
            <a:ext cx="0" cy="528333"/>
          </a:xfrm>
          <a:prstGeom prst="line">
            <a:avLst/>
          </a:prstGeom>
          <a:noFill/>
          <a:ln w="19050" cap="rnd" cmpd="sng" algn="ctr">
            <a:solidFill>
              <a:srgbClr val="EF4E23"/>
            </a:solidFill>
            <a:prstDash val="solid"/>
            <a:headEnd type="oval"/>
            <a:tailEnd type="oval"/>
          </a:ln>
          <a:effectLst/>
        </p:spPr>
      </p:cxnSp>
      <p:sp>
        <p:nvSpPr>
          <p:cNvPr id="27" name="Rectangle 26"/>
          <p:cNvSpPr/>
          <p:nvPr/>
        </p:nvSpPr>
        <p:spPr>
          <a:xfrm>
            <a:off x="8747953" y="3406930"/>
            <a:ext cx="2298616" cy="553998"/>
          </a:xfrm>
          <a:prstGeom prst="rect">
            <a:avLst/>
          </a:prstGeom>
        </p:spPr>
        <p:txBody>
          <a:bodyPr wrap="square">
            <a:spAutoFit/>
          </a:bodyPr>
          <a:lstStyle/>
          <a:p>
            <a:pPr algn="ctr">
              <a:defRPr/>
            </a:pPr>
            <a:r>
              <a:rPr lang="en-US" sz="1500" b="1" kern="0" spc="100" dirty="0">
                <a:solidFill>
                  <a:srgbClr val="E7E6E6">
                    <a:lumMod val="25000"/>
                  </a:srgbClr>
                </a:solidFill>
                <a:latin typeface="Calibri" panose="020F0502020204030204"/>
              </a:rPr>
              <a:t>Writing Tests for the PowerShell Gallery</a:t>
            </a:r>
          </a:p>
        </p:txBody>
      </p:sp>
      <p:cxnSp>
        <p:nvCxnSpPr>
          <p:cNvPr id="29" name="Straight Connector 28"/>
          <p:cNvCxnSpPr/>
          <p:nvPr/>
        </p:nvCxnSpPr>
        <p:spPr>
          <a:xfrm flipV="1">
            <a:off x="2313334" y="3853184"/>
            <a:ext cx="0" cy="528333"/>
          </a:xfrm>
          <a:prstGeom prst="line">
            <a:avLst/>
          </a:prstGeom>
          <a:noFill/>
          <a:ln w="19050" cap="rnd" cmpd="sng" algn="ctr">
            <a:solidFill>
              <a:srgbClr val="00B050"/>
            </a:solidFill>
            <a:prstDash val="solid"/>
            <a:headEnd type="oval"/>
            <a:tailEnd type="oval"/>
          </a:ln>
          <a:effectLst/>
        </p:spPr>
      </p:cxnSp>
      <p:sp>
        <p:nvSpPr>
          <p:cNvPr id="30" name="Rectangle 29"/>
          <p:cNvSpPr/>
          <p:nvPr/>
        </p:nvSpPr>
        <p:spPr>
          <a:xfrm>
            <a:off x="1552623" y="4504606"/>
            <a:ext cx="1521421" cy="1015663"/>
          </a:xfrm>
          <a:prstGeom prst="rect">
            <a:avLst/>
          </a:prstGeom>
        </p:spPr>
        <p:txBody>
          <a:bodyPr wrap="square">
            <a:spAutoFit/>
          </a:bodyPr>
          <a:lstStyle/>
          <a:p>
            <a:pPr marL="285750" indent="-285750">
              <a:buClr>
                <a:schemeClr val="tx2"/>
              </a:buClr>
              <a:buFont typeface="Wingdings" panose="05000000000000000000" pitchFamily="2" charset="2"/>
              <a:buChar char="ü"/>
              <a:defRPr/>
            </a:pPr>
            <a:r>
              <a:rPr lang="en-US" sz="1500" kern="0" spc="100" dirty="0">
                <a:solidFill>
                  <a:srgbClr val="E7E6E6">
                    <a:lumMod val="25000"/>
                  </a:srgbClr>
                </a:solidFill>
                <a:latin typeface="Calibri" panose="020F0502020204030204"/>
              </a:rPr>
              <a:t>Setup</a:t>
            </a:r>
          </a:p>
          <a:p>
            <a:pPr marL="285750" indent="-285750">
              <a:buClr>
                <a:schemeClr val="tx2"/>
              </a:buClr>
              <a:buFont typeface="Wingdings" panose="05000000000000000000" pitchFamily="2" charset="2"/>
              <a:buChar char="ü"/>
              <a:defRPr/>
            </a:pPr>
            <a:r>
              <a:rPr lang="en-US" sz="1500" kern="0" spc="100" dirty="0">
                <a:solidFill>
                  <a:srgbClr val="E7E6E6">
                    <a:lumMod val="25000"/>
                  </a:srgbClr>
                </a:solidFill>
                <a:latin typeface="Calibri" panose="020F0502020204030204"/>
              </a:rPr>
              <a:t>Syntax</a:t>
            </a:r>
          </a:p>
          <a:p>
            <a:pPr marL="285750" indent="-285750">
              <a:buClr>
                <a:schemeClr val="tx2"/>
              </a:buClr>
              <a:buFont typeface="Wingdings" panose="05000000000000000000" pitchFamily="2" charset="2"/>
              <a:buChar char="ü"/>
              <a:defRPr/>
            </a:pPr>
            <a:r>
              <a:rPr lang="en-US" sz="1500" kern="0" spc="100" dirty="0">
                <a:solidFill>
                  <a:srgbClr val="E7E6E6">
                    <a:lumMod val="25000"/>
                  </a:srgbClr>
                </a:solidFill>
                <a:latin typeface="Calibri" panose="020F0502020204030204"/>
              </a:rPr>
              <a:t>Test design</a:t>
            </a:r>
          </a:p>
          <a:p>
            <a:pPr marL="285750" indent="-285750">
              <a:buClr>
                <a:schemeClr val="tx2"/>
              </a:buClr>
              <a:buFont typeface="Wingdings" panose="05000000000000000000" pitchFamily="2" charset="2"/>
              <a:buChar char="ü"/>
              <a:defRPr/>
            </a:pPr>
            <a:r>
              <a:rPr lang="en-US" sz="1500" kern="0" spc="100" dirty="0">
                <a:solidFill>
                  <a:srgbClr val="E7E6E6">
                    <a:lumMod val="25000"/>
                  </a:srgbClr>
                </a:solidFill>
                <a:latin typeface="Calibri" panose="020F0502020204030204"/>
              </a:rPr>
              <a:t>Mocking</a:t>
            </a:r>
          </a:p>
        </p:txBody>
      </p:sp>
    </p:spTree>
    <p:extLst>
      <p:ext uri="{BB962C8B-B14F-4D97-AF65-F5344CB8AC3E}">
        <p14:creationId xmlns:p14="http://schemas.microsoft.com/office/powerpoint/2010/main" val="24025649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a:t>
            </a:r>
            <a:br>
              <a:rPr lang="en-US" dirty="0"/>
            </a:br>
            <a:endParaRPr lang="en-US" dirty="0"/>
          </a:p>
        </p:txBody>
      </p:sp>
      <p:sp>
        <p:nvSpPr>
          <p:cNvPr id="4" name="Rectangle 3"/>
          <p:cNvSpPr/>
          <p:nvPr/>
        </p:nvSpPr>
        <p:spPr>
          <a:xfrm>
            <a:off x="1868054" y="4802335"/>
            <a:ext cx="3390615" cy="400110"/>
          </a:xfrm>
          <a:prstGeom prst="rect">
            <a:avLst/>
          </a:prstGeom>
        </p:spPr>
        <p:txBody>
          <a:bodyPr wrap="square">
            <a:spAutoFit/>
          </a:bodyPr>
          <a:lstStyle/>
          <a:p>
            <a:pPr algn="ctr">
              <a:defRPr/>
            </a:pPr>
            <a:r>
              <a:rPr lang="en-CA" sz="2000" spc="100" dirty="0" err="1">
                <a:solidFill>
                  <a:prstClr val="black">
                    <a:lumMod val="85000"/>
                    <a:lumOff val="15000"/>
                  </a:prstClr>
                </a:solidFill>
                <a:latin typeface="Calibri"/>
                <a:ea typeface="Roboto Light" panose="02000000000000000000" pitchFamily="2" charset="0"/>
              </a:rPr>
              <a:t>Powershell</a:t>
            </a:r>
            <a:r>
              <a:rPr lang="en-CA" sz="2000" spc="100" dirty="0">
                <a:solidFill>
                  <a:prstClr val="black">
                    <a:lumMod val="85000"/>
                    <a:lumOff val="15000"/>
                  </a:prstClr>
                </a:solidFill>
                <a:latin typeface="Calibri"/>
                <a:ea typeface="Roboto Light" panose="02000000000000000000" pitchFamily="2" charset="0"/>
              </a:rPr>
              <a:t> </a:t>
            </a:r>
            <a:r>
              <a:rPr lang="en-CA" sz="2000" spc="100" dirty="0">
                <a:solidFill>
                  <a:prstClr val="black">
                    <a:lumMod val="85000"/>
                    <a:lumOff val="15000"/>
                  </a:prstClr>
                </a:solidFill>
                <a:latin typeface="Calibri"/>
              </a:rPr>
              <a:t>Skills</a:t>
            </a:r>
          </a:p>
        </p:txBody>
      </p:sp>
      <p:sp>
        <p:nvSpPr>
          <p:cNvPr id="10" name="Freeform 21"/>
          <p:cNvSpPr>
            <a:spLocks noEditPoints="1"/>
          </p:cNvSpPr>
          <p:nvPr/>
        </p:nvSpPr>
        <p:spPr bwMode="auto">
          <a:xfrm>
            <a:off x="2071491" y="2140527"/>
            <a:ext cx="2981479" cy="2089767"/>
          </a:xfrm>
          <a:custGeom>
            <a:avLst/>
            <a:gdLst>
              <a:gd name="T0" fmla="*/ 1611 w 4583"/>
              <a:gd name="T1" fmla="*/ 3086 h 3211"/>
              <a:gd name="T2" fmla="*/ 2965 w 4583"/>
              <a:gd name="T3" fmla="*/ 2804 h 3211"/>
              <a:gd name="T4" fmla="*/ 124 w 4583"/>
              <a:gd name="T5" fmla="*/ 2498 h 3211"/>
              <a:gd name="T6" fmla="*/ 128 w 4583"/>
              <a:gd name="T7" fmla="*/ 2597 h 3211"/>
              <a:gd name="T8" fmla="*/ 157 w 4583"/>
              <a:gd name="T9" fmla="*/ 2647 h 3211"/>
              <a:gd name="T10" fmla="*/ 207 w 4583"/>
              <a:gd name="T11" fmla="*/ 2676 h 3211"/>
              <a:gd name="T12" fmla="*/ 4347 w 4583"/>
              <a:gd name="T13" fmla="*/ 2680 h 3211"/>
              <a:gd name="T14" fmla="*/ 4404 w 4583"/>
              <a:gd name="T15" fmla="*/ 2665 h 3211"/>
              <a:gd name="T16" fmla="*/ 4444 w 4583"/>
              <a:gd name="T17" fmla="*/ 2625 h 3211"/>
              <a:gd name="T18" fmla="*/ 4459 w 4583"/>
              <a:gd name="T19" fmla="*/ 2568 h 3211"/>
              <a:gd name="T20" fmla="*/ 124 w 4583"/>
              <a:gd name="T21" fmla="*/ 2498 h 3211"/>
              <a:gd name="T22" fmla="*/ 207 w 4583"/>
              <a:gd name="T23" fmla="*/ 128 h 3211"/>
              <a:gd name="T24" fmla="*/ 157 w 4583"/>
              <a:gd name="T25" fmla="*/ 157 h 3211"/>
              <a:gd name="T26" fmla="*/ 128 w 4583"/>
              <a:gd name="T27" fmla="*/ 207 h 3211"/>
              <a:gd name="T28" fmla="*/ 124 w 4583"/>
              <a:gd name="T29" fmla="*/ 2373 h 3211"/>
              <a:gd name="T30" fmla="*/ 4459 w 4583"/>
              <a:gd name="T31" fmla="*/ 236 h 3211"/>
              <a:gd name="T32" fmla="*/ 4444 w 4583"/>
              <a:gd name="T33" fmla="*/ 179 h 3211"/>
              <a:gd name="T34" fmla="*/ 4404 w 4583"/>
              <a:gd name="T35" fmla="*/ 139 h 3211"/>
              <a:gd name="T36" fmla="*/ 4347 w 4583"/>
              <a:gd name="T37" fmla="*/ 124 h 3211"/>
              <a:gd name="T38" fmla="*/ 236 w 4583"/>
              <a:gd name="T39" fmla="*/ 0 h 3211"/>
              <a:gd name="T40" fmla="*/ 4388 w 4583"/>
              <a:gd name="T41" fmla="*/ 4 h 3211"/>
              <a:gd name="T42" fmla="*/ 4466 w 4583"/>
              <a:gd name="T43" fmla="*/ 32 h 3211"/>
              <a:gd name="T44" fmla="*/ 4527 w 4583"/>
              <a:gd name="T45" fmla="*/ 85 h 3211"/>
              <a:gd name="T46" fmla="*/ 4568 w 4583"/>
              <a:gd name="T47" fmla="*/ 154 h 3211"/>
              <a:gd name="T48" fmla="*/ 4583 w 4583"/>
              <a:gd name="T49" fmla="*/ 236 h 3211"/>
              <a:gd name="T50" fmla="*/ 4579 w 4583"/>
              <a:gd name="T51" fmla="*/ 2609 h 3211"/>
              <a:gd name="T52" fmla="*/ 4551 w 4583"/>
              <a:gd name="T53" fmla="*/ 2687 h 3211"/>
              <a:gd name="T54" fmla="*/ 4498 w 4583"/>
              <a:gd name="T55" fmla="*/ 2748 h 3211"/>
              <a:gd name="T56" fmla="*/ 4429 w 4583"/>
              <a:gd name="T57" fmla="*/ 2789 h 3211"/>
              <a:gd name="T58" fmla="*/ 4347 w 4583"/>
              <a:gd name="T59" fmla="*/ 2804 h 3211"/>
              <a:gd name="T60" fmla="*/ 3089 w 4583"/>
              <a:gd name="T61" fmla="*/ 3086 h 3211"/>
              <a:gd name="T62" fmla="*/ 3347 w 4583"/>
              <a:gd name="T63" fmla="*/ 3090 h 3211"/>
              <a:gd name="T64" fmla="*/ 3378 w 4583"/>
              <a:gd name="T65" fmla="*/ 3113 h 3211"/>
              <a:gd name="T66" fmla="*/ 3389 w 4583"/>
              <a:gd name="T67" fmla="*/ 3149 h 3211"/>
              <a:gd name="T68" fmla="*/ 3378 w 4583"/>
              <a:gd name="T69" fmla="*/ 3185 h 3211"/>
              <a:gd name="T70" fmla="*/ 3347 w 4583"/>
              <a:gd name="T71" fmla="*/ 3207 h 3211"/>
              <a:gd name="T72" fmla="*/ 1250 w 4583"/>
              <a:gd name="T73" fmla="*/ 3211 h 3211"/>
              <a:gd name="T74" fmla="*/ 1212 w 4583"/>
              <a:gd name="T75" fmla="*/ 3199 h 3211"/>
              <a:gd name="T76" fmla="*/ 1190 w 4583"/>
              <a:gd name="T77" fmla="*/ 3168 h 3211"/>
              <a:gd name="T78" fmla="*/ 1190 w 4583"/>
              <a:gd name="T79" fmla="*/ 3129 h 3211"/>
              <a:gd name="T80" fmla="*/ 1212 w 4583"/>
              <a:gd name="T81" fmla="*/ 3099 h 3211"/>
              <a:gd name="T82" fmla="*/ 1250 w 4583"/>
              <a:gd name="T83" fmla="*/ 3086 h 3211"/>
              <a:gd name="T84" fmla="*/ 1487 w 4583"/>
              <a:gd name="T85" fmla="*/ 2804 h 3211"/>
              <a:gd name="T86" fmla="*/ 195 w 4583"/>
              <a:gd name="T87" fmla="*/ 2800 h 3211"/>
              <a:gd name="T88" fmla="*/ 117 w 4583"/>
              <a:gd name="T89" fmla="*/ 2772 h 3211"/>
              <a:gd name="T90" fmla="*/ 56 w 4583"/>
              <a:gd name="T91" fmla="*/ 2719 h 3211"/>
              <a:gd name="T92" fmla="*/ 15 w 4583"/>
              <a:gd name="T93" fmla="*/ 2650 h 3211"/>
              <a:gd name="T94" fmla="*/ 0 w 4583"/>
              <a:gd name="T95" fmla="*/ 2568 h 3211"/>
              <a:gd name="T96" fmla="*/ 4 w 4583"/>
              <a:gd name="T97" fmla="*/ 195 h 3211"/>
              <a:gd name="T98" fmla="*/ 32 w 4583"/>
              <a:gd name="T99" fmla="*/ 117 h 3211"/>
              <a:gd name="T100" fmla="*/ 85 w 4583"/>
              <a:gd name="T101" fmla="*/ 56 h 3211"/>
              <a:gd name="T102" fmla="*/ 154 w 4583"/>
              <a:gd name="T103" fmla="*/ 15 h 3211"/>
              <a:gd name="T104" fmla="*/ 236 w 4583"/>
              <a:gd name="T105" fmla="*/ 0 h 3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583" h="3211">
                <a:moveTo>
                  <a:pt x="1611" y="2804"/>
                </a:moveTo>
                <a:lnTo>
                  <a:pt x="1611" y="3086"/>
                </a:lnTo>
                <a:lnTo>
                  <a:pt x="2965" y="3086"/>
                </a:lnTo>
                <a:lnTo>
                  <a:pt x="2965" y="2804"/>
                </a:lnTo>
                <a:lnTo>
                  <a:pt x="1611" y="2804"/>
                </a:lnTo>
                <a:close/>
                <a:moveTo>
                  <a:pt x="124" y="2498"/>
                </a:moveTo>
                <a:lnTo>
                  <a:pt x="124" y="2568"/>
                </a:lnTo>
                <a:lnTo>
                  <a:pt x="128" y="2597"/>
                </a:lnTo>
                <a:lnTo>
                  <a:pt x="139" y="2625"/>
                </a:lnTo>
                <a:lnTo>
                  <a:pt x="157" y="2647"/>
                </a:lnTo>
                <a:lnTo>
                  <a:pt x="179" y="2665"/>
                </a:lnTo>
                <a:lnTo>
                  <a:pt x="207" y="2676"/>
                </a:lnTo>
                <a:lnTo>
                  <a:pt x="236" y="2680"/>
                </a:lnTo>
                <a:lnTo>
                  <a:pt x="4347" y="2680"/>
                </a:lnTo>
                <a:lnTo>
                  <a:pt x="4376" y="2676"/>
                </a:lnTo>
                <a:lnTo>
                  <a:pt x="4404" y="2665"/>
                </a:lnTo>
                <a:lnTo>
                  <a:pt x="4426" y="2647"/>
                </a:lnTo>
                <a:lnTo>
                  <a:pt x="4444" y="2625"/>
                </a:lnTo>
                <a:lnTo>
                  <a:pt x="4455" y="2597"/>
                </a:lnTo>
                <a:lnTo>
                  <a:pt x="4459" y="2568"/>
                </a:lnTo>
                <a:lnTo>
                  <a:pt x="4459" y="2498"/>
                </a:lnTo>
                <a:lnTo>
                  <a:pt x="124" y="2498"/>
                </a:lnTo>
                <a:close/>
                <a:moveTo>
                  <a:pt x="236" y="124"/>
                </a:moveTo>
                <a:lnTo>
                  <a:pt x="207" y="128"/>
                </a:lnTo>
                <a:lnTo>
                  <a:pt x="179" y="139"/>
                </a:lnTo>
                <a:lnTo>
                  <a:pt x="157" y="157"/>
                </a:lnTo>
                <a:lnTo>
                  <a:pt x="139" y="179"/>
                </a:lnTo>
                <a:lnTo>
                  <a:pt x="128" y="207"/>
                </a:lnTo>
                <a:lnTo>
                  <a:pt x="124" y="236"/>
                </a:lnTo>
                <a:lnTo>
                  <a:pt x="124" y="2373"/>
                </a:lnTo>
                <a:lnTo>
                  <a:pt x="4459" y="2373"/>
                </a:lnTo>
                <a:lnTo>
                  <a:pt x="4459" y="236"/>
                </a:lnTo>
                <a:lnTo>
                  <a:pt x="4455" y="207"/>
                </a:lnTo>
                <a:lnTo>
                  <a:pt x="4444" y="179"/>
                </a:lnTo>
                <a:lnTo>
                  <a:pt x="4426" y="157"/>
                </a:lnTo>
                <a:lnTo>
                  <a:pt x="4404" y="139"/>
                </a:lnTo>
                <a:lnTo>
                  <a:pt x="4376" y="128"/>
                </a:lnTo>
                <a:lnTo>
                  <a:pt x="4347" y="124"/>
                </a:lnTo>
                <a:lnTo>
                  <a:pt x="236" y="124"/>
                </a:lnTo>
                <a:close/>
                <a:moveTo>
                  <a:pt x="236" y="0"/>
                </a:moveTo>
                <a:lnTo>
                  <a:pt x="4347" y="0"/>
                </a:lnTo>
                <a:lnTo>
                  <a:pt x="4388" y="4"/>
                </a:lnTo>
                <a:lnTo>
                  <a:pt x="4429" y="15"/>
                </a:lnTo>
                <a:lnTo>
                  <a:pt x="4466" y="32"/>
                </a:lnTo>
                <a:lnTo>
                  <a:pt x="4498" y="56"/>
                </a:lnTo>
                <a:lnTo>
                  <a:pt x="4527" y="85"/>
                </a:lnTo>
                <a:lnTo>
                  <a:pt x="4551" y="117"/>
                </a:lnTo>
                <a:lnTo>
                  <a:pt x="4568" y="154"/>
                </a:lnTo>
                <a:lnTo>
                  <a:pt x="4579" y="195"/>
                </a:lnTo>
                <a:lnTo>
                  <a:pt x="4583" y="236"/>
                </a:lnTo>
                <a:lnTo>
                  <a:pt x="4583" y="2568"/>
                </a:lnTo>
                <a:lnTo>
                  <a:pt x="4579" y="2609"/>
                </a:lnTo>
                <a:lnTo>
                  <a:pt x="4568" y="2650"/>
                </a:lnTo>
                <a:lnTo>
                  <a:pt x="4551" y="2687"/>
                </a:lnTo>
                <a:lnTo>
                  <a:pt x="4527" y="2719"/>
                </a:lnTo>
                <a:lnTo>
                  <a:pt x="4498" y="2748"/>
                </a:lnTo>
                <a:lnTo>
                  <a:pt x="4466" y="2772"/>
                </a:lnTo>
                <a:lnTo>
                  <a:pt x="4429" y="2789"/>
                </a:lnTo>
                <a:lnTo>
                  <a:pt x="4388" y="2800"/>
                </a:lnTo>
                <a:lnTo>
                  <a:pt x="4347" y="2804"/>
                </a:lnTo>
                <a:lnTo>
                  <a:pt x="3089" y="2804"/>
                </a:lnTo>
                <a:lnTo>
                  <a:pt x="3089" y="3086"/>
                </a:lnTo>
                <a:lnTo>
                  <a:pt x="3328" y="3086"/>
                </a:lnTo>
                <a:lnTo>
                  <a:pt x="3347" y="3090"/>
                </a:lnTo>
                <a:lnTo>
                  <a:pt x="3364" y="3099"/>
                </a:lnTo>
                <a:lnTo>
                  <a:pt x="3378" y="3113"/>
                </a:lnTo>
                <a:lnTo>
                  <a:pt x="3386" y="3129"/>
                </a:lnTo>
                <a:lnTo>
                  <a:pt x="3389" y="3149"/>
                </a:lnTo>
                <a:lnTo>
                  <a:pt x="3386" y="3168"/>
                </a:lnTo>
                <a:lnTo>
                  <a:pt x="3378" y="3185"/>
                </a:lnTo>
                <a:lnTo>
                  <a:pt x="3364" y="3199"/>
                </a:lnTo>
                <a:lnTo>
                  <a:pt x="3347" y="3207"/>
                </a:lnTo>
                <a:lnTo>
                  <a:pt x="3328" y="3211"/>
                </a:lnTo>
                <a:lnTo>
                  <a:pt x="1250" y="3211"/>
                </a:lnTo>
                <a:lnTo>
                  <a:pt x="1230" y="3207"/>
                </a:lnTo>
                <a:lnTo>
                  <a:pt x="1212" y="3199"/>
                </a:lnTo>
                <a:lnTo>
                  <a:pt x="1200" y="3185"/>
                </a:lnTo>
                <a:lnTo>
                  <a:pt x="1190" y="3168"/>
                </a:lnTo>
                <a:lnTo>
                  <a:pt x="1187" y="3149"/>
                </a:lnTo>
                <a:lnTo>
                  <a:pt x="1190" y="3129"/>
                </a:lnTo>
                <a:lnTo>
                  <a:pt x="1200" y="3113"/>
                </a:lnTo>
                <a:lnTo>
                  <a:pt x="1212" y="3099"/>
                </a:lnTo>
                <a:lnTo>
                  <a:pt x="1230" y="3090"/>
                </a:lnTo>
                <a:lnTo>
                  <a:pt x="1250" y="3086"/>
                </a:lnTo>
                <a:lnTo>
                  <a:pt x="1487" y="3086"/>
                </a:lnTo>
                <a:lnTo>
                  <a:pt x="1487" y="2804"/>
                </a:lnTo>
                <a:lnTo>
                  <a:pt x="236" y="2804"/>
                </a:lnTo>
                <a:lnTo>
                  <a:pt x="195" y="2800"/>
                </a:lnTo>
                <a:lnTo>
                  <a:pt x="154" y="2789"/>
                </a:lnTo>
                <a:lnTo>
                  <a:pt x="117" y="2772"/>
                </a:lnTo>
                <a:lnTo>
                  <a:pt x="85" y="2748"/>
                </a:lnTo>
                <a:lnTo>
                  <a:pt x="56" y="2719"/>
                </a:lnTo>
                <a:lnTo>
                  <a:pt x="32" y="2687"/>
                </a:lnTo>
                <a:lnTo>
                  <a:pt x="15" y="2650"/>
                </a:lnTo>
                <a:lnTo>
                  <a:pt x="4" y="2609"/>
                </a:lnTo>
                <a:lnTo>
                  <a:pt x="0" y="2568"/>
                </a:lnTo>
                <a:lnTo>
                  <a:pt x="0" y="236"/>
                </a:lnTo>
                <a:lnTo>
                  <a:pt x="4" y="195"/>
                </a:lnTo>
                <a:lnTo>
                  <a:pt x="15" y="154"/>
                </a:lnTo>
                <a:lnTo>
                  <a:pt x="32" y="117"/>
                </a:lnTo>
                <a:lnTo>
                  <a:pt x="56" y="85"/>
                </a:lnTo>
                <a:lnTo>
                  <a:pt x="85" y="56"/>
                </a:lnTo>
                <a:lnTo>
                  <a:pt x="117" y="32"/>
                </a:lnTo>
                <a:lnTo>
                  <a:pt x="154" y="15"/>
                </a:lnTo>
                <a:lnTo>
                  <a:pt x="195" y="4"/>
                </a:lnTo>
                <a:lnTo>
                  <a:pt x="236" y="0"/>
                </a:lnTo>
                <a:close/>
              </a:path>
            </a:pathLst>
          </a:custGeom>
          <a:solidFill>
            <a:schemeClr val="tx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457200">
              <a:defRPr/>
            </a:pPr>
            <a:endParaRPr lang="en-US" sz="2000" dirty="0">
              <a:solidFill>
                <a:prstClr val="black"/>
              </a:solidFill>
              <a:latin typeface="Trebuchet MS" panose="020B0603020202020204"/>
            </a:endParaRPr>
          </a:p>
        </p:txBody>
      </p:sp>
      <p:sp>
        <p:nvSpPr>
          <p:cNvPr id="11" name="Rectangle 22"/>
          <p:cNvSpPr>
            <a:spLocks noChangeArrowheads="1"/>
          </p:cNvSpPr>
          <p:nvPr/>
        </p:nvSpPr>
        <p:spPr bwMode="auto">
          <a:xfrm>
            <a:off x="2313443" y="2405894"/>
            <a:ext cx="497564" cy="81952"/>
          </a:xfrm>
          <a:prstGeom prst="rect">
            <a:avLst/>
          </a:prstGeom>
          <a:solidFill>
            <a:srgbClr val="92D05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defRPr/>
            </a:pPr>
            <a:endParaRPr lang="en-US" sz="2000" dirty="0">
              <a:solidFill>
                <a:prstClr val="black"/>
              </a:solidFill>
              <a:latin typeface="Trebuchet MS" panose="020B0603020202020204"/>
            </a:endParaRPr>
          </a:p>
        </p:txBody>
      </p:sp>
      <p:sp>
        <p:nvSpPr>
          <p:cNvPr id="12" name="Rectangle 23"/>
          <p:cNvSpPr>
            <a:spLocks noChangeArrowheads="1"/>
          </p:cNvSpPr>
          <p:nvPr/>
        </p:nvSpPr>
        <p:spPr bwMode="auto">
          <a:xfrm>
            <a:off x="2313443" y="2548334"/>
            <a:ext cx="1363910" cy="80000"/>
          </a:xfrm>
          <a:prstGeom prst="rect">
            <a:avLst/>
          </a:prstGeom>
          <a:solidFill>
            <a:srgbClr val="92D05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defRPr/>
            </a:pPr>
            <a:endParaRPr lang="en-US" sz="2000" dirty="0">
              <a:solidFill>
                <a:prstClr val="black"/>
              </a:solidFill>
              <a:latin typeface="Trebuchet MS" panose="020B0603020202020204"/>
            </a:endParaRPr>
          </a:p>
        </p:txBody>
      </p:sp>
      <p:sp>
        <p:nvSpPr>
          <p:cNvPr id="13" name="Rectangle 24"/>
          <p:cNvSpPr>
            <a:spLocks noChangeArrowheads="1"/>
          </p:cNvSpPr>
          <p:nvPr/>
        </p:nvSpPr>
        <p:spPr bwMode="auto">
          <a:xfrm>
            <a:off x="2313443" y="2696627"/>
            <a:ext cx="1633179" cy="80000"/>
          </a:xfrm>
          <a:prstGeom prst="rect">
            <a:avLst/>
          </a:prstGeom>
          <a:solidFill>
            <a:srgbClr val="92D05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defRPr/>
            </a:pPr>
            <a:endParaRPr lang="en-US" sz="2000" dirty="0">
              <a:solidFill>
                <a:prstClr val="black"/>
              </a:solidFill>
              <a:latin typeface="Trebuchet MS" panose="020B0603020202020204"/>
            </a:endParaRPr>
          </a:p>
        </p:txBody>
      </p:sp>
      <p:sp>
        <p:nvSpPr>
          <p:cNvPr id="14" name="Rectangle 25"/>
          <p:cNvSpPr>
            <a:spLocks noChangeArrowheads="1"/>
          </p:cNvSpPr>
          <p:nvPr/>
        </p:nvSpPr>
        <p:spPr bwMode="auto">
          <a:xfrm>
            <a:off x="2313443" y="2831262"/>
            <a:ext cx="187318" cy="80000"/>
          </a:xfrm>
          <a:prstGeom prst="rect">
            <a:avLst/>
          </a:prstGeom>
          <a:solidFill>
            <a:srgbClr val="92D05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defRPr/>
            </a:pPr>
            <a:endParaRPr lang="en-US" sz="2000" dirty="0">
              <a:solidFill>
                <a:prstClr val="black"/>
              </a:solidFill>
              <a:latin typeface="Trebuchet MS" panose="020B0603020202020204"/>
            </a:endParaRPr>
          </a:p>
        </p:txBody>
      </p:sp>
      <p:sp>
        <p:nvSpPr>
          <p:cNvPr id="15" name="Rectangle 26"/>
          <p:cNvSpPr>
            <a:spLocks noChangeArrowheads="1"/>
          </p:cNvSpPr>
          <p:nvPr/>
        </p:nvSpPr>
        <p:spPr bwMode="auto">
          <a:xfrm>
            <a:off x="2313443" y="2977605"/>
            <a:ext cx="1155128" cy="81952"/>
          </a:xfrm>
          <a:prstGeom prst="rect">
            <a:avLst/>
          </a:prstGeom>
          <a:solidFill>
            <a:srgbClr val="92D05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defRPr/>
            </a:pPr>
            <a:endParaRPr lang="en-US" sz="2000" dirty="0">
              <a:solidFill>
                <a:prstClr val="black"/>
              </a:solidFill>
              <a:latin typeface="Trebuchet MS" panose="020B0603020202020204"/>
            </a:endParaRPr>
          </a:p>
        </p:txBody>
      </p:sp>
      <p:sp>
        <p:nvSpPr>
          <p:cNvPr id="16" name="Rectangle 27"/>
          <p:cNvSpPr>
            <a:spLocks noChangeArrowheads="1"/>
          </p:cNvSpPr>
          <p:nvPr/>
        </p:nvSpPr>
        <p:spPr bwMode="auto">
          <a:xfrm>
            <a:off x="2313443" y="3120044"/>
            <a:ext cx="483905" cy="80000"/>
          </a:xfrm>
          <a:prstGeom prst="rect">
            <a:avLst/>
          </a:prstGeom>
          <a:solidFill>
            <a:srgbClr val="92D05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defRPr/>
            </a:pPr>
            <a:endParaRPr lang="en-US" sz="2000" dirty="0">
              <a:solidFill>
                <a:prstClr val="black"/>
              </a:solidFill>
              <a:latin typeface="Trebuchet MS" panose="020B0603020202020204"/>
            </a:endParaRPr>
          </a:p>
        </p:txBody>
      </p:sp>
      <p:sp>
        <p:nvSpPr>
          <p:cNvPr id="17" name="Rectangle 28"/>
          <p:cNvSpPr>
            <a:spLocks noChangeArrowheads="1"/>
          </p:cNvSpPr>
          <p:nvPr/>
        </p:nvSpPr>
        <p:spPr bwMode="auto">
          <a:xfrm>
            <a:off x="2313443" y="3268338"/>
            <a:ext cx="119025" cy="80000"/>
          </a:xfrm>
          <a:prstGeom prst="rect">
            <a:avLst/>
          </a:prstGeom>
          <a:solidFill>
            <a:srgbClr val="92D05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defRPr/>
            </a:pPr>
            <a:endParaRPr lang="en-US" sz="2000" dirty="0">
              <a:solidFill>
                <a:prstClr val="black"/>
              </a:solidFill>
              <a:latin typeface="Trebuchet MS" panose="020B0603020202020204"/>
            </a:endParaRPr>
          </a:p>
        </p:txBody>
      </p:sp>
      <p:sp>
        <p:nvSpPr>
          <p:cNvPr id="18" name="Rectangle 29"/>
          <p:cNvSpPr>
            <a:spLocks noChangeArrowheads="1"/>
          </p:cNvSpPr>
          <p:nvPr/>
        </p:nvSpPr>
        <p:spPr bwMode="auto">
          <a:xfrm>
            <a:off x="2313443" y="3408826"/>
            <a:ext cx="1685862" cy="81952"/>
          </a:xfrm>
          <a:prstGeom prst="rect">
            <a:avLst/>
          </a:prstGeom>
          <a:solidFill>
            <a:srgbClr val="92D05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defRPr/>
            </a:pPr>
            <a:endParaRPr lang="en-US" sz="2000" dirty="0">
              <a:solidFill>
                <a:prstClr val="black"/>
              </a:solidFill>
              <a:latin typeface="Trebuchet MS" panose="020B0603020202020204"/>
            </a:endParaRPr>
          </a:p>
        </p:txBody>
      </p:sp>
      <p:grpSp>
        <p:nvGrpSpPr>
          <p:cNvPr id="7" name="Group 32"/>
          <p:cNvGrpSpPr>
            <a:grpSpLocks noChangeAspect="1"/>
          </p:cNvGrpSpPr>
          <p:nvPr/>
        </p:nvGrpSpPr>
        <p:grpSpPr bwMode="auto">
          <a:xfrm>
            <a:off x="4034432" y="2790287"/>
            <a:ext cx="803907" cy="659515"/>
            <a:chOff x="2065" y="1939"/>
            <a:chExt cx="412" cy="338"/>
          </a:xfrm>
          <a:solidFill>
            <a:srgbClr val="FF8C00"/>
          </a:solidFill>
        </p:grpSpPr>
        <p:sp>
          <p:nvSpPr>
            <p:cNvPr id="8" name="Freeform 34"/>
            <p:cNvSpPr>
              <a:spLocks noEditPoints="1"/>
            </p:cNvSpPr>
            <p:nvPr/>
          </p:nvSpPr>
          <p:spPr bwMode="auto">
            <a:xfrm>
              <a:off x="2110" y="1987"/>
              <a:ext cx="83" cy="83"/>
            </a:xfrm>
            <a:custGeom>
              <a:avLst/>
              <a:gdLst>
                <a:gd name="T0" fmla="*/ 457 w 664"/>
                <a:gd name="T1" fmla="*/ 88 h 664"/>
                <a:gd name="T2" fmla="*/ 434 w 664"/>
                <a:gd name="T3" fmla="*/ 101 h 664"/>
                <a:gd name="T4" fmla="*/ 91 w 664"/>
                <a:gd name="T5" fmla="*/ 448 h 664"/>
                <a:gd name="T6" fmla="*/ 87 w 664"/>
                <a:gd name="T7" fmla="*/ 478 h 664"/>
                <a:gd name="T8" fmla="*/ 101 w 664"/>
                <a:gd name="T9" fmla="*/ 506 h 664"/>
                <a:gd name="T10" fmla="*/ 172 w 664"/>
                <a:gd name="T11" fmla="*/ 573 h 664"/>
                <a:gd name="T12" fmla="*/ 202 w 664"/>
                <a:gd name="T13" fmla="*/ 577 h 664"/>
                <a:gd name="T14" fmla="*/ 229 w 664"/>
                <a:gd name="T15" fmla="*/ 563 h 664"/>
                <a:gd name="T16" fmla="*/ 571 w 664"/>
                <a:gd name="T17" fmla="*/ 219 h 664"/>
                <a:gd name="T18" fmla="*/ 578 w 664"/>
                <a:gd name="T19" fmla="*/ 194 h 664"/>
                <a:gd name="T20" fmla="*/ 571 w 664"/>
                <a:gd name="T21" fmla="*/ 169 h 664"/>
                <a:gd name="T22" fmla="*/ 505 w 664"/>
                <a:gd name="T23" fmla="*/ 101 h 664"/>
                <a:gd name="T24" fmla="*/ 483 w 664"/>
                <a:gd name="T25" fmla="*/ 88 h 664"/>
                <a:gd name="T26" fmla="*/ 482 w 664"/>
                <a:gd name="T27" fmla="*/ 0 h 664"/>
                <a:gd name="T28" fmla="*/ 527 w 664"/>
                <a:gd name="T29" fmla="*/ 12 h 664"/>
                <a:gd name="T30" fmla="*/ 566 w 664"/>
                <a:gd name="T31" fmla="*/ 39 h 664"/>
                <a:gd name="T32" fmla="*/ 641 w 664"/>
                <a:gd name="T33" fmla="*/ 119 h 664"/>
                <a:gd name="T34" fmla="*/ 661 w 664"/>
                <a:gd name="T35" fmla="*/ 167 h 664"/>
                <a:gd name="T36" fmla="*/ 661 w 664"/>
                <a:gd name="T37" fmla="*/ 221 h 664"/>
                <a:gd name="T38" fmla="*/ 641 w 664"/>
                <a:gd name="T39" fmla="*/ 270 h 664"/>
                <a:gd name="T40" fmla="*/ 290 w 664"/>
                <a:gd name="T41" fmla="*/ 624 h 664"/>
                <a:gd name="T42" fmla="*/ 255 w 664"/>
                <a:gd name="T43" fmla="*/ 650 h 664"/>
                <a:gd name="T44" fmla="*/ 215 w 664"/>
                <a:gd name="T45" fmla="*/ 662 h 664"/>
                <a:gd name="T46" fmla="*/ 173 w 664"/>
                <a:gd name="T47" fmla="*/ 662 h 664"/>
                <a:gd name="T48" fmla="*/ 133 w 664"/>
                <a:gd name="T49" fmla="*/ 650 h 664"/>
                <a:gd name="T50" fmla="*/ 98 w 664"/>
                <a:gd name="T51" fmla="*/ 624 h 664"/>
                <a:gd name="T52" fmla="*/ 23 w 664"/>
                <a:gd name="T53" fmla="*/ 548 h 664"/>
                <a:gd name="T54" fmla="*/ 4 w 664"/>
                <a:gd name="T55" fmla="*/ 505 h 664"/>
                <a:gd name="T56" fmla="*/ 0 w 664"/>
                <a:gd name="T57" fmla="*/ 459 h 664"/>
                <a:gd name="T58" fmla="*/ 11 w 664"/>
                <a:gd name="T59" fmla="*/ 413 h 664"/>
                <a:gd name="T60" fmla="*/ 39 w 664"/>
                <a:gd name="T61" fmla="*/ 374 h 664"/>
                <a:gd name="T62" fmla="*/ 392 w 664"/>
                <a:gd name="T63" fmla="*/ 23 h 664"/>
                <a:gd name="T64" fmla="*/ 435 w 664"/>
                <a:gd name="T65" fmla="*/ 4 h 664"/>
                <a:gd name="T66" fmla="*/ 482 w 664"/>
                <a:gd name="T67" fmla="*/ 0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4" h="664">
                  <a:moveTo>
                    <a:pt x="470" y="86"/>
                  </a:moveTo>
                  <a:lnTo>
                    <a:pt x="457" y="88"/>
                  </a:lnTo>
                  <a:lnTo>
                    <a:pt x="445" y="93"/>
                  </a:lnTo>
                  <a:lnTo>
                    <a:pt x="434" y="101"/>
                  </a:lnTo>
                  <a:lnTo>
                    <a:pt x="101" y="435"/>
                  </a:lnTo>
                  <a:lnTo>
                    <a:pt x="91" y="448"/>
                  </a:lnTo>
                  <a:lnTo>
                    <a:pt x="87" y="462"/>
                  </a:lnTo>
                  <a:lnTo>
                    <a:pt x="87" y="478"/>
                  </a:lnTo>
                  <a:lnTo>
                    <a:pt x="91" y="493"/>
                  </a:lnTo>
                  <a:lnTo>
                    <a:pt x="101" y="506"/>
                  </a:lnTo>
                  <a:lnTo>
                    <a:pt x="159" y="563"/>
                  </a:lnTo>
                  <a:lnTo>
                    <a:pt x="172" y="573"/>
                  </a:lnTo>
                  <a:lnTo>
                    <a:pt x="186" y="577"/>
                  </a:lnTo>
                  <a:lnTo>
                    <a:pt x="202" y="577"/>
                  </a:lnTo>
                  <a:lnTo>
                    <a:pt x="216" y="573"/>
                  </a:lnTo>
                  <a:lnTo>
                    <a:pt x="229" y="563"/>
                  </a:lnTo>
                  <a:lnTo>
                    <a:pt x="563" y="230"/>
                  </a:lnTo>
                  <a:lnTo>
                    <a:pt x="571" y="219"/>
                  </a:lnTo>
                  <a:lnTo>
                    <a:pt x="576" y="207"/>
                  </a:lnTo>
                  <a:lnTo>
                    <a:pt x="578" y="194"/>
                  </a:lnTo>
                  <a:lnTo>
                    <a:pt x="576" y="181"/>
                  </a:lnTo>
                  <a:lnTo>
                    <a:pt x="571" y="169"/>
                  </a:lnTo>
                  <a:lnTo>
                    <a:pt x="563" y="159"/>
                  </a:lnTo>
                  <a:lnTo>
                    <a:pt x="505" y="101"/>
                  </a:lnTo>
                  <a:lnTo>
                    <a:pt x="495" y="93"/>
                  </a:lnTo>
                  <a:lnTo>
                    <a:pt x="483" y="88"/>
                  </a:lnTo>
                  <a:lnTo>
                    <a:pt x="470" y="86"/>
                  </a:lnTo>
                  <a:close/>
                  <a:moveTo>
                    <a:pt x="482" y="0"/>
                  </a:moveTo>
                  <a:lnTo>
                    <a:pt x="504" y="4"/>
                  </a:lnTo>
                  <a:lnTo>
                    <a:pt x="527" y="12"/>
                  </a:lnTo>
                  <a:lnTo>
                    <a:pt x="547" y="23"/>
                  </a:lnTo>
                  <a:lnTo>
                    <a:pt x="566" y="39"/>
                  </a:lnTo>
                  <a:lnTo>
                    <a:pt x="624" y="98"/>
                  </a:lnTo>
                  <a:lnTo>
                    <a:pt x="641" y="119"/>
                  </a:lnTo>
                  <a:lnTo>
                    <a:pt x="653" y="142"/>
                  </a:lnTo>
                  <a:lnTo>
                    <a:pt x="661" y="167"/>
                  </a:lnTo>
                  <a:lnTo>
                    <a:pt x="664" y="194"/>
                  </a:lnTo>
                  <a:lnTo>
                    <a:pt x="661" y="221"/>
                  </a:lnTo>
                  <a:lnTo>
                    <a:pt x="653" y="246"/>
                  </a:lnTo>
                  <a:lnTo>
                    <a:pt x="641" y="270"/>
                  </a:lnTo>
                  <a:lnTo>
                    <a:pt x="624" y="291"/>
                  </a:lnTo>
                  <a:lnTo>
                    <a:pt x="290" y="624"/>
                  </a:lnTo>
                  <a:lnTo>
                    <a:pt x="273" y="638"/>
                  </a:lnTo>
                  <a:lnTo>
                    <a:pt x="255" y="650"/>
                  </a:lnTo>
                  <a:lnTo>
                    <a:pt x="235" y="658"/>
                  </a:lnTo>
                  <a:lnTo>
                    <a:pt x="215" y="662"/>
                  </a:lnTo>
                  <a:lnTo>
                    <a:pt x="194" y="664"/>
                  </a:lnTo>
                  <a:lnTo>
                    <a:pt x="173" y="662"/>
                  </a:lnTo>
                  <a:lnTo>
                    <a:pt x="153" y="658"/>
                  </a:lnTo>
                  <a:lnTo>
                    <a:pt x="133" y="650"/>
                  </a:lnTo>
                  <a:lnTo>
                    <a:pt x="114" y="638"/>
                  </a:lnTo>
                  <a:lnTo>
                    <a:pt x="98" y="624"/>
                  </a:lnTo>
                  <a:lnTo>
                    <a:pt x="39" y="566"/>
                  </a:lnTo>
                  <a:lnTo>
                    <a:pt x="23" y="548"/>
                  </a:lnTo>
                  <a:lnTo>
                    <a:pt x="11" y="527"/>
                  </a:lnTo>
                  <a:lnTo>
                    <a:pt x="4" y="505"/>
                  </a:lnTo>
                  <a:lnTo>
                    <a:pt x="0" y="482"/>
                  </a:lnTo>
                  <a:lnTo>
                    <a:pt x="0" y="459"/>
                  </a:lnTo>
                  <a:lnTo>
                    <a:pt x="4" y="436"/>
                  </a:lnTo>
                  <a:lnTo>
                    <a:pt x="11" y="413"/>
                  </a:lnTo>
                  <a:lnTo>
                    <a:pt x="23" y="393"/>
                  </a:lnTo>
                  <a:lnTo>
                    <a:pt x="39" y="374"/>
                  </a:lnTo>
                  <a:lnTo>
                    <a:pt x="374" y="39"/>
                  </a:lnTo>
                  <a:lnTo>
                    <a:pt x="392" y="23"/>
                  </a:lnTo>
                  <a:lnTo>
                    <a:pt x="413" y="12"/>
                  </a:lnTo>
                  <a:lnTo>
                    <a:pt x="435" y="4"/>
                  </a:lnTo>
                  <a:lnTo>
                    <a:pt x="458" y="0"/>
                  </a:lnTo>
                  <a:lnTo>
                    <a:pt x="4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defRPr/>
              </a:pPr>
              <a:endParaRPr lang="en-US" sz="2000" dirty="0">
                <a:solidFill>
                  <a:prstClr val="black"/>
                </a:solidFill>
                <a:latin typeface="Trebuchet MS" panose="020B0603020202020204"/>
              </a:endParaRPr>
            </a:p>
          </p:txBody>
        </p:sp>
        <p:sp>
          <p:nvSpPr>
            <p:cNvPr id="9" name="Freeform 35"/>
            <p:cNvSpPr>
              <a:spLocks noEditPoints="1"/>
            </p:cNvSpPr>
            <p:nvPr/>
          </p:nvSpPr>
          <p:spPr bwMode="auto">
            <a:xfrm>
              <a:off x="2065" y="1939"/>
              <a:ext cx="412" cy="338"/>
            </a:xfrm>
            <a:custGeom>
              <a:avLst/>
              <a:gdLst>
                <a:gd name="T0" fmla="*/ 2092 w 3299"/>
                <a:gd name="T1" fmla="*/ 2072 h 2703"/>
                <a:gd name="T2" fmla="*/ 2492 w 3299"/>
                <a:gd name="T3" fmla="*/ 2360 h 2703"/>
                <a:gd name="T4" fmla="*/ 829 w 3299"/>
                <a:gd name="T5" fmla="*/ 2460 h 2703"/>
                <a:gd name="T6" fmla="*/ 817 w 3299"/>
                <a:gd name="T7" fmla="*/ 2573 h 2703"/>
                <a:gd name="T8" fmla="*/ 925 w 3299"/>
                <a:gd name="T9" fmla="*/ 2612 h 2703"/>
                <a:gd name="T10" fmla="*/ 2380 w 3299"/>
                <a:gd name="T11" fmla="*/ 1004 h 2703"/>
                <a:gd name="T12" fmla="*/ 904 w 3299"/>
                <a:gd name="T13" fmla="*/ 1230 h 2703"/>
                <a:gd name="T14" fmla="*/ 1307 w 3299"/>
                <a:gd name="T15" fmla="*/ 1516 h 2703"/>
                <a:gd name="T16" fmla="*/ 2257 w 3299"/>
                <a:gd name="T17" fmla="*/ 552 h 2703"/>
                <a:gd name="T18" fmla="*/ 2388 w 3299"/>
                <a:gd name="T19" fmla="*/ 787 h 2703"/>
                <a:gd name="T20" fmla="*/ 2464 w 3299"/>
                <a:gd name="T21" fmla="*/ 969 h 2703"/>
                <a:gd name="T22" fmla="*/ 2646 w 3299"/>
                <a:gd name="T23" fmla="*/ 1045 h 2703"/>
                <a:gd name="T24" fmla="*/ 2746 w 3299"/>
                <a:gd name="T25" fmla="*/ 1043 h 2703"/>
                <a:gd name="T26" fmla="*/ 3020 w 3299"/>
                <a:gd name="T27" fmla="*/ 1241 h 2703"/>
                <a:gd name="T28" fmla="*/ 3117 w 3299"/>
                <a:gd name="T29" fmla="*/ 1144 h 2703"/>
                <a:gd name="T30" fmla="*/ 2918 w 3299"/>
                <a:gd name="T31" fmla="*/ 868 h 2703"/>
                <a:gd name="T32" fmla="*/ 2911 w 3299"/>
                <a:gd name="T33" fmla="*/ 704 h 2703"/>
                <a:gd name="T34" fmla="*/ 2791 w 3299"/>
                <a:gd name="T35" fmla="*/ 549 h 2703"/>
                <a:gd name="T36" fmla="*/ 2592 w 3299"/>
                <a:gd name="T37" fmla="*/ 519 h 2703"/>
                <a:gd name="T38" fmla="*/ 703 w 3299"/>
                <a:gd name="T39" fmla="*/ 116 h 2703"/>
                <a:gd name="T40" fmla="*/ 93 w 3299"/>
                <a:gd name="T41" fmla="*/ 714 h 2703"/>
                <a:gd name="T42" fmla="*/ 113 w 3299"/>
                <a:gd name="T43" fmla="*/ 814 h 2703"/>
                <a:gd name="T44" fmla="*/ 571 w 3299"/>
                <a:gd name="T45" fmla="*/ 1199 h 2703"/>
                <a:gd name="T46" fmla="*/ 1175 w 3299"/>
                <a:gd name="T47" fmla="*/ 580 h 2703"/>
                <a:gd name="T48" fmla="*/ 771 w 3299"/>
                <a:gd name="T49" fmla="*/ 130 h 2703"/>
                <a:gd name="T50" fmla="*/ 2123 w 3299"/>
                <a:gd name="T51" fmla="*/ 561 h 2703"/>
                <a:gd name="T52" fmla="*/ 2323 w 3299"/>
                <a:gd name="T53" fmla="*/ 12 h 2703"/>
                <a:gd name="T54" fmla="*/ 2528 w 3299"/>
                <a:gd name="T55" fmla="*/ 277 h 2703"/>
                <a:gd name="T56" fmla="*/ 2764 w 3299"/>
                <a:gd name="T57" fmla="*/ 443 h 2703"/>
                <a:gd name="T58" fmla="*/ 2956 w 3299"/>
                <a:gd name="T59" fmla="*/ 594 h 2703"/>
                <a:gd name="T60" fmla="*/ 3003 w 3299"/>
                <a:gd name="T61" fmla="*/ 835 h 2703"/>
                <a:gd name="T62" fmla="*/ 3250 w 3299"/>
                <a:gd name="T63" fmla="*/ 1235 h 2703"/>
                <a:gd name="T64" fmla="*/ 3277 w 3299"/>
                <a:gd name="T65" fmla="*/ 1418 h 2703"/>
                <a:gd name="T66" fmla="*/ 3038 w 3299"/>
                <a:gd name="T67" fmla="*/ 1345 h 2703"/>
                <a:gd name="T68" fmla="*/ 2671 w 3299"/>
                <a:gd name="T69" fmla="*/ 1131 h 2703"/>
                <a:gd name="T70" fmla="*/ 3039 w 3299"/>
                <a:gd name="T71" fmla="*/ 2488 h 2703"/>
                <a:gd name="T72" fmla="*/ 2876 w 3299"/>
                <a:gd name="T73" fmla="*/ 2690 h 2703"/>
                <a:gd name="T74" fmla="*/ 2567 w 3299"/>
                <a:gd name="T75" fmla="*/ 2649 h 2703"/>
                <a:gd name="T76" fmla="*/ 2165 w 3299"/>
                <a:gd name="T77" fmla="*/ 2364 h 2703"/>
                <a:gd name="T78" fmla="*/ 1764 w 3299"/>
                <a:gd name="T79" fmla="*/ 2076 h 2703"/>
                <a:gd name="T80" fmla="*/ 923 w 3299"/>
                <a:gd name="T81" fmla="*/ 2701 h 2703"/>
                <a:gd name="T82" fmla="*/ 769 w 3299"/>
                <a:gd name="T83" fmla="*/ 2650 h 2703"/>
                <a:gd name="T84" fmla="*/ 719 w 3299"/>
                <a:gd name="T85" fmla="*/ 2497 h 2703"/>
                <a:gd name="T86" fmla="*/ 1250 w 3299"/>
                <a:gd name="T87" fmla="*/ 1586 h 2703"/>
                <a:gd name="T88" fmla="*/ 632 w 3299"/>
                <a:gd name="T89" fmla="*/ 1265 h 2703"/>
                <a:gd name="T90" fmla="*/ 462 w 3299"/>
                <a:gd name="T91" fmla="*/ 1271 h 2703"/>
                <a:gd name="T92" fmla="*/ 9 w 3299"/>
                <a:gd name="T93" fmla="*/ 804 h 2703"/>
                <a:gd name="T94" fmla="*/ 19 w 3299"/>
                <a:gd name="T95" fmla="*/ 669 h 2703"/>
                <a:gd name="T96" fmla="*/ 666 w 3299"/>
                <a:gd name="T97" fmla="*/ 37 h 2703"/>
                <a:gd name="T98" fmla="*/ 825 w 3299"/>
                <a:gd name="T99" fmla="*/ 62 h 2703"/>
                <a:gd name="T100" fmla="*/ 1260 w 3299"/>
                <a:gd name="T101" fmla="*/ 543 h 2703"/>
                <a:gd name="T102" fmla="*/ 1860 w 3299"/>
                <a:gd name="T103" fmla="*/ 1307 h 2703"/>
                <a:gd name="T104" fmla="*/ 2153 w 3299"/>
                <a:gd name="T105" fmla="*/ 653 h 2703"/>
                <a:gd name="T106" fmla="*/ 2092 w 3299"/>
                <a:gd name="T107" fmla="*/ 653 h 2703"/>
                <a:gd name="T108" fmla="*/ 1887 w 3299"/>
                <a:gd name="T109" fmla="*/ 386 h 2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99" h="2703">
                  <a:moveTo>
                    <a:pt x="2051" y="1621"/>
                  </a:moveTo>
                  <a:lnTo>
                    <a:pt x="1766" y="1906"/>
                  </a:lnTo>
                  <a:lnTo>
                    <a:pt x="1829" y="2015"/>
                  </a:lnTo>
                  <a:lnTo>
                    <a:pt x="2070" y="2060"/>
                  </a:lnTo>
                  <a:lnTo>
                    <a:pt x="2082" y="2064"/>
                  </a:lnTo>
                  <a:lnTo>
                    <a:pt x="2092" y="2072"/>
                  </a:lnTo>
                  <a:lnTo>
                    <a:pt x="2100" y="2081"/>
                  </a:lnTo>
                  <a:lnTo>
                    <a:pt x="2222" y="2294"/>
                  </a:lnTo>
                  <a:lnTo>
                    <a:pt x="2462" y="2339"/>
                  </a:lnTo>
                  <a:lnTo>
                    <a:pt x="2474" y="2343"/>
                  </a:lnTo>
                  <a:lnTo>
                    <a:pt x="2484" y="2350"/>
                  </a:lnTo>
                  <a:lnTo>
                    <a:pt x="2492" y="2360"/>
                  </a:lnTo>
                  <a:lnTo>
                    <a:pt x="2614" y="2572"/>
                  </a:lnTo>
                  <a:lnTo>
                    <a:pt x="2832" y="2613"/>
                  </a:lnTo>
                  <a:lnTo>
                    <a:pt x="2940" y="2509"/>
                  </a:lnTo>
                  <a:lnTo>
                    <a:pt x="2051" y="1621"/>
                  </a:lnTo>
                  <a:close/>
                  <a:moveTo>
                    <a:pt x="2343" y="947"/>
                  </a:moveTo>
                  <a:lnTo>
                    <a:pt x="829" y="2460"/>
                  </a:lnTo>
                  <a:lnTo>
                    <a:pt x="816" y="2476"/>
                  </a:lnTo>
                  <a:lnTo>
                    <a:pt x="808" y="2495"/>
                  </a:lnTo>
                  <a:lnTo>
                    <a:pt x="804" y="2514"/>
                  </a:lnTo>
                  <a:lnTo>
                    <a:pt x="804" y="2534"/>
                  </a:lnTo>
                  <a:lnTo>
                    <a:pt x="808" y="2554"/>
                  </a:lnTo>
                  <a:lnTo>
                    <a:pt x="817" y="2573"/>
                  </a:lnTo>
                  <a:lnTo>
                    <a:pt x="830" y="2589"/>
                  </a:lnTo>
                  <a:lnTo>
                    <a:pt x="847" y="2603"/>
                  </a:lnTo>
                  <a:lnTo>
                    <a:pt x="865" y="2611"/>
                  </a:lnTo>
                  <a:lnTo>
                    <a:pt x="885" y="2616"/>
                  </a:lnTo>
                  <a:lnTo>
                    <a:pt x="905" y="2616"/>
                  </a:lnTo>
                  <a:lnTo>
                    <a:pt x="925" y="2612"/>
                  </a:lnTo>
                  <a:lnTo>
                    <a:pt x="943" y="2603"/>
                  </a:lnTo>
                  <a:lnTo>
                    <a:pt x="960" y="2590"/>
                  </a:lnTo>
                  <a:lnTo>
                    <a:pt x="2469" y="1081"/>
                  </a:lnTo>
                  <a:lnTo>
                    <a:pt x="2435" y="1057"/>
                  </a:lnTo>
                  <a:lnTo>
                    <a:pt x="2403" y="1030"/>
                  </a:lnTo>
                  <a:lnTo>
                    <a:pt x="2380" y="1004"/>
                  </a:lnTo>
                  <a:lnTo>
                    <a:pt x="2360" y="976"/>
                  </a:lnTo>
                  <a:lnTo>
                    <a:pt x="2343" y="947"/>
                  </a:lnTo>
                  <a:close/>
                  <a:moveTo>
                    <a:pt x="1167" y="737"/>
                  </a:moveTo>
                  <a:lnTo>
                    <a:pt x="712" y="1192"/>
                  </a:lnTo>
                  <a:lnTo>
                    <a:pt x="892" y="1226"/>
                  </a:lnTo>
                  <a:lnTo>
                    <a:pt x="904" y="1230"/>
                  </a:lnTo>
                  <a:lnTo>
                    <a:pt x="914" y="1237"/>
                  </a:lnTo>
                  <a:lnTo>
                    <a:pt x="921" y="1247"/>
                  </a:lnTo>
                  <a:lnTo>
                    <a:pt x="1043" y="1460"/>
                  </a:lnTo>
                  <a:lnTo>
                    <a:pt x="1285" y="1505"/>
                  </a:lnTo>
                  <a:lnTo>
                    <a:pt x="1297" y="1509"/>
                  </a:lnTo>
                  <a:lnTo>
                    <a:pt x="1307" y="1516"/>
                  </a:lnTo>
                  <a:lnTo>
                    <a:pt x="1314" y="1526"/>
                  </a:lnTo>
                  <a:lnTo>
                    <a:pt x="1434" y="1733"/>
                  </a:lnTo>
                  <a:lnTo>
                    <a:pt x="1799" y="1369"/>
                  </a:lnTo>
                  <a:lnTo>
                    <a:pt x="1167" y="737"/>
                  </a:lnTo>
                  <a:close/>
                  <a:moveTo>
                    <a:pt x="2427" y="381"/>
                  </a:moveTo>
                  <a:lnTo>
                    <a:pt x="2257" y="552"/>
                  </a:lnTo>
                  <a:lnTo>
                    <a:pt x="2383" y="678"/>
                  </a:lnTo>
                  <a:lnTo>
                    <a:pt x="2391" y="690"/>
                  </a:lnTo>
                  <a:lnTo>
                    <a:pt x="2395" y="703"/>
                  </a:lnTo>
                  <a:lnTo>
                    <a:pt x="2394" y="718"/>
                  </a:lnTo>
                  <a:lnTo>
                    <a:pt x="2389" y="752"/>
                  </a:lnTo>
                  <a:lnTo>
                    <a:pt x="2388" y="787"/>
                  </a:lnTo>
                  <a:lnTo>
                    <a:pt x="2391" y="821"/>
                  </a:lnTo>
                  <a:lnTo>
                    <a:pt x="2398" y="854"/>
                  </a:lnTo>
                  <a:lnTo>
                    <a:pt x="2409" y="886"/>
                  </a:lnTo>
                  <a:lnTo>
                    <a:pt x="2424" y="916"/>
                  </a:lnTo>
                  <a:lnTo>
                    <a:pt x="2442" y="944"/>
                  </a:lnTo>
                  <a:lnTo>
                    <a:pt x="2464" y="969"/>
                  </a:lnTo>
                  <a:lnTo>
                    <a:pt x="2489" y="991"/>
                  </a:lnTo>
                  <a:lnTo>
                    <a:pt x="2517" y="1009"/>
                  </a:lnTo>
                  <a:lnTo>
                    <a:pt x="2547" y="1024"/>
                  </a:lnTo>
                  <a:lnTo>
                    <a:pt x="2579" y="1035"/>
                  </a:lnTo>
                  <a:lnTo>
                    <a:pt x="2612" y="1042"/>
                  </a:lnTo>
                  <a:lnTo>
                    <a:pt x="2646" y="1045"/>
                  </a:lnTo>
                  <a:lnTo>
                    <a:pt x="2681" y="1044"/>
                  </a:lnTo>
                  <a:lnTo>
                    <a:pt x="2715" y="1039"/>
                  </a:lnTo>
                  <a:lnTo>
                    <a:pt x="2720" y="1038"/>
                  </a:lnTo>
                  <a:lnTo>
                    <a:pt x="2724" y="1038"/>
                  </a:lnTo>
                  <a:lnTo>
                    <a:pt x="2736" y="1039"/>
                  </a:lnTo>
                  <a:lnTo>
                    <a:pt x="2746" y="1043"/>
                  </a:lnTo>
                  <a:lnTo>
                    <a:pt x="2755" y="1050"/>
                  </a:lnTo>
                  <a:lnTo>
                    <a:pt x="2803" y="1095"/>
                  </a:lnTo>
                  <a:lnTo>
                    <a:pt x="2853" y="1136"/>
                  </a:lnTo>
                  <a:lnTo>
                    <a:pt x="2907" y="1175"/>
                  </a:lnTo>
                  <a:lnTo>
                    <a:pt x="2962" y="1210"/>
                  </a:lnTo>
                  <a:lnTo>
                    <a:pt x="3020" y="1241"/>
                  </a:lnTo>
                  <a:lnTo>
                    <a:pt x="3079" y="1269"/>
                  </a:lnTo>
                  <a:lnTo>
                    <a:pt x="3140" y="1293"/>
                  </a:lnTo>
                  <a:lnTo>
                    <a:pt x="3185" y="1309"/>
                  </a:lnTo>
                  <a:lnTo>
                    <a:pt x="3169" y="1264"/>
                  </a:lnTo>
                  <a:lnTo>
                    <a:pt x="3145" y="1203"/>
                  </a:lnTo>
                  <a:lnTo>
                    <a:pt x="3117" y="1144"/>
                  </a:lnTo>
                  <a:lnTo>
                    <a:pt x="3086" y="1087"/>
                  </a:lnTo>
                  <a:lnTo>
                    <a:pt x="3051" y="1031"/>
                  </a:lnTo>
                  <a:lnTo>
                    <a:pt x="3012" y="978"/>
                  </a:lnTo>
                  <a:lnTo>
                    <a:pt x="2971" y="928"/>
                  </a:lnTo>
                  <a:lnTo>
                    <a:pt x="2926" y="880"/>
                  </a:lnTo>
                  <a:lnTo>
                    <a:pt x="2918" y="868"/>
                  </a:lnTo>
                  <a:lnTo>
                    <a:pt x="2914" y="855"/>
                  </a:lnTo>
                  <a:lnTo>
                    <a:pt x="2914" y="840"/>
                  </a:lnTo>
                  <a:lnTo>
                    <a:pt x="2920" y="806"/>
                  </a:lnTo>
                  <a:lnTo>
                    <a:pt x="2921" y="771"/>
                  </a:lnTo>
                  <a:lnTo>
                    <a:pt x="2918" y="737"/>
                  </a:lnTo>
                  <a:lnTo>
                    <a:pt x="2911" y="704"/>
                  </a:lnTo>
                  <a:lnTo>
                    <a:pt x="2900" y="672"/>
                  </a:lnTo>
                  <a:lnTo>
                    <a:pt x="2884" y="642"/>
                  </a:lnTo>
                  <a:lnTo>
                    <a:pt x="2865" y="614"/>
                  </a:lnTo>
                  <a:lnTo>
                    <a:pt x="2844" y="589"/>
                  </a:lnTo>
                  <a:lnTo>
                    <a:pt x="2818" y="567"/>
                  </a:lnTo>
                  <a:lnTo>
                    <a:pt x="2791" y="549"/>
                  </a:lnTo>
                  <a:lnTo>
                    <a:pt x="2761" y="534"/>
                  </a:lnTo>
                  <a:lnTo>
                    <a:pt x="2729" y="523"/>
                  </a:lnTo>
                  <a:lnTo>
                    <a:pt x="2696" y="516"/>
                  </a:lnTo>
                  <a:lnTo>
                    <a:pt x="2662" y="513"/>
                  </a:lnTo>
                  <a:lnTo>
                    <a:pt x="2627" y="514"/>
                  </a:lnTo>
                  <a:lnTo>
                    <a:pt x="2592" y="519"/>
                  </a:lnTo>
                  <a:lnTo>
                    <a:pt x="2578" y="520"/>
                  </a:lnTo>
                  <a:lnTo>
                    <a:pt x="2565" y="516"/>
                  </a:lnTo>
                  <a:lnTo>
                    <a:pt x="2553" y="508"/>
                  </a:lnTo>
                  <a:lnTo>
                    <a:pt x="2427" y="381"/>
                  </a:lnTo>
                  <a:close/>
                  <a:moveTo>
                    <a:pt x="721" y="114"/>
                  </a:moveTo>
                  <a:lnTo>
                    <a:pt x="703" y="116"/>
                  </a:lnTo>
                  <a:lnTo>
                    <a:pt x="686" y="121"/>
                  </a:lnTo>
                  <a:lnTo>
                    <a:pt x="671" y="130"/>
                  </a:lnTo>
                  <a:lnTo>
                    <a:pt x="657" y="141"/>
                  </a:lnTo>
                  <a:lnTo>
                    <a:pt x="113" y="685"/>
                  </a:lnTo>
                  <a:lnTo>
                    <a:pt x="101" y="699"/>
                  </a:lnTo>
                  <a:lnTo>
                    <a:pt x="93" y="714"/>
                  </a:lnTo>
                  <a:lnTo>
                    <a:pt x="88" y="731"/>
                  </a:lnTo>
                  <a:lnTo>
                    <a:pt x="86" y="749"/>
                  </a:lnTo>
                  <a:lnTo>
                    <a:pt x="88" y="767"/>
                  </a:lnTo>
                  <a:lnTo>
                    <a:pt x="93" y="784"/>
                  </a:lnTo>
                  <a:lnTo>
                    <a:pt x="101" y="800"/>
                  </a:lnTo>
                  <a:lnTo>
                    <a:pt x="113" y="814"/>
                  </a:lnTo>
                  <a:lnTo>
                    <a:pt x="477" y="1177"/>
                  </a:lnTo>
                  <a:lnTo>
                    <a:pt x="493" y="1190"/>
                  </a:lnTo>
                  <a:lnTo>
                    <a:pt x="512" y="1199"/>
                  </a:lnTo>
                  <a:lnTo>
                    <a:pt x="531" y="1203"/>
                  </a:lnTo>
                  <a:lnTo>
                    <a:pt x="551" y="1203"/>
                  </a:lnTo>
                  <a:lnTo>
                    <a:pt x="571" y="1199"/>
                  </a:lnTo>
                  <a:lnTo>
                    <a:pt x="589" y="1190"/>
                  </a:lnTo>
                  <a:lnTo>
                    <a:pt x="605" y="1177"/>
                  </a:lnTo>
                  <a:lnTo>
                    <a:pt x="1149" y="634"/>
                  </a:lnTo>
                  <a:lnTo>
                    <a:pt x="1162" y="617"/>
                  </a:lnTo>
                  <a:lnTo>
                    <a:pt x="1170" y="599"/>
                  </a:lnTo>
                  <a:lnTo>
                    <a:pt x="1175" y="580"/>
                  </a:lnTo>
                  <a:lnTo>
                    <a:pt x="1175" y="560"/>
                  </a:lnTo>
                  <a:lnTo>
                    <a:pt x="1170" y="540"/>
                  </a:lnTo>
                  <a:lnTo>
                    <a:pt x="1162" y="522"/>
                  </a:lnTo>
                  <a:lnTo>
                    <a:pt x="1149" y="505"/>
                  </a:lnTo>
                  <a:lnTo>
                    <a:pt x="785" y="141"/>
                  </a:lnTo>
                  <a:lnTo>
                    <a:pt x="771" y="130"/>
                  </a:lnTo>
                  <a:lnTo>
                    <a:pt x="756" y="121"/>
                  </a:lnTo>
                  <a:lnTo>
                    <a:pt x="739" y="116"/>
                  </a:lnTo>
                  <a:lnTo>
                    <a:pt x="721" y="114"/>
                  </a:lnTo>
                  <a:close/>
                  <a:moveTo>
                    <a:pt x="2293" y="103"/>
                  </a:moveTo>
                  <a:lnTo>
                    <a:pt x="1978" y="417"/>
                  </a:lnTo>
                  <a:lnTo>
                    <a:pt x="2123" y="561"/>
                  </a:lnTo>
                  <a:lnTo>
                    <a:pt x="2436" y="247"/>
                  </a:lnTo>
                  <a:lnTo>
                    <a:pt x="2293" y="103"/>
                  </a:lnTo>
                  <a:close/>
                  <a:moveTo>
                    <a:pt x="2286" y="0"/>
                  </a:moveTo>
                  <a:lnTo>
                    <a:pt x="2299" y="0"/>
                  </a:lnTo>
                  <a:lnTo>
                    <a:pt x="2312" y="4"/>
                  </a:lnTo>
                  <a:lnTo>
                    <a:pt x="2323" y="12"/>
                  </a:lnTo>
                  <a:lnTo>
                    <a:pt x="2528" y="217"/>
                  </a:lnTo>
                  <a:lnTo>
                    <a:pt x="2536" y="228"/>
                  </a:lnTo>
                  <a:lnTo>
                    <a:pt x="2540" y="240"/>
                  </a:lnTo>
                  <a:lnTo>
                    <a:pt x="2540" y="254"/>
                  </a:lnTo>
                  <a:lnTo>
                    <a:pt x="2536" y="266"/>
                  </a:lnTo>
                  <a:lnTo>
                    <a:pt x="2528" y="277"/>
                  </a:lnTo>
                  <a:lnTo>
                    <a:pt x="2486" y="319"/>
                  </a:lnTo>
                  <a:lnTo>
                    <a:pt x="2598" y="430"/>
                  </a:lnTo>
                  <a:lnTo>
                    <a:pt x="2640" y="426"/>
                  </a:lnTo>
                  <a:lnTo>
                    <a:pt x="2682" y="427"/>
                  </a:lnTo>
                  <a:lnTo>
                    <a:pt x="2724" y="433"/>
                  </a:lnTo>
                  <a:lnTo>
                    <a:pt x="2764" y="443"/>
                  </a:lnTo>
                  <a:lnTo>
                    <a:pt x="2803" y="459"/>
                  </a:lnTo>
                  <a:lnTo>
                    <a:pt x="2839" y="478"/>
                  </a:lnTo>
                  <a:lnTo>
                    <a:pt x="2873" y="501"/>
                  </a:lnTo>
                  <a:lnTo>
                    <a:pt x="2905" y="528"/>
                  </a:lnTo>
                  <a:lnTo>
                    <a:pt x="2933" y="559"/>
                  </a:lnTo>
                  <a:lnTo>
                    <a:pt x="2956" y="594"/>
                  </a:lnTo>
                  <a:lnTo>
                    <a:pt x="2975" y="630"/>
                  </a:lnTo>
                  <a:lnTo>
                    <a:pt x="2990" y="669"/>
                  </a:lnTo>
                  <a:lnTo>
                    <a:pt x="3000" y="709"/>
                  </a:lnTo>
                  <a:lnTo>
                    <a:pt x="3006" y="751"/>
                  </a:lnTo>
                  <a:lnTo>
                    <a:pt x="3007" y="793"/>
                  </a:lnTo>
                  <a:lnTo>
                    <a:pt x="3003" y="835"/>
                  </a:lnTo>
                  <a:lnTo>
                    <a:pt x="3055" y="894"/>
                  </a:lnTo>
                  <a:lnTo>
                    <a:pt x="3104" y="957"/>
                  </a:lnTo>
                  <a:lnTo>
                    <a:pt x="3147" y="1022"/>
                  </a:lnTo>
                  <a:lnTo>
                    <a:pt x="3187" y="1091"/>
                  </a:lnTo>
                  <a:lnTo>
                    <a:pt x="3221" y="1162"/>
                  </a:lnTo>
                  <a:lnTo>
                    <a:pt x="3250" y="1235"/>
                  </a:lnTo>
                  <a:lnTo>
                    <a:pt x="3296" y="1366"/>
                  </a:lnTo>
                  <a:lnTo>
                    <a:pt x="3299" y="1378"/>
                  </a:lnTo>
                  <a:lnTo>
                    <a:pt x="3298" y="1390"/>
                  </a:lnTo>
                  <a:lnTo>
                    <a:pt x="3293" y="1401"/>
                  </a:lnTo>
                  <a:lnTo>
                    <a:pt x="3286" y="1411"/>
                  </a:lnTo>
                  <a:lnTo>
                    <a:pt x="3277" y="1418"/>
                  </a:lnTo>
                  <a:lnTo>
                    <a:pt x="3267" y="1422"/>
                  </a:lnTo>
                  <a:lnTo>
                    <a:pt x="3256" y="1424"/>
                  </a:lnTo>
                  <a:lnTo>
                    <a:pt x="3248" y="1423"/>
                  </a:lnTo>
                  <a:lnTo>
                    <a:pt x="3241" y="1421"/>
                  </a:lnTo>
                  <a:lnTo>
                    <a:pt x="3111" y="1375"/>
                  </a:lnTo>
                  <a:lnTo>
                    <a:pt x="3038" y="1345"/>
                  </a:lnTo>
                  <a:lnTo>
                    <a:pt x="2967" y="1311"/>
                  </a:lnTo>
                  <a:lnTo>
                    <a:pt x="2898" y="1272"/>
                  </a:lnTo>
                  <a:lnTo>
                    <a:pt x="2831" y="1228"/>
                  </a:lnTo>
                  <a:lnTo>
                    <a:pt x="2769" y="1179"/>
                  </a:lnTo>
                  <a:lnTo>
                    <a:pt x="2710" y="1127"/>
                  </a:lnTo>
                  <a:lnTo>
                    <a:pt x="2671" y="1131"/>
                  </a:lnTo>
                  <a:lnTo>
                    <a:pt x="2631" y="1130"/>
                  </a:lnTo>
                  <a:lnTo>
                    <a:pt x="2593" y="1126"/>
                  </a:lnTo>
                  <a:lnTo>
                    <a:pt x="2555" y="1117"/>
                  </a:lnTo>
                  <a:lnTo>
                    <a:pt x="2113" y="1560"/>
                  </a:lnTo>
                  <a:lnTo>
                    <a:pt x="3032" y="2479"/>
                  </a:lnTo>
                  <a:lnTo>
                    <a:pt x="3039" y="2488"/>
                  </a:lnTo>
                  <a:lnTo>
                    <a:pt x="3043" y="2498"/>
                  </a:lnTo>
                  <a:lnTo>
                    <a:pt x="3045" y="2510"/>
                  </a:lnTo>
                  <a:lnTo>
                    <a:pt x="3043" y="2521"/>
                  </a:lnTo>
                  <a:lnTo>
                    <a:pt x="3039" y="2531"/>
                  </a:lnTo>
                  <a:lnTo>
                    <a:pt x="3032" y="2540"/>
                  </a:lnTo>
                  <a:lnTo>
                    <a:pt x="2876" y="2690"/>
                  </a:lnTo>
                  <a:lnTo>
                    <a:pt x="2868" y="2697"/>
                  </a:lnTo>
                  <a:lnTo>
                    <a:pt x="2857" y="2701"/>
                  </a:lnTo>
                  <a:lnTo>
                    <a:pt x="2846" y="2703"/>
                  </a:lnTo>
                  <a:lnTo>
                    <a:pt x="2839" y="2702"/>
                  </a:lnTo>
                  <a:lnTo>
                    <a:pt x="2579" y="2653"/>
                  </a:lnTo>
                  <a:lnTo>
                    <a:pt x="2567" y="2649"/>
                  </a:lnTo>
                  <a:lnTo>
                    <a:pt x="2557" y="2642"/>
                  </a:lnTo>
                  <a:lnTo>
                    <a:pt x="2549" y="2632"/>
                  </a:lnTo>
                  <a:lnTo>
                    <a:pt x="2427" y="2420"/>
                  </a:lnTo>
                  <a:lnTo>
                    <a:pt x="2186" y="2375"/>
                  </a:lnTo>
                  <a:lnTo>
                    <a:pt x="2175" y="2371"/>
                  </a:lnTo>
                  <a:lnTo>
                    <a:pt x="2165" y="2364"/>
                  </a:lnTo>
                  <a:lnTo>
                    <a:pt x="2157" y="2354"/>
                  </a:lnTo>
                  <a:lnTo>
                    <a:pt x="2034" y="2141"/>
                  </a:lnTo>
                  <a:lnTo>
                    <a:pt x="1793" y="2096"/>
                  </a:lnTo>
                  <a:lnTo>
                    <a:pt x="1782" y="2092"/>
                  </a:lnTo>
                  <a:lnTo>
                    <a:pt x="1772" y="2085"/>
                  </a:lnTo>
                  <a:lnTo>
                    <a:pt x="1764" y="2076"/>
                  </a:lnTo>
                  <a:lnTo>
                    <a:pt x="1703" y="1969"/>
                  </a:lnTo>
                  <a:lnTo>
                    <a:pt x="1021" y="2651"/>
                  </a:lnTo>
                  <a:lnTo>
                    <a:pt x="999" y="2670"/>
                  </a:lnTo>
                  <a:lnTo>
                    <a:pt x="975" y="2684"/>
                  </a:lnTo>
                  <a:lnTo>
                    <a:pt x="949" y="2694"/>
                  </a:lnTo>
                  <a:lnTo>
                    <a:pt x="923" y="2701"/>
                  </a:lnTo>
                  <a:lnTo>
                    <a:pt x="896" y="2703"/>
                  </a:lnTo>
                  <a:lnTo>
                    <a:pt x="869" y="2700"/>
                  </a:lnTo>
                  <a:lnTo>
                    <a:pt x="842" y="2694"/>
                  </a:lnTo>
                  <a:lnTo>
                    <a:pt x="816" y="2684"/>
                  </a:lnTo>
                  <a:lnTo>
                    <a:pt x="792" y="2669"/>
                  </a:lnTo>
                  <a:lnTo>
                    <a:pt x="769" y="2650"/>
                  </a:lnTo>
                  <a:lnTo>
                    <a:pt x="751" y="2628"/>
                  </a:lnTo>
                  <a:lnTo>
                    <a:pt x="736" y="2604"/>
                  </a:lnTo>
                  <a:lnTo>
                    <a:pt x="726" y="2578"/>
                  </a:lnTo>
                  <a:lnTo>
                    <a:pt x="719" y="2552"/>
                  </a:lnTo>
                  <a:lnTo>
                    <a:pt x="717" y="2524"/>
                  </a:lnTo>
                  <a:lnTo>
                    <a:pt x="719" y="2497"/>
                  </a:lnTo>
                  <a:lnTo>
                    <a:pt x="725" y="2471"/>
                  </a:lnTo>
                  <a:lnTo>
                    <a:pt x="735" y="2445"/>
                  </a:lnTo>
                  <a:lnTo>
                    <a:pt x="750" y="2421"/>
                  </a:lnTo>
                  <a:lnTo>
                    <a:pt x="768" y="2399"/>
                  </a:lnTo>
                  <a:lnTo>
                    <a:pt x="1371" y="1796"/>
                  </a:lnTo>
                  <a:lnTo>
                    <a:pt x="1250" y="1586"/>
                  </a:lnTo>
                  <a:lnTo>
                    <a:pt x="1008" y="1541"/>
                  </a:lnTo>
                  <a:lnTo>
                    <a:pt x="996" y="1537"/>
                  </a:lnTo>
                  <a:lnTo>
                    <a:pt x="986" y="1530"/>
                  </a:lnTo>
                  <a:lnTo>
                    <a:pt x="979" y="1520"/>
                  </a:lnTo>
                  <a:lnTo>
                    <a:pt x="857" y="1307"/>
                  </a:lnTo>
                  <a:lnTo>
                    <a:pt x="632" y="1265"/>
                  </a:lnTo>
                  <a:lnTo>
                    <a:pt x="603" y="1278"/>
                  </a:lnTo>
                  <a:lnTo>
                    <a:pt x="573" y="1287"/>
                  </a:lnTo>
                  <a:lnTo>
                    <a:pt x="541" y="1290"/>
                  </a:lnTo>
                  <a:lnTo>
                    <a:pt x="514" y="1288"/>
                  </a:lnTo>
                  <a:lnTo>
                    <a:pt x="488" y="1281"/>
                  </a:lnTo>
                  <a:lnTo>
                    <a:pt x="462" y="1271"/>
                  </a:lnTo>
                  <a:lnTo>
                    <a:pt x="438" y="1256"/>
                  </a:lnTo>
                  <a:lnTo>
                    <a:pt x="416" y="1238"/>
                  </a:lnTo>
                  <a:lnTo>
                    <a:pt x="52" y="874"/>
                  </a:lnTo>
                  <a:lnTo>
                    <a:pt x="34" y="853"/>
                  </a:lnTo>
                  <a:lnTo>
                    <a:pt x="19" y="830"/>
                  </a:lnTo>
                  <a:lnTo>
                    <a:pt x="9" y="804"/>
                  </a:lnTo>
                  <a:lnTo>
                    <a:pt x="2" y="777"/>
                  </a:lnTo>
                  <a:lnTo>
                    <a:pt x="0" y="749"/>
                  </a:lnTo>
                  <a:lnTo>
                    <a:pt x="0" y="749"/>
                  </a:lnTo>
                  <a:lnTo>
                    <a:pt x="2" y="721"/>
                  </a:lnTo>
                  <a:lnTo>
                    <a:pt x="9" y="694"/>
                  </a:lnTo>
                  <a:lnTo>
                    <a:pt x="19" y="669"/>
                  </a:lnTo>
                  <a:lnTo>
                    <a:pt x="34" y="645"/>
                  </a:lnTo>
                  <a:lnTo>
                    <a:pt x="52" y="624"/>
                  </a:lnTo>
                  <a:lnTo>
                    <a:pt x="596" y="80"/>
                  </a:lnTo>
                  <a:lnTo>
                    <a:pt x="617" y="62"/>
                  </a:lnTo>
                  <a:lnTo>
                    <a:pt x="641" y="47"/>
                  </a:lnTo>
                  <a:lnTo>
                    <a:pt x="666" y="37"/>
                  </a:lnTo>
                  <a:lnTo>
                    <a:pt x="693" y="30"/>
                  </a:lnTo>
                  <a:lnTo>
                    <a:pt x="721" y="28"/>
                  </a:lnTo>
                  <a:lnTo>
                    <a:pt x="749" y="30"/>
                  </a:lnTo>
                  <a:lnTo>
                    <a:pt x="776" y="37"/>
                  </a:lnTo>
                  <a:lnTo>
                    <a:pt x="801" y="47"/>
                  </a:lnTo>
                  <a:lnTo>
                    <a:pt x="825" y="62"/>
                  </a:lnTo>
                  <a:lnTo>
                    <a:pt x="846" y="80"/>
                  </a:lnTo>
                  <a:lnTo>
                    <a:pt x="1210" y="443"/>
                  </a:lnTo>
                  <a:lnTo>
                    <a:pt x="1228" y="467"/>
                  </a:lnTo>
                  <a:lnTo>
                    <a:pt x="1244" y="491"/>
                  </a:lnTo>
                  <a:lnTo>
                    <a:pt x="1254" y="517"/>
                  </a:lnTo>
                  <a:lnTo>
                    <a:pt x="1260" y="543"/>
                  </a:lnTo>
                  <a:lnTo>
                    <a:pt x="1262" y="571"/>
                  </a:lnTo>
                  <a:lnTo>
                    <a:pt x="1260" y="598"/>
                  </a:lnTo>
                  <a:lnTo>
                    <a:pt x="1253" y="625"/>
                  </a:lnTo>
                  <a:lnTo>
                    <a:pt x="1243" y="651"/>
                  </a:lnTo>
                  <a:lnTo>
                    <a:pt x="1227" y="675"/>
                  </a:lnTo>
                  <a:lnTo>
                    <a:pt x="1860" y="1307"/>
                  </a:lnTo>
                  <a:lnTo>
                    <a:pt x="2311" y="857"/>
                  </a:lnTo>
                  <a:lnTo>
                    <a:pt x="2304" y="813"/>
                  </a:lnTo>
                  <a:lnTo>
                    <a:pt x="2302" y="768"/>
                  </a:lnTo>
                  <a:lnTo>
                    <a:pt x="2306" y="723"/>
                  </a:lnTo>
                  <a:lnTo>
                    <a:pt x="2194" y="612"/>
                  </a:lnTo>
                  <a:lnTo>
                    <a:pt x="2153" y="653"/>
                  </a:lnTo>
                  <a:lnTo>
                    <a:pt x="2144" y="660"/>
                  </a:lnTo>
                  <a:lnTo>
                    <a:pt x="2134" y="664"/>
                  </a:lnTo>
                  <a:lnTo>
                    <a:pt x="2123" y="665"/>
                  </a:lnTo>
                  <a:lnTo>
                    <a:pt x="2112" y="664"/>
                  </a:lnTo>
                  <a:lnTo>
                    <a:pt x="2101" y="660"/>
                  </a:lnTo>
                  <a:lnTo>
                    <a:pt x="2092" y="653"/>
                  </a:lnTo>
                  <a:lnTo>
                    <a:pt x="1887" y="448"/>
                  </a:lnTo>
                  <a:lnTo>
                    <a:pt x="1879" y="436"/>
                  </a:lnTo>
                  <a:lnTo>
                    <a:pt x="1875" y="423"/>
                  </a:lnTo>
                  <a:lnTo>
                    <a:pt x="1875" y="410"/>
                  </a:lnTo>
                  <a:lnTo>
                    <a:pt x="1879" y="397"/>
                  </a:lnTo>
                  <a:lnTo>
                    <a:pt x="1887" y="386"/>
                  </a:lnTo>
                  <a:lnTo>
                    <a:pt x="2262" y="12"/>
                  </a:lnTo>
                  <a:lnTo>
                    <a:pt x="2273" y="4"/>
                  </a:lnTo>
                  <a:lnTo>
                    <a:pt x="22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defRPr/>
              </a:pPr>
              <a:endParaRPr lang="en-US" sz="2000" dirty="0">
                <a:solidFill>
                  <a:prstClr val="black"/>
                </a:solidFill>
                <a:latin typeface="Trebuchet MS" panose="020B0603020202020204"/>
              </a:endParaRPr>
            </a:p>
          </p:txBody>
        </p:sp>
      </p:grpSp>
      <p:sp>
        <p:nvSpPr>
          <p:cNvPr id="20" name="Rectangle 19"/>
          <p:cNvSpPr/>
          <p:nvPr/>
        </p:nvSpPr>
        <p:spPr>
          <a:xfrm>
            <a:off x="6932708" y="4802336"/>
            <a:ext cx="3390615" cy="707886"/>
          </a:xfrm>
          <a:prstGeom prst="rect">
            <a:avLst/>
          </a:prstGeom>
        </p:spPr>
        <p:txBody>
          <a:bodyPr wrap="square">
            <a:spAutoFit/>
          </a:bodyPr>
          <a:lstStyle/>
          <a:p>
            <a:pPr algn="ctr">
              <a:defRPr/>
            </a:pPr>
            <a:r>
              <a:rPr lang="en-CA" sz="2000" spc="100" dirty="0">
                <a:solidFill>
                  <a:prstClr val="black">
                    <a:lumMod val="85000"/>
                    <a:lumOff val="15000"/>
                  </a:prstClr>
                </a:solidFill>
                <a:latin typeface="Calibri"/>
                <a:ea typeface="Roboto Light" panose="02000000000000000000" pitchFamily="2" charset="0"/>
              </a:rPr>
              <a:t>No Experience </a:t>
            </a:r>
          </a:p>
          <a:p>
            <a:pPr algn="ctr">
              <a:defRPr/>
            </a:pPr>
            <a:r>
              <a:rPr lang="en-CA" sz="2000" spc="100" dirty="0">
                <a:solidFill>
                  <a:prstClr val="black">
                    <a:lumMod val="85000"/>
                    <a:lumOff val="15000"/>
                  </a:prstClr>
                </a:solidFill>
                <a:latin typeface="Calibri"/>
                <a:ea typeface="Roboto Light" panose="02000000000000000000" pitchFamily="2" charset="0"/>
              </a:rPr>
              <a:t>With Pester</a:t>
            </a:r>
            <a:endParaRPr lang="en-CA" sz="2000" spc="100" dirty="0">
              <a:solidFill>
                <a:prstClr val="black">
                  <a:lumMod val="85000"/>
                  <a:lumOff val="15000"/>
                </a:prstClr>
              </a:solidFill>
              <a:latin typeface="Calibri"/>
            </a:endParaRPr>
          </a:p>
        </p:txBody>
      </p:sp>
      <p:grpSp>
        <p:nvGrpSpPr>
          <p:cNvPr id="26" name="Group 25"/>
          <p:cNvGrpSpPr/>
          <p:nvPr/>
        </p:nvGrpSpPr>
        <p:grpSpPr>
          <a:xfrm>
            <a:off x="7136145" y="1507823"/>
            <a:ext cx="2981479" cy="2722471"/>
            <a:chOff x="7136145" y="1507823"/>
            <a:chExt cx="2981479" cy="2722471"/>
          </a:xfrm>
        </p:grpSpPr>
        <p:sp>
          <p:nvSpPr>
            <p:cNvPr id="22" name="Freeform 21"/>
            <p:cNvSpPr>
              <a:spLocks noEditPoints="1"/>
            </p:cNvSpPr>
            <p:nvPr/>
          </p:nvSpPr>
          <p:spPr bwMode="auto">
            <a:xfrm>
              <a:off x="7136145" y="2140527"/>
              <a:ext cx="2981479" cy="2089767"/>
            </a:xfrm>
            <a:custGeom>
              <a:avLst/>
              <a:gdLst>
                <a:gd name="T0" fmla="*/ 1611 w 4583"/>
                <a:gd name="T1" fmla="*/ 3086 h 3211"/>
                <a:gd name="T2" fmla="*/ 2965 w 4583"/>
                <a:gd name="T3" fmla="*/ 2804 h 3211"/>
                <a:gd name="T4" fmla="*/ 124 w 4583"/>
                <a:gd name="T5" fmla="*/ 2498 h 3211"/>
                <a:gd name="T6" fmla="*/ 128 w 4583"/>
                <a:gd name="T7" fmla="*/ 2597 h 3211"/>
                <a:gd name="T8" fmla="*/ 157 w 4583"/>
                <a:gd name="T9" fmla="*/ 2647 h 3211"/>
                <a:gd name="T10" fmla="*/ 207 w 4583"/>
                <a:gd name="T11" fmla="*/ 2676 h 3211"/>
                <a:gd name="T12" fmla="*/ 4347 w 4583"/>
                <a:gd name="T13" fmla="*/ 2680 h 3211"/>
                <a:gd name="T14" fmla="*/ 4404 w 4583"/>
                <a:gd name="T15" fmla="*/ 2665 h 3211"/>
                <a:gd name="T16" fmla="*/ 4444 w 4583"/>
                <a:gd name="T17" fmla="*/ 2625 h 3211"/>
                <a:gd name="T18" fmla="*/ 4459 w 4583"/>
                <a:gd name="T19" fmla="*/ 2568 h 3211"/>
                <a:gd name="T20" fmla="*/ 124 w 4583"/>
                <a:gd name="T21" fmla="*/ 2498 h 3211"/>
                <a:gd name="T22" fmla="*/ 207 w 4583"/>
                <a:gd name="T23" fmla="*/ 128 h 3211"/>
                <a:gd name="T24" fmla="*/ 157 w 4583"/>
                <a:gd name="T25" fmla="*/ 157 h 3211"/>
                <a:gd name="T26" fmla="*/ 128 w 4583"/>
                <a:gd name="T27" fmla="*/ 207 h 3211"/>
                <a:gd name="T28" fmla="*/ 124 w 4583"/>
                <a:gd name="T29" fmla="*/ 2373 h 3211"/>
                <a:gd name="T30" fmla="*/ 4459 w 4583"/>
                <a:gd name="T31" fmla="*/ 236 h 3211"/>
                <a:gd name="T32" fmla="*/ 4444 w 4583"/>
                <a:gd name="T33" fmla="*/ 179 h 3211"/>
                <a:gd name="T34" fmla="*/ 4404 w 4583"/>
                <a:gd name="T35" fmla="*/ 139 h 3211"/>
                <a:gd name="T36" fmla="*/ 4347 w 4583"/>
                <a:gd name="T37" fmla="*/ 124 h 3211"/>
                <a:gd name="T38" fmla="*/ 236 w 4583"/>
                <a:gd name="T39" fmla="*/ 0 h 3211"/>
                <a:gd name="T40" fmla="*/ 4388 w 4583"/>
                <a:gd name="T41" fmla="*/ 4 h 3211"/>
                <a:gd name="T42" fmla="*/ 4466 w 4583"/>
                <a:gd name="T43" fmla="*/ 32 h 3211"/>
                <a:gd name="T44" fmla="*/ 4527 w 4583"/>
                <a:gd name="T45" fmla="*/ 85 h 3211"/>
                <a:gd name="T46" fmla="*/ 4568 w 4583"/>
                <a:gd name="T47" fmla="*/ 154 h 3211"/>
                <a:gd name="T48" fmla="*/ 4583 w 4583"/>
                <a:gd name="T49" fmla="*/ 236 h 3211"/>
                <a:gd name="T50" fmla="*/ 4579 w 4583"/>
                <a:gd name="T51" fmla="*/ 2609 h 3211"/>
                <a:gd name="T52" fmla="*/ 4551 w 4583"/>
                <a:gd name="T53" fmla="*/ 2687 h 3211"/>
                <a:gd name="T54" fmla="*/ 4498 w 4583"/>
                <a:gd name="T55" fmla="*/ 2748 h 3211"/>
                <a:gd name="T56" fmla="*/ 4429 w 4583"/>
                <a:gd name="T57" fmla="*/ 2789 h 3211"/>
                <a:gd name="T58" fmla="*/ 4347 w 4583"/>
                <a:gd name="T59" fmla="*/ 2804 h 3211"/>
                <a:gd name="T60" fmla="*/ 3089 w 4583"/>
                <a:gd name="T61" fmla="*/ 3086 h 3211"/>
                <a:gd name="T62" fmla="*/ 3347 w 4583"/>
                <a:gd name="T63" fmla="*/ 3090 h 3211"/>
                <a:gd name="T64" fmla="*/ 3378 w 4583"/>
                <a:gd name="T65" fmla="*/ 3113 h 3211"/>
                <a:gd name="T66" fmla="*/ 3389 w 4583"/>
                <a:gd name="T67" fmla="*/ 3149 h 3211"/>
                <a:gd name="T68" fmla="*/ 3378 w 4583"/>
                <a:gd name="T69" fmla="*/ 3185 h 3211"/>
                <a:gd name="T70" fmla="*/ 3347 w 4583"/>
                <a:gd name="T71" fmla="*/ 3207 h 3211"/>
                <a:gd name="T72" fmla="*/ 1250 w 4583"/>
                <a:gd name="T73" fmla="*/ 3211 h 3211"/>
                <a:gd name="T74" fmla="*/ 1212 w 4583"/>
                <a:gd name="T75" fmla="*/ 3199 h 3211"/>
                <a:gd name="T76" fmla="*/ 1190 w 4583"/>
                <a:gd name="T77" fmla="*/ 3168 h 3211"/>
                <a:gd name="T78" fmla="*/ 1190 w 4583"/>
                <a:gd name="T79" fmla="*/ 3129 h 3211"/>
                <a:gd name="T80" fmla="*/ 1212 w 4583"/>
                <a:gd name="T81" fmla="*/ 3099 h 3211"/>
                <a:gd name="T82" fmla="*/ 1250 w 4583"/>
                <a:gd name="T83" fmla="*/ 3086 h 3211"/>
                <a:gd name="T84" fmla="*/ 1487 w 4583"/>
                <a:gd name="T85" fmla="*/ 2804 h 3211"/>
                <a:gd name="T86" fmla="*/ 195 w 4583"/>
                <a:gd name="T87" fmla="*/ 2800 h 3211"/>
                <a:gd name="T88" fmla="*/ 117 w 4583"/>
                <a:gd name="T89" fmla="*/ 2772 h 3211"/>
                <a:gd name="T90" fmla="*/ 56 w 4583"/>
                <a:gd name="T91" fmla="*/ 2719 h 3211"/>
                <a:gd name="T92" fmla="*/ 15 w 4583"/>
                <a:gd name="T93" fmla="*/ 2650 h 3211"/>
                <a:gd name="T94" fmla="*/ 0 w 4583"/>
                <a:gd name="T95" fmla="*/ 2568 h 3211"/>
                <a:gd name="T96" fmla="*/ 4 w 4583"/>
                <a:gd name="T97" fmla="*/ 195 h 3211"/>
                <a:gd name="T98" fmla="*/ 32 w 4583"/>
                <a:gd name="T99" fmla="*/ 117 h 3211"/>
                <a:gd name="T100" fmla="*/ 85 w 4583"/>
                <a:gd name="T101" fmla="*/ 56 h 3211"/>
                <a:gd name="T102" fmla="*/ 154 w 4583"/>
                <a:gd name="T103" fmla="*/ 15 h 3211"/>
                <a:gd name="T104" fmla="*/ 236 w 4583"/>
                <a:gd name="T105" fmla="*/ 0 h 3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583" h="3211">
                  <a:moveTo>
                    <a:pt x="1611" y="2804"/>
                  </a:moveTo>
                  <a:lnTo>
                    <a:pt x="1611" y="3086"/>
                  </a:lnTo>
                  <a:lnTo>
                    <a:pt x="2965" y="3086"/>
                  </a:lnTo>
                  <a:lnTo>
                    <a:pt x="2965" y="2804"/>
                  </a:lnTo>
                  <a:lnTo>
                    <a:pt x="1611" y="2804"/>
                  </a:lnTo>
                  <a:close/>
                  <a:moveTo>
                    <a:pt x="124" y="2498"/>
                  </a:moveTo>
                  <a:lnTo>
                    <a:pt x="124" y="2568"/>
                  </a:lnTo>
                  <a:lnTo>
                    <a:pt x="128" y="2597"/>
                  </a:lnTo>
                  <a:lnTo>
                    <a:pt x="139" y="2625"/>
                  </a:lnTo>
                  <a:lnTo>
                    <a:pt x="157" y="2647"/>
                  </a:lnTo>
                  <a:lnTo>
                    <a:pt x="179" y="2665"/>
                  </a:lnTo>
                  <a:lnTo>
                    <a:pt x="207" y="2676"/>
                  </a:lnTo>
                  <a:lnTo>
                    <a:pt x="236" y="2680"/>
                  </a:lnTo>
                  <a:lnTo>
                    <a:pt x="4347" y="2680"/>
                  </a:lnTo>
                  <a:lnTo>
                    <a:pt x="4376" y="2676"/>
                  </a:lnTo>
                  <a:lnTo>
                    <a:pt x="4404" y="2665"/>
                  </a:lnTo>
                  <a:lnTo>
                    <a:pt x="4426" y="2647"/>
                  </a:lnTo>
                  <a:lnTo>
                    <a:pt x="4444" y="2625"/>
                  </a:lnTo>
                  <a:lnTo>
                    <a:pt x="4455" y="2597"/>
                  </a:lnTo>
                  <a:lnTo>
                    <a:pt x="4459" y="2568"/>
                  </a:lnTo>
                  <a:lnTo>
                    <a:pt x="4459" y="2498"/>
                  </a:lnTo>
                  <a:lnTo>
                    <a:pt x="124" y="2498"/>
                  </a:lnTo>
                  <a:close/>
                  <a:moveTo>
                    <a:pt x="236" y="124"/>
                  </a:moveTo>
                  <a:lnTo>
                    <a:pt x="207" y="128"/>
                  </a:lnTo>
                  <a:lnTo>
                    <a:pt x="179" y="139"/>
                  </a:lnTo>
                  <a:lnTo>
                    <a:pt x="157" y="157"/>
                  </a:lnTo>
                  <a:lnTo>
                    <a:pt x="139" y="179"/>
                  </a:lnTo>
                  <a:lnTo>
                    <a:pt x="128" y="207"/>
                  </a:lnTo>
                  <a:lnTo>
                    <a:pt x="124" y="236"/>
                  </a:lnTo>
                  <a:lnTo>
                    <a:pt x="124" y="2373"/>
                  </a:lnTo>
                  <a:lnTo>
                    <a:pt x="4459" y="2373"/>
                  </a:lnTo>
                  <a:lnTo>
                    <a:pt x="4459" y="236"/>
                  </a:lnTo>
                  <a:lnTo>
                    <a:pt x="4455" y="207"/>
                  </a:lnTo>
                  <a:lnTo>
                    <a:pt x="4444" y="179"/>
                  </a:lnTo>
                  <a:lnTo>
                    <a:pt x="4426" y="157"/>
                  </a:lnTo>
                  <a:lnTo>
                    <a:pt x="4404" y="139"/>
                  </a:lnTo>
                  <a:lnTo>
                    <a:pt x="4376" y="128"/>
                  </a:lnTo>
                  <a:lnTo>
                    <a:pt x="4347" y="124"/>
                  </a:lnTo>
                  <a:lnTo>
                    <a:pt x="236" y="124"/>
                  </a:lnTo>
                  <a:close/>
                  <a:moveTo>
                    <a:pt x="236" y="0"/>
                  </a:moveTo>
                  <a:lnTo>
                    <a:pt x="4347" y="0"/>
                  </a:lnTo>
                  <a:lnTo>
                    <a:pt x="4388" y="4"/>
                  </a:lnTo>
                  <a:lnTo>
                    <a:pt x="4429" y="15"/>
                  </a:lnTo>
                  <a:lnTo>
                    <a:pt x="4466" y="32"/>
                  </a:lnTo>
                  <a:lnTo>
                    <a:pt x="4498" y="56"/>
                  </a:lnTo>
                  <a:lnTo>
                    <a:pt x="4527" y="85"/>
                  </a:lnTo>
                  <a:lnTo>
                    <a:pt x="4551" y="117"/>
                  </a:lnTo>
                  <a:lnTo>
                    <a:pt x="4568" y="154"/>
                  </a:lnTo>
                  <a:lnTo>
                    <a:pt x="4579" y="195"/>
                  </a:lnTo>
                  <a:lnTo>
                    <a:pt x="4583" y="236"/>
                  </a:lnTo>
                  <a:lnTo>
                    <a:pt x="4583" y="2568"/>
                  </a:lnTo>
                  <a:lnTo>
                    <a:pt x="4579" y="2609"/>
                  </a:lnTo>
                  <a:lnTo>
                    <a:pt x="4568" y="2650"/>
                  </a:lnTo>
                  <a:lnTo>
                    <a:pt x="4551" y="2687"/>
                  </a:lnTo>
                  <a:lnTo>
                    <a:pt x="4527" y="2719"/>
                  </a:lnTo>
                  <a:lnTo>
                    <a:pt x="4498" y="2748"/>
                  </a:lnTo>
                  <a:lnTo>
                    <a:pt x="4466" y="2772"/>
                  </a:lnTo>
                  <a:lnTo>
                    <a:pt x="4429" y="2789"/>
                  </a:lnTo>
                  <a:lnTo>
                    <a:pt x="4388" y="2800"/>
                  </a:lnTo>
                  <a:lnTo>
                    <a:pt x="4347" y="2804"/>
                  </a:lnTo>
                  <a:lnTo>
                    <a:pt x="3089" y="2804"/>
                  </a:lnTo>
                  <a:lnTo>
                    <a:pt x="3089" y="3086"/>
                  </a:lnTo>
                  <a:lnTo>
                    <a:pt x="3328" y="3086"/>
                  </a:lnTo>
                  <a:lnTo>
                    <a:pt x="3347" y="3090"/>
                  </a:lnTo>
                  <a:lnTo>
                    <a:pt x="3364" y="3099"/>
                  </a:lnTo>
                  <a:lnTo>
                    <a:pt x="3378" y="3113"/>
                  </a:lnTo>
                  <a:lnTo>
                    <a:pt x="3386" y="3129"/>
                  </a:lnTo>
                  <a:lnTo>
                    <a:pt x="3389" y="3149"/>
                  </a:lnTo>
                  <a:lnTo>
                    <a:pt x="3386" y="3168"/>
                  </a:lnTo>
                  <a:lnTo>
                    <a:pt x="3378" y="3185"/>
                  </a:lnTo>
                  <a:lnTo>
                    <a:pt x="3364" y="3199"/>
                  </a:lnTo>
                  <a:lnTo>
                    <a:pt x="3347" y="3207"/>
                  </a:lnTo>
                  <a:lnTo>
                    <a:pt x="3328" y="3211"/>
                  </a:lnTo>
                  <a:lnTo>
                    <a:pt x="1250" y="3211"/>
                  </a:lnTo>
                  <a:lnTo>
                    <a:pt x="1230" y="3207"/>
                  </a:lnTo>
                  <a:lnTo>
                    <a:pt x="1212" y="3199"/>
                  </a:lnTo>
                  <a:lnTo>
                    <a:pt x="1200" y="3185"/>
                  </a:lnTo>
                  <a:lnTo>
                    <a:pt x="1190" y="3168"/>
                  </a:lnTo>
                  <a:lnTo>
                    <a:pt x="1187" y="3149"/>
                  </a:lnTo>
                  <a:lnTo>
                    <a:pt x="1190" y="3129"/>
                  </a:lnTo>
                  <a:lnTo>
                    <a:pt x="1200" y="3113"/>
                  </a:lnTo>
                  <a:lnTo>
                    <a:pt x="1212" y="3099"/>
                  </a:lnTo>
                  <a:lnTo>
                    <a:pt x="1230" y="3090"/>
                  </a:lnTo>
                  <a:lnTo>
                    <a:pt x="1250" y="3086"/>
                  </a:lnTo>
                  <a:lnTo>
                    <a:pt x="1487" y="3086"/>
                  </a:lnTo>
                  <a:lnTo>
                    <a:pt x="1487" y="2804"/>
                  </a:lnTo>
                  <a:lnTo>
                    <a:pt x="236" y="2804"/>
                  </a:lnTo>
                  <a:lnTo>
                    <a:pt x="195" y="2800"/>
                  </a:lnTo>
                  <a:lnTo>
                    <a:pt x="154" y="2789"/>
                  </a:lnTo>
                  <a:lnTo>
                    <a:pt x="117" y="2772"/>
                  </a:lnTo>
                  <a:lnTo>
                    <a:pt x="85" y="2748"/>
                  </a:lnTo>
                  <a:lnTo>
                    <a:pt x="56" y="2719"/>
                  </a:lnTo>
                  <a:lnTo>
                    <a:pt x="32" y="2687"/>
                  </a:lnTo>
                  <a:lnTo>
                    <a:pt x="15" y="2650"/>
                  </a:lnTo>
                  <a:lnTo>
                    <a:pt x="4" y="2609"/>
                  </a:lnTo>
                  <a:lnTo>
                    <a:pt x="0" y="2568"/>
                  </a:lnTo>
                  <a:lnTo>
                    <a:pt x="0" y="236"/>
                  </a:lnTo>
                  <a:lnTo>
                    <a:pt x="4" y="195"/>
                  </a:lnTo>
                  <a:lnTo>
                    <a:pt x="15" y="154"/>
                  </a:lnTo>
                  <a:lnTo>
                    <a:pt x="32" y="117"/>
                  </a:lnTo>
                  <a:lnTo>
                    <a:pt x="56" y="85"/>
                  </a:lnTo>
                  <a:lnTo>
                    <a:pt x="85" y="56"/>
                  </a:lnTo>
                  <a:lnTo>
                    <a:pt x="117" y="32"/>
                  </a:lnTo>
                  <a:lnTo>
                    <a:pt x="154" y="15"/>
                  </a:lnTo>
                  <a:lnTo>
                    <a:pt x="195" y="4"/>
                  </a:lnTo>
                  <a:lnTo>
                    <a:pt x="236" y="0"/>
                  </a:lnTo>
                  <a:close/>
                </a:path>
              </a:pathLst>
            </a:custGeom>
            <a:solidFill>
              <a:schemeClr val="tx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457200">
                <a:defRPr/>
              </a:pPr>
              <a:endParaRPr lang="en-US" sz="2000" dirty="0">
                <a:solidFill>
                  <a:prstClr val="black"/>
                </a:solidFill>
                <a:latin typeface="Trebuchet MS" panose="020B0603020202020204"/>
              </a:endParaRPr>
            </a:p>
          </p:txBody>
        </p:sp>
        <p:sp>
          <p:nvSpPr>
            <p:cNvPr id="25" name="Rectangle 24"/>
            <p:cNvSpPr/>
            <p:nvPr/>
          </p:nvSpPr>
          <p:spPr>
            <a:xfrm>
              <a:off x="8026014" y="1507823"/>
              <a:ext cx="1201739" cy="2646878"/>
            </a:xfrm>
            <a:prstGeom prst="rect">
              <a:avLst/>
            </a:prstGeom>
          </p:spPr>
          <p:txBody>
            <a:bodyPr wrap="none">
              <a:spAutoFit/>
            </a:bodyPr>
            <a:lstStyle/>
            <a:p>
              <a:r>
                <a:rPr lang="en-US" sz="16600" spc="-69" dirty="0">
                  <a:ln w="3175">
                    <a:noFill/>
                  </a:ln>
                  <a:solidFill>
                    <a:srgbClr val="BA141A"/>
                  </a:solidFill>
                  <a:latin typeface="Avenir-Book" panose="02000503020000020003" pitchFamily="2" charset="0"/>
                  <a:cs typeface="Segoe UI" pitchFamily="34" charset="0"/>
                </a:rPr>
                <a:t>x</a:t>
              </a:r>
              <a:endParaRPr lang="en-US" sz="6600" dirty="0">
                <a:solidFill>
                  <a:srgbClr val="BA141A"/>
                </a:solidFill>
                <a:latin typeface="Avenir-Book" panose="02000503020000020003" pitchFamily="2" charset="0"/>
              </a:endParaRPr>
            </a:p>
          </p:txBody>
        </p:sp>
      </p:grpSp>
    </p:spTree>
    <p:extLst>
      <p:ext uri="{BB962C8B-B14F-4D97-AF65-F5344CB8AC3E}">
        <p14:creationId xmlns:p14="http://schemas.microsoft.com/office/powerpoint/2010/main" val="219746531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9"/>
          </p:nvPr>
        </p:nvSpPr>
        <p:spPr>
          <a:xfrm>
            <a:off x="623454" y="2053143"/>
            <a:ext cx="2738593" cy="1375857"/>
          </a:xfrm>
        </p:spPr>
        <p:txBody>
          <a:bodyPr/>
          <a:lstStyle/>
          <a:p>
            <a:r>
              <a:rPr lang="en-US" sz="2000" dirty="0"/>
              <a:t>Test-Driven Development</a:t>
            </a:r>
          </a:p>
        </p:txBody>
      </p:sp>
      <p:sp>
        <p:nvSpPr>
          <p:cNvPr id="2" name="Title 1"/>
          <p:cNvSpPr>
            <a:spLocks noGrp="1"/>
          </p:cNvSpPr>
          <p:nvPr>
            <p:ph type="title"/>
          </p:nvPr>
        </p:nvSpPr>
        <p:spPr/>
        <p:txBody>
          <a:bodyPr/>
          <a:lstStyle/>
          <a:p>
            <a:r>
              <a:rPr lang="en-US" dirty="0"/>
              <a:t>Using TDD to Build a Function</a:t>
            </a:r>
          </a:p>
        </p:txBody>
      </p:sp>
      <p:sp>
        <p:nvSpPr>
          <p:cNvPr id="17" name="Text Placeholder 3"/>
          <p:cNvSpPr>
            <a:spLocks noGrp="1"/>
          </p:cNvSpPr>
          <p:nvPr>
            <p:ph type="body" sz="quarter" idx="17"/>
          </p:nvPr>
        </p:nvSpPr>
        <p:spPr>
          <a:xfrm>
            <a:off x="6400574" y="2053143"/>
            <a:ext cx="2136377" cy="1375857"/>
          </a:xfrm>
        </p:spPr>
        <p:txBody>
          <a:bodyPr/>
          <a:lstStyle/>
          <a:p>
            <a:r>
              <a:rPr lang="en-US" sz="2000" dirty="0"/>
              <a:t>Ensure those tests fail</a:t>
            </a:r>
          </a:p>
        </p:txBody>
      </p:sp>
      <p:sp>
        <p:nvSpPr>
          <p:cNvPr id="18" name="Text Placeholder 4"/>
          <p:cNvSpPr>
            <a:spLocks noGrp="1"/>
          </p:cNvSpPr>
          <p:nvPr>
            <p:ph type="body" sz="quarter" idx="18"/>
          </p:nvPr>
        </p:nvSpPr>
        <p:spPr>
          <a:xfrm>
            <a:off x="4264197" y="2053143"/>
            <a:ext cx="2136377" cy="1375857"/>
          </a:xfrm>
        </p:spPr>
        <p:txBody>
          <a:bodyPr/>
          <a:lstStyle/>
          <a:p>
            <a:r>
              <a:rPr lang="en-US" sz="2000" dirty="0"/>
              <a:t>Create tests for a function</a:t>
            </a:r>
          </a:p>
        </p:txBody>
      </p:sp>
      <p:sp>
        <p:nvSpPr>
          <p:cNvPr id="19" name="Text Placeholder 6"/>
          <p:cNvSpPr>
            <a:spLocks noGrp="1"/>
          </p:cNvSpPr>
          <p:nvPr>
            <p:ph type="body" sz="quarter" idx="20"/>
          </p:nvPr>
        </p:nvSpPr>
        <p:spPr>
          <a:xfrm>
            <a:off x="8536951" y="2053143"/>
            <a:ext cx="2136377" cy="1375857"/>
          </a:xfrm>
        </p:spPr>
        <p:txBody>
          <a:bodyPr/>
          <a:lstStyle/>
          <a:p>
            <a:r>
              <a:rPr lang="en-US" sz="2000" dirty="0"/>
              <a:t>Write code to make the tests pass</a:t>
            </a:r>
          </a:p>
        </p:txBody>
      </p:sp>
      <p:sp>
        <p:nvSpPr>
          <p:cNvPr id="29" name="Right Brace 28"/>
          <p:cNvSpPr/>
          <p:nvPr/>
        </p:nvSpPr>
        <p:spPr>
          <a:xfrm rot="5400000">
            <a:off x="7256546" y="602906"/>
            <a:ext cx="424433" cy="6409131"/>
          </a:xfrm>
          <a:prstGeom prst="rightBrace">
            <a:avLst>
              <a:gd name="adj1" fmla="val 77936"/>
              <a:gd name="adj2" fmla="val 50000"/>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Rectangle 29"/>
          <p:cNvSpPr/>
          <p:nvPr/>
        </p:nvSpPr>
        <p:spPr>
          <a:xfrm>
            <a:off x="6984590" y="4116570"/>
            <a:ext cx="968343" cy="400110"/>
          </a:xfrm>
          <a:prstGeom prst="rect">
            <a:avLst/>
          </a:prstGeom>
        </p:spPr>
        <p:txBody>
          <a:bodyPr wrap="none">
            <a:spAutoFit/>
          </a:bodyPr>
          <a:lstStyle/>
          <a:p>
            <a:pPr algn="ctr"/>
            <a:r>
              <a:rPr lang="en-US" sz="2000" dirty="0">
                <a:solidFill>
                  <a:schemeClr val="tx1">
                    <a:lumMod val="50000"/>
                  </a:schemeClr>
                </a:solidFill>
              </a:rPr>
              <a:t>Project</a:t>
            </a:r>
            <a:endParaRPr lang="en-US" dirty="0">
              <a:solidFill>
                <a:schemeClr val="tx1">
                  <a:lumMod val="50000"/>
                </a:schemeClr>
              </a:solidFill>
            </a:endParaRPr>
          </a:p>
        </p:txBody>
      </p:sp>
    </p:spTree>
    <p:extLst>
      <p:ext uri="{BB962C8B-B14F-4D97-AF65-F5344CB8AC3E}">
        <p14:creationId xmlns:p14="http://schemas.microsoft.com/office/powerpoint/2010/main" val="407677619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10.xml><?xml version="1.0" encoding="utf-8"?>
<Control xmlns="http://schemas.microsoft.com/VisualStudio/2011/storyboarding/control">
  <Id Name="369f9055-6b6c-48b9-9320-5df2d46c430a" Revision="1" Stencil="7276b9ef-3953-4dce-a89b-ed85f20b8b93" StencilVersion="1.0"/>
</Control>
</file>

<file path=customXml/item11.xml><?xml version="1.0" encoding="utf-8"?>
<Control xmlns="http://schemas.microsoft.com/VisualStudio/2011/storyboarding/control">
  <Id Name="a2191c86-fc50-4add-948c-129f6b5a88d8" Revision="1" Stencil="7276b9ef-3953-4dce-a89b-ed85f20b8b93" StencilVersion="1.0"/>
</Control>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p:properties xmlns:p="http://schemas.microsoft.com/office/2006/metadata/properties" xmlns:xsi="http://www.w3.org/2001/XMLSchema-instance" xmlns:pc="http://schemas.microsoft.com/office/infopath/2007/PartnerControls">
  <documentManagement>
    <SharedWithUsers xmlns="27aa9422-7f1f-4c84-9cdf-302b1a67e513">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Indexing_x0020__x0023_ xmlns="dc8c4710-473d-4f1e-94c2-1e745f1b0d08">5</Indexing_x0020__x0023_>
  </documentManagement>
</p:properties>
</file>

<file path=customXml/item15.xml><?xml version="1.0" encoding="utf-8"?>
<Control xmlns="http://schemas.microsoft.com/VisualStudio/2011/storyboarding/control">
  <Id Name="a2191c86-fc50-4add-948c-129f6b5a88d8" Revision="1" Stencil="7276b9ef-3953-4dce-a89b-ed85f20b8b93" StencilVersion="1.0"/>
</Control>
</file>

<file path=customXml/item16.xml><?xml version="1.0" encoding="utf-8"?>
<Control xmlns="http://schemas.microsoft.com/VisualStudio/2011/storyboarding/control">
  <Id Name="d69996e1-3d61-4686-9b63-f1b855c596ab" Revision="1" Stencil="7276b9ef-3953-4dce-a89b-ed85f20b8b93" StencilVersion="1.0"/>
</Control>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Control xmlns="http://schemas.microsoft.com/VisualStudio/2011/storyboarding/control">
  <Id Name="a53d73d2-368b-429e-b817-1324eec1382c" Revision="1" Stencil="7276b9ef-3953-4dce-a89b-ed85f20b8b93" StencilVersion="1.0"/>
</Control>
</file>

<file path=customXml/item21.xml><?xml version="1.0" encoding="utf-8"?>
<Control xmlns="http://schemas.microsoft.com/VisualStudio/2011/storyboarding/control">
  <Id Name="a2191c86-fc50-4add-948c-129f6b5a88d8" Revision="1" Stencil="7276b9ef-3953-4dce-a89b-ed85f20b8b93" StencilVersion="1.0"/>
</Control>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Control xmlns="http://schemas.microsoft.com/VisualStudio/2011/storyboarding/control">
  <Id Name="a2191c86-fc50-4add-948c-129f6b5a88d8" Revision="1" Stencil="7276b9ef-3953-4dce-a89b-ed85f20b8b93" StencilVersion="1.0"/>
</Control>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a53d73d2-368b-429e-b817-1324eec1382c"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BBECBD06-D90A-4C92-BBF4-F7C91F3CEF0F}">
  <ds:schemaRefs>
    <ds:schemaRef ds:uri="http://schemas.microsoft.com/VisualStudio/2011/storyboarding/control"/>
  </ds:schemaRefs>
</ds:datastoreItem>
</file>

<file path=customXml/itemProps10.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1.xml><?xml version="1.0" encoding="utf-8"?>
<ds:datastoreItem xmlns:ds="http://schemas.openxmlformats.org/officeDocument/2006/customXml" ds:itemID="{704A6ECE-8844-4A70-B675-183E47D87494}">
  <ds:schemaRefs>
    <ds:schemaRef ds:uri="http://schemas.microsoft.com/VisualStudio/2011/storyboarding/control"/>
  </ds:schemaRefs>
</ds:datastoreItem>
</file>

<file path=customXml/itemProps12.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3.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4.xml><?xml version="1.0" encoding="utf-8"?>
<ds:datastoreItem xmlns:ds="http://schemas.openxmlformats.org/officeDocument/2006/customXml" ds:itemID="{28DE66B8-A8A3-4828-8091-D41D0AB54293}">
  <ds:schemaRefs>
    <ds:schemaRef ds:uri="http://schemas.microsoft.com/office/2006/metadata/properties"/>
    <ds:schemaRef ds:uri="http://schemas.microsoft.com/office/infopath/2007/PartnerControls"/>
    <ds:schemaRef ds:uri="27aa9422-7f1f-4c84-9cdf-302b1a67e513"/>
    <ds:schemaRef ds:uri="dc8c4710-473d-4f1e-94c2-1e745f1b0d08"/>
  </ds:schemaRefs>
</ds:datastoreItem>
</file>

<file path=customXml/itemProps15.xml><?xml version="1.0" encoding="utf-8"?>
<ds:datastoreItem xmlns:ds="http://schemas.openxmlformats.org/officeDocument/2006/customXml" ds:itemID="{4E1351FA-E9E1-45B4-9BDE-E0F7F8275D76}">
  <ds:schemaRefs>
    <ds:schemaRef ds:uri="http://schemas.microsoft.com/VisualStudio/2011/storyboarding/control"/>
  </ds:schemaRefs>
</ds:datastoreItem>
</file>

<file path=customXml/itemProps16.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7.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8.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9.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0.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1.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2.xml><?xml version="1.0" encoding="utf-8"?>
<ds:datastoreItem xmlns:ds="http://schemas.openxmlformats.org/officeDocument/2006/customXml" ds:itemID="{EC102439-8505-45D2-9901-A044033CCA81}">
  <ds:schemaRefs>
    <ds:schemaRef ds:uri="http://schemas.microsoft.com/VisualStudio/2011/storyboarding/control"/>
  </ds:schemaRefs>
</ds:datastoreItem>
</file>

<file path=customXml/itemProps23.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4.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5.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6.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7.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8.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9.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4.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5.xml><?xml version="1.0" encoding="utf-8"?>
<ds:datastoreItem xmlns:ds="http://schemas.openxmlformats.org/officeDocument/2006/customXml" ds:itemID="{D3ECE1CA-F537-4421-B94A-8DC2A8539A9C}">
  <ds:schemaRefs>
    <ds:schemaRef ds:uri="http://schemas.microsoft.com/VisualStudio/2011/storyboarding/control"/>
  </ds:schemaRefs>
</ds:datastoreItem>
</file>

<file path=customXml/itemProps6.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7.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8.xml><?xml version="1.0" encoding="utf-8"?>
<ds:datastoreItem xmlns:ds="http://schemas.openxmlformats.org/officeDocument/2006/customXml" ds:itemID="{502CA74E-F6AB-4D9E-BDA1-A19AD5BF9CF8}">
  <ds:schemaRefs>
    <ds:schemaRef ds:uri="http://schemas.microsoft.com/sharepoint/v3/contenttype/forms"/>
  </ds:schemaRefs>
</ds:datastoreItem>
</file>

<file path=customXml/itemProps9.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706</TotalTime>
  <Words>281</Words>
  <Application>Microsoft Macintosh PowerPoint</Application>
  <PresentationFormat>Widescreen</PresentationFormat>
  <Paragraphs>101</Paragraphs>
  <Slides>18</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18</vt:i4>
      </vt:variant>
    </vt:vector>
  </HeadingPairs>
  <TitlesOfParts>
    <vt:vector size="33" baseType="lpstr">
      <vt:lpstr>Agency FB</vt:lpstr>
      <vt:lpstr>Arial Narrow</vt:lpstr>
      <vt:lpstr>Avenir-Book</vt:lpstr>
      <vt:lpstr>Calibri</vt:lpstr>
      <vt:lpstr>Consolas</vt:lpstr>
      <vt:lpstr>FontAwesome</vt:lpstr>
      <vt:lpstr>Roboto Condensed</vt:lpstr>
      <vt:lpstr>Roboto Light</vt:lpstr>
      <vt:lpstr>Segoe UI</vt:lpstr>
      <vt:lpstr>Segoe UI Black</vt:lpstr>
      <vt:lpstr>Segoe UI Light</vt:lpstr>
      <vt:lpstr>Trebuchet MS</vt:lpstr>
      <vt:lpstr>Wingdings</vt:lpstr>
      <vt:lpstr>Arial</vt:lpstr>
      <vt:lpstr>WHITE TEMPLATE</vt:lpstr>
      <vt:lpstr>Writing Tests with Pester</vt:lpstr>
      <vt:lpstr>PowerPoint Presentation</vt:lpstr>
      <vt:lpstr>Benefits Of Unit Testing</vt:lpstr>
      <vt:lpstr>Testing is a Skill</vt:lpstr>
      <vt:lpstr>Slide: Pester's Origination Story</vt:lpstr>
      <vt:lpstr>Testing "Layers"</vt:lpstr>
      <vt:lpstr>Our Todos</vt:lpstr>
      <vt:lpstr>ASSUMPTIONS </vt:lpstr>
      <vt:lpstr>Using TDD to Build a Function</vt:lpstr>
      <vt:lpstr>Mocking</vt:lpstr>
      <vt:lpstr>Writing Tests for PowerShell</vt:lpstr>
      <vt:lpstr>Writing Tests for DSC Configurations</vt:lpstr>
      <vt:lpstr>Test Domain Creator</vt:lpstr>
      <vt:lpstr>A Simple Release Pipeline</vt:lpstr>
      <vt:lpstr>What We've Learned</vt:lpstr>
      <vt:lpstr>Demo Resources</vt:lpstr>
      <vt:lpstr>The Pester Book </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Tests with Pester</dc:title>
  <dc:creator>PIXIBOX</dc:creator>
  <cp:lastModifiedBy>Adam Bertram</cp:lastModifiedBy>
  <cp:revision>29</cp:revision>
  <dcterms:created xsi:type="dcterms:W3CDTF">2017-04-05T16:07:19Z</dcterms:created>
  <dcterms:modified xsi:type="dcterms:W3CDTF">2017-04-06T18:48:16Z</dcterms:modified>
</cp:coreProperties>
</file>