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f2df0d40e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f2df0d40e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f2df0d40e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f2df0d40e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f2df0d40e_9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f2df0d40e_9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f2df0d40e_9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f2df0d40e_9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f2df0d40e_9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f2df0d40e_9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f6efcd55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f6efcd55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f6efcd55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f6efcd55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843bb516c24ffae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843bb516c24ffa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421158" y="36650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s" sz="6000">
                <a:latin typeface="Times New Roman"/>
                <a:ea typeface="Times New Roman"/>
                <a:cs typeface="Times New Roman"/>
                <a:sym typeface="Times New Roman"/>
              </a:rPr>
              <a:t>cceso </a:t>
            </a:r>
            <a:r>
              <a:rPr lang="es" sz="6000">
                <a:latin typeface="Times New Roman"/>
                <a:ea typeface="Times New Roman"/>
                <a:cs typeface="Times New Roman"/>
                <a:sym typeface="Times New Roman"/>
              </a:rPr>
              <a:t>de</a:t>
            </a:r>
            <a:r>
              <a:rPr lang="es" sz="6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60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s" sz="6000">
                <a:latin typeface="Times New Roman"/>
                <a:ea typeface="Times New Roman"/>
                <a:cs typeface="Times New Roman"/>
                <a:sym typeface="Times New Roman"/>
              </a:rPr>
              <a:t>sistencia a la </a:t>
            </a:r>
            <a:r>
              <a:rPr lang="es" sz="6000">
                <a:latin typeface="Times New Roman"/>
                <a:ea typeface="Times New Roman"/>
                <a:cs typeface="Times New Roman"/>
                <a:sym typeface="Times New Roman"/>
              </a:rPr>
              <a:t>Institución</a:t>
            </a:r>
            <a:r>
              <a:rPr lang="es" sz="6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600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s" sz="6000">
                <a:latin typeface="Times New Roman"/>
                <a:ea typeface="Times New Roman"/>
                <a:cs typeface="Times New Roman"/>
                <a:sym typeface="Times New Roman"/>
              </a:rPr>
              <a:t>ducativa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1236325" y="3770950"/>
            <a:ext cx="719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Integrantes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Himanol Felipe Caña Castrillon, Diego Alejandro Duarte Calderón, Yudy Tatiana Pedroza &amp; Jojhan Andres Garcia Vega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3362800" y="2748275"/>
            <a:ext cx="26373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Ficha: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2338311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11700" y="663275"/>
            <a:ext cx="8520600" cy="3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Times New Roman"/>
                <a:ea typeface="Times New Roman"/>
                <a:cs typeface="Times New Roman"/>
                <a:sym typeface="Times New Roman"/>
              </a:rPr>
              <a:t>Introducción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Algunos formatos de asistencia que se manejan en 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físico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 en la I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nstitución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 F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ormativa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 Psicopedagogico la Acacia se lleguen a desaparecer o perder por accidente, esto provoca que se generen algunos malentendidos o inconvenientes con los estudiantes, a 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consecuencia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 de la 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pérdida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 de estos documentos, ya que al momento en que los 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estudiantes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visualicen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 sus notas,  puede que  hayan 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obtenido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 un puntaje bajo por las  inasistencias, que 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probablemente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 en muchos estudiantes sea de manera injusta, lo cual hace que el perjudicado  se manifieste ante la falla e indique en otro tipo de documento con el fin de aclarar, que el  asistio el dia en que tiene la falla, pero este documento tiene una contra y es que  por la negligencia de lo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 docentes y los mismos estudiantes esta 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situación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 no se puede verificar y llegar a una 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conclusión.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311700" y="619700"/>
            <a:ext cx="8520600" cy="39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Se requiere de un sistema que pueda manejar 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la plataforma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 de asistencia de la 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Institución Formativa Psicopedagogico la Acacia donde se pueda gestionar y guardar la información del estudiante que ingresa al centro  para dar resultado a esta problemática que se está generando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latin typeface="Times New Roman"/>
                <a:ea typeface="Times New Roman"/>
                <a:cs typeface="Times New Roman"/>
                <a:sym typeface="Times New Roman"/>
              </a:rPr>
              <a:t>Pregunta Problema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¿Como un sistema de información haría y/o sería  más eficiente y práctico que el sistema convencional al momento de registrar las asistencias de la Institución?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052550" y="303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Objetivos 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específicos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052550" y="1379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Gestionar en la plataforma la 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información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 de los estudiantes que ingresan o asisten a la 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institución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Dar confiabilidad del guardado de la 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información adquirida o plasmada en la plataforma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Indagar o buscar la información necesaria para realizar la página web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Tener una base de datos más ordenada y simple de utilizar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052550" y="381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Justificación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052550" y="1398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925">
                <a:latin typeface="Times New Roman"/>
                <a:ea typeface="Times New Roman"/>
                <a:cs typeface="Times New Roman"/>
                <a:sym typeface="Times New Roman"/>
              </a:rPr>
              <a:t>Para el logro de cada uno de los objetivos se ve necesario la </a:t>
            </a:r>
            <a:r>
              <a:rPr lang="es" sz="1925">
                <a:latin typeface="Times New Roman"/>
                <a:ea typeface="Times New Roman"/>
                <a:cs typeface="Times New Roman"/>
                <a:sym typeface="Times New Roman"/>
              </a:rPr>
              <a:t>implementación</a:t>
            </a:r>
            <a:r>
              <a:rPr lang="es" sz="1925">
                <a:latin typeface="Times New Roman"/>
                <a:ea typeface="Times New Roman"/>
                <a:cs typeface="Times New Roman"/>
                <a:sym typeface="Times New Roman"/>
              </a:rPr>
              <a:t> de este proyecto ya que brinda la </a:t>
            </a:r>
            <a:r>
              <a:rPr lang="es" sz="1925">
                <a:latin typeface="Times New Roman"/>
                <a:ea typeface="Times New Roman"/>
                <a:cs typeface="Times New Roman"/>
                <a:sym typeface="Times New Roman"/>
              </a:rPr>
              <a:t>solución</a:t>
            </a:r>
            <a:r>
              <a:rPr lang="es" sz="1925">
                <a:latin typeface="Times New Roman"/>
                <a:ea typeface="Times New Roman"/>
                <a:cs typeface="Times New Roman"/>
                <a:sym typeface="Times New Roman"/>
              </a:rPr>
              <a:t> a la </a:t>
            </a:r>
            <a:r>
              <a:rPr lang="es" sz="1925">
                <a:latin typeface="Times New Roman"/>
                <a:ea typeface="Times New Roman"/>
                <a:cs typeface="Times New Roman"/>
                <a:sym typeface="Times New Roman"/>
              </a:rPr>
              <a:t>problemática</a:t>
            </a:r>
            <a:r>
              <a:rPr lang="es" sz="1925">
                <a:latin typeface="Times New Roman"/>
                <a:ea typeface="Times New Roman"/>
                <a:cs typeface="Times New Roman"/>
                <a:sym typeface="Times New Roman"/>
              </a:rPr>
              <a:t> identificada en la </a:t>
            </a:r>
            <a:r>
              <a:rPr lang="es" sz="1925">
                <a:latin typeface="Times New Roman"/>
                <a:ea typeface="Times New Roman"/>
                <a:cs typeface="Times New Roman"/>
                <a:sym typeface="Times New Roman"/>
              </a:rPr>
              <a:t>institución</a:t>
            </a:r>
            <a:r>
              <a:rPr lang="es" sz="1925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925">
                <a:latin typeface="Times New Roman"/>
                <a:ea typeface="Times New Roman"/>
                <a:cs typeface="Times New Roman"/>
                <a:sym typeface="Times New Roman"/>
              </a:rPr>
              <a:t>además</a:t>
            </a:r>
            <a:r>
              <a:rPr lang="es" sz="1925">
                <a:latin typeface="Times New Roman"/>
                <a:ea typeface="Times New Roman"/>
                <a:cs typeface="Times New Roman"/>
                <a:sym typeface="Times New Roman"/>
              </a:rPr>
              <a:t> puede ser un impulso a que las instituciones dejen de lado los </a:t>
            </a:r>
            <a:r>
              <a:rPr lang="es" sz="1925">
                <a:latin typeface="Times New Roman"/>
                <a:ea typeface="Times New Roman"/>
                <a:cs typeface="Times New Roman"/>
                <a:sym typeface="Times New Roman"/>
              </a:rPr>
              <a:t>métodos</a:t>
            </a:r>
            <a:r>
              <a:rPr lang="es" sz="1925">
                <a:latin typeface="Times New Roman"/>
                <a:ea typeface="Times New Roman"/>
                <a:cs typeface="Times New Roman"/>
                <a:sym typeface="Times New Roman"/>
              </a:rPr>
              <a:t> convencionales y que </a:t>
            </a:r>
            <a:r>
              <a:rPr lang="es" sz="1925">
                <a:latin typeface="Times New Roman"/>
                <a:ea typeface="Times New Roman"/>
                <a:cs typeface="Times New Roman"/>
                <a:sym typeface="Times New Roman"/>
              </a:rPr>
              <a:t>comienzan</a:t>
            </a:r>
            <a:r>
              <a:rPr lang="es" sz="1925">
                <a:latin typeface="Times New Roman"/>
                <a:ea typeface="Times New Roman"/>
                <a:cs typeface="Times New Roman"/>
                <a:sym typeface="Times New Roman"/>
              </a:rPr>
              <a:t> a buscar la </a:t>
            </a:r>
            <a:r>
              <a:rPr lang="es" sz="1925">
                <a:latin typeface="Times New Roman"/>
                <a:ea typeface="Times New Roman"/>
                <a:cs typeface="Times New Roman"/>
                <a:sym typeface="Times New Roman"/>
              </a:rPr>
              <a:t>tecnología</a:t>
            </a:r>
            <a:r>
              <a:rPr lang="es" sz="1925">
                <a:latin typeface="Times New Roman"/>
                <a:ea typeface="Times New Roman"/>
                <a:cs typeface="Times New Roman"/>
                <a:sym typeface="Times New Roman"/>
              </a:rPr>
              <a:t> como medio de </a:t>
            </a:r>
            <a:r>
              <a:rPr lang="es" sz="1925">
                <a:latin typeface="Times New Roman"/>
                <a:ea typeface="Times New Roman"/>
                <a:cs typeface="Times New Roman"/>
                <a:sym typeface="Times New Roman"/>
              </a:rPr>
              <a:t>documentación</a:t>
            </a:r>
            <a:r>
              <a:rPr lang="es" sz="1925">
                <a:latin typeface="Times New Roman"/>
                <a:ea typeface="Times New Roman"/>
                <a:cs typeface="Times New Roman"/>
                <a:sym typeface="Times New Roman"/>
              </a:rPr>
              <a:t> de sus archivos o procesos, con este proyecto que se </a:t>
            </a:r>
            <a:r>
              <a:rPr lang="es" sz="1925">
                <a:latin typeface="Times New Roman"/>
                <a:ea typeface="Times New Roman"/>
                <a:cs typeface="Times New Roman"/>
                <a:sym typeface="Times New Roman"/>
              </a:rPr>
              <a:t>inicializar</a:t>
            </a:r>
            <a:r>
              <a:rPr lang="es" sz="1925">
                <a:latin typeface="Times New Roman"/>
                <a:ea typeface="Times New Roman"/>
                <a:cs typeface="Times New Roman"/>
                <a:sym typeface="Times New Roman"/>
              </a:rPr>
              <a:t> se </a:t>
            </a:r>
            <a:r>
              <a:rPr lang="es" sz="1925">
                <a:latin typeface="Times New Roman"/>
                <a:ea typeface="Times New Roman"/>
                <a:cs typeface="Times New Roman"/>
                <a:sym typeface="Times New Roman"/>
              </a:rPr>
              <a:t>verán</a:t>
            </a:r>
            <a:r>
              <a:rPr lang="es" sz="1925">
                <a:latin typeface="Times New Roman"/>
                <a:ea typeface="Times New Roman"/>
                <a:cs typeface="Times New Roman"/>
                <a:sym typeface="Times New Roman"/>
              </a:rPr>
              <a:t> beneficiados los estudiantes </a:t>
            </a:r>
            <a:r>
              <a:rPr lang="es" sz="1925">
                <a:latin typeface="Times New Roman"/>
                <a:ea typeface="Times New Roman"/>
                <a:cs typeface="Times New Roman"/>
                <a:sym typeface="Times New Roman"/>
              </a:rPr>
              <a:t>así</a:t>
            </a:r>
            <a:r>
              <a:rPr lang="es" sz="1925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925">
                <a:latin typeface="Times New Roman"/>
                <a:ea typeface="Times New Roman"/>
                <a:cs typeface="Times New Roman"/>
                <a:sym typeface="Times New Roman"/>
              </a:rPr>
              <a:t>como</a:t>
            </a:r>
            <a:r>
              <a:rPr lang="es" sz="1925">
                <a:latin typeface="Times New Roman"/>
                <a:ea typeface="Times New Roman"/>
                <a:cs typeface="Times New Roman"/>
                <a:sym typeface="Times New Roman"/>
              </a:rPr>
              <a:t> los propios </a:t>
            </a:r>
            <a:r>
              <a:rPr lang="es" sz="1925">
                <a:latin typeface="Times New Roman"/>
                <a:ea typeface="Times New Roman"/>
                <a:cs typeface="Times New Roman"/>
                <a:sym typeface="Times New Roman"/>
              </a:rPr>
              <a:t>estudiantes al</a:t>
            </a:r>
            <a:r>
              <a:rPr lang="es" sz="1925">
                <a:latin typeface="Times New Roman"/>
                <a:ea typeface="Times New Roman"/>
                <a:cs typeface="Times New Roman"/>
                <a:sym typeface="Times New Roman"/>
              </a:rPr>
              <a:t> contar con la </a:t>
            </a:r>
            <a:r>
              <a:rPr lang="es" sz="1925">
                <a:latin typeface="Times New Roman"/>
                <a:ea typeface="Times New Roman"/>
                <a:cs typeface="Times New Roman"/>
                <a:sym typeface="Times New Roman"/>
              </a:rPr>
              <a:t>información</a:t>
            </a:r>
            <a:r>
              <a:rPr lang="es" sz="1925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925">
                <a:latin typeface="Times New Roman"/>
                <a:ea typeface="Times New Roman"/>
                <a:cs typeface="Times New Roman"/>
                <a:sym typeface="Times New Roman"/>
              </a:rPr>
              <a:t>verídica</a:t>
            </a:r>
            <a:r>
              <a:rPr lang="es" sz="1925">
                <a:latin typeface="Times New Roman"/>
                <a:ea typeface="Times New Roman"/>
                <a:cs typeface="Times New Roman"/>
                <a:sym typeface="Times New Roman"/>
              </a:rPr>
              <a:t> de cada plantilla de asistencia </a:t>
            </a:r>
            <a:r>
              <a:rPr lang="es" sz="1925">
                <a:latin typeface="Times New Roman"/>
                <a:ea typeface="Times New Roman"/>
                <a:cs typeface="Times New Roman"/>
                <a:sym typeface="Times New Roman"/>
              </a:rPr>
              <a:t>además</a:t>
            </a:r>
            <a:r>
              <a:rPr lang="es" sz="1925">
                <a:latin typeface="Times New Roman"/>
                <a:ea typeface="Times New Roman"/>
                <a:cs typeface="Times New Roman"/>
                <a:sym typeface="Times New Roman"/>
              </a:rPr>
              <a:t> de que el proceso se </a:t>
            </a:r>
            <a:r>
              <a:rPr lang="es" sz="1925">
                <a:latin typeface="Times New Roman"/>
                <a:ea typeface="Times New Roman"/>
                <a:cs typeface="Times New Roman"/>
                <a:sym typeface="Times New Roman"/>
              </a:rPr>
              <a:t>agilice</a:t>
            </a:r>
            <a:r>
              <a:rPr lang="es" sz="1925">
                <a:latin typeface="Times New Roman"/>
                <a:ea typeface="Times New Roman"/>
                <a:cs typeface="Times New Roman"/>
                <a:sym typeface="Times New Roman"/>
              </a:rPr>
              <a:t> y </a:t>
            </a:r>
            <a:r>
              <a:rPr lang="es" sz="1925">
                <a:latin typeface="Times New Roman"/>
                <a:ea typeface="Times New Roman"/>
                <a:cs typeface="Times New Roman"/>
                <a:sym typeface="Times New Roman"/>
              </a:rPr>
              <a:t>será</a:t>
            </a:r>
            <a:r>
              <a:rPr lang="es" sz="1925">
                <a:latin typeface="Times New Roman"/>
                <a:ea typeface="Times New Roman"/>
                <a:cs typeface="Times New Roman"/>
                <a:sym typeface="Times New Roman"/>
              </a:rPr>
              <a:t> mucho </a:t>
            </a:r>
            <a:r>
              <a:rPr lang="es" sz="1925">
                <a:latin typeface="Times New Roman"/>
                <a:ea typeface="Times New Roman"/>
                <a:cs typeface="Times New Roman"/>
                <a:sym typeface="Times New Roman"/>
              </a:rPr>
              <a:t>más</a:t>
            </a:r>
            <a:r>
              <a:rPr lang="es" sz="1925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925">
                <a:latin typeface="Times New Roman"/>
                <a:ea typeface="Times New Roman"/>
                <a:cs typeface="Times New Roman"/>
                <a:sym typeface="Times New Roman"/>
              </a:rPr>
              <a:t>rápido</a:t>
            </a:r>
            <a:r>
              <a:rPr lang="es" sz="1925">
                <a:latin typeface="Times New Roman"/>
                <a:ea typeface="Times New Roman"/>
                <a:cs typeface="Times New Roman"/>
                <a:sym typeface="Times New Roman"/>
              </a:rPr>
              <a:t> al momento de completar este proceso.</a:t>
            </a:r>
            <a:endParaRPr sz="192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052550" y="381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Delimitación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 y 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alcance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052550" y="1548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Este 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proyecto se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desarrollara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para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 la 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Institución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Formativa Psicopedagogico la Acacia el cual apoyará el proceso de gestión de asistencia, este proyecto será desarrollado para dar la fiabilidad del producto y sus funcionalidades las cuales son: los docentes tendrán acceso a toda la información además de gestionarla mediante su usuario y rol asignado en la plataforma, los estudiantes que claramente tendrán otro rol solo para ellos con el cual solo podrán ingresar para confirmar su asistencia.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6450" y="1953650"/>
            <a:ext cx="8891100" cy="3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100">
                <a:latin typeface="Times New Roman"/>
                <a:ea typeface="Times New Roman"/>
                <a:cs typeface="Times New Roman"/>
                <a:sym typeface="Times New Roman"/>
              </a:rPr>
              <a:t>Técnica y recolección de datos</a:t>
            </a:r>
            <a:endParaRPr sz="5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285675" y="251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Docentes y Directivos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285676" y="776325"/>
            <a:ext cx="7038900" cy="41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</a:t>
            </a:r>
            <a:r>
              <a:rPr lang="es"/>
              <a:t>ál es el método de toma de asistencia de los estudiantes y docentes?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¿Considera que el método actual de asistencia es ordenado y fácil de usar?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¿Cuáles son las fallas que se presentan al momento de tomar la asistencia?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¿A tenido quejas o reclamos a causa del método actual de toma de asistencia?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¿Ve viable a futuro continuar con el método actual de toma de asistencia?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¿Considera que la institución debe modificar su método actual de asistencia?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¿Si lleg</a:t>
            </a:r>
            <a:r>
              <a:rPr lang="es"/>
              <a:t>ado al caso se presenta un proyecto, cree conveniente consultarlo con los directivos?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Para</a:t>
            </a:r>
            <a:r>
              <a:rPr lang="es"/>
              <a:t> usted como docente y/o directivo en que beneficiaria un proyecto que tenga como base la toma de asistencias?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¿Si lle</a:t>
            </a:r>
            <a:r>
              <a:rPr lang="es"/>
              <a:t>gado al caso se presenta el proyecto, que medidas tomara mientras este se lleva a cabo?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128512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</a:t>
            </a:r>
            <a:r>
              <a:rPr lang="es"/>
              <a:t>udiantes 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1052550" y="17021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¿Al</a:t>
            </a:r>
            <a:r>
              <a:rPr lang="es"/>
              <a:t>guna vez de lo que lleva en el colegio a evadido la toma de asistencia?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¿Alguna vez ha registrado su asistencia pero debido al desorden de esta, se pierde o sencillamente en el sistema aparece que usted no </a:t>
            </a:r>
            <a:r>
              <a:rPr lang="es"/>
              <a:t>ingresó</a:t>
            </a:r>
            <a:r>
              <a:rPr lang="es"/>
              <a:t> al colegio?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Para</a:t>
            </a:r>
            <a:r>
              <a:rPr lang="es"/>
              <a:t> usted que fallas tiene el método actual de toma de asistencia?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Cómo</a:t>
            </a:r>
            <a:r>
              <a:rPr lang="es"/>
              <a:t> </a:t>
            </a:r>
            <a:r>
              <a:rPr lang="es"/>
              <a:t>evaluaría</a:t>
            </a:r>
            <a:r>
              <a:rPr lang="es"/>
              <a:t> de </a:t>
            </a:r>
            <a:r>
              <a:rPr lang="es"/>
              <a:t>un 1</a:t>
            </a:r>
            <a:r>
              <a:rPr lang="es"/>
              <a:t> a 10 la eficacia del método actual de toma de asistencia?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¿Considera que para usted y para el colegio, este sistema se debe modernizarse?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¿Qué cambios le haría al método actual de toma de asistencia 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¿Si la institución implementa un nuevo método de toma de asistencia, estará en contra o a favor?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¿Si es a favor, por que  estaría a favor y si es en contra </a:t>
            </a:r>
            <a:r>
              <a:rPr lang="es"/>
              <a:t>porque</a:t>
            </a:r>
            <a:r>
              <a:rPr lang="es"/>
              <a:t> </a:t>
            </a:r>
            <a:r>
              <a:rPr lang="es"/>
              <a:t>estaría</a:t>
            </a:r>
            <a:r>
              <a:rPr lang="es"/>
              <a:t> en contra?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