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45" d="100"/>
          <a:sy n="45" d="100"/>
        </p:scale>
        <p:origin x="7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69793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147507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7151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56817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CDFCCE-3586-4CDB-8DE1-28D293D97A8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413888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CDFCCE-3586-4CDB-8DE1-28D293D97A80}"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22778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CDFCCE-3586-4CDB-8DE1-28D293D97A80}"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90799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DFCCE-3586-4CDB-8DE1-28D293D97A80}"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82228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DFCCE-3586-4CDB-8DE1-28D293D97A80}"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57987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DFCCE-3586-4CDB-8DE1-28D293D97A80}"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60629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DFCCE-3586-4CDB-8DE1-28D293D97A80}"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68402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DFCCE-3586-4CDB-8DE1-28D293D97A80}" type="datetimeFigureOut">
              <a:rPr lang="en-US" smtClean="0"/>
              <a:t>5/11/2017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D5927-5D99-4057-B6A6-E04697DC4E8C}" type="slidenum">
              <a:rPr lang="en-US" smtClean="0"/>
              <a:t>‹#›</a:t>
            </a:fld>
            <a:endParaRPr lang="en-US"/>
          </a:p>
        </p:txBody>
      </p:sp>
    </p:spTree>
    <p:extLst>
      <p:ext uri="{BB962C8B-B14F-4D97-AF65-F5344CB8AC3E}">
        <p14:creationId xmlns:p14="http://schemas.microsoft.com/office/powerpoint/2010/main" val="110830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4661" y="649357"/>
            <a:ext cx="6573078" cy="1785104"/>
          </a:xfrm>
          <a:prstGeom prst="rect">
            <a:avLst/>
          </a:prstGeom>
          <a:noFill/>
        </p:spPr>
        <p:txBody>
          <a:bodyPr wrap="square" rtlCol="0">
            <a:spAutoFit/>
          </a:bodyPr>
          <a:lstStyle/>
          <a:p>
            <a:pPr algn="ctr"/>
            <a:r>
              <a:rPr lang="en-US" sz="5400" b="1" u="sng" dirty="0">
                <a:latin typeface="+mj-lt"/>
              </a:rPr>
              <a:t>SKYSWEEPER</a:t>
            </a:r>
          </a:p>
          <a:p>
            <a:pPr algn="ctr"/>
            <a:r>
              <a:rPr lang="en-US" sz="2800" b="1" u="sng" dirty="0">
                <a:latin typeface="+mj-lt"/>
              </a:rPr>
              <a:t>By: </a:t>
            </a:r>
            <a:r>
              <a:rPr lang="en-US" sz="2800" dirty="0">
                <a:latin typeface="+mj-lt"/>
              </a:rPr>
              <a:t> </a:t>
            </a:r>
            <a:r>
              <a:rPr lang="en-US" sz="2800" dirty="0"/>
              <a:t>Zack Cloutet, Helen Kade, Mercy Karanja, Cody Rogers</a:t>
            </a:r>
            <a:endParaRPr lang="en-US" sz="2800" b="1" u="sng" dirty="0">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638" y="2434461"/>
            <a:ext cx="4727124" cy="4108362"/>
          </a:xfrm>
          <a:prstGeom prst="rect">
            <a:avLst/>
          </a:prstGeom>
        </p:spPr>
      </p:pic>
    </p:spTree>
    <p:extLst>
      <p:ext uri="{BB962C8B-B14F-4D97-AF65-F5344CB8AC3E}">
        <p14:creationId xmlns:p14="http://schemas.microsoft.com/office/powerpoint/2010/main" val="216560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97180"/>
            <a:ext cx="12192000" cy="4339650"/>
          </a:xfrm>
          <a:prstGeom prst="rect">
            <a:avLst/>
          </a:prstGeom>
          <a:noFill/>
        </p:spPr>
        <p:txBody>
          <a:bodyPr wrap="square" rtlCol="0">
            <a:spAutoFit/>
          </a:bodyPr>
          <a:lstStyle/>
          <a:p>
            <a:pPr algn="ctr"/>
            <a:r>
              <a:rPr lang="en-US" sz="6000" b="1" u="sng" dirty="0"/>
              <a:t>About Skysweeper</a:t>
            </a:r>
          </a:p>
          <a:p>
            <a:pPr marL="571500" indent="-571500">
              <a:buFont typeface="Arial" panose="020B0604020202020204" pitchFamily="34" charset="0"/>
              <a:buChar char="•"/>
            </a:pPr>
            <a:r>
              <a:rPr lang="en-US" sz="3600" dirty="0"/>
              <a:t>Skysweeper is a single player game in which a player tries to clear a board filled with mines without hitting any of them.</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The mines are arranged into different constellations from level to level.</a:t>
            </a:r>
          </a:p>
          <a:p>
            <a:pPr marL="571500" indent="-571500">
              <a:buFont typeface="Arial" panose="020B0604020202020204" pitchFamily="34" charset="0"/>
              <a:buChar char="•"/>
            </a:pPr>
            <a:endParaRPr lang="en-US" sz="3600" b="1" u="sng" dirty="0"/>
          </a:p>
        </p:txBody>
      </p:sp>
    </p:spTree>
    <p:extLst>
      <p:ext uri="{BB962C8B-B14F-4D97-AF65-F5344CB8AC3E}">
        <p14:creationId xmlns:p14="http://schemas.microsoft.com/office/powerpoint/2010/main" val="424651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u="sng" dirty="0">
                <a:latin typeface="Times New Roman" panose="02020603050405020304" pitchFamily="18" charset="0"/>
                <a:cs typeface="Times New Roman" panose="02020603050405020304" pitchFamily="18" charset="0"/>
              </a:rPr>
              <a:t>How to Play Skysweeper</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aim of the player is to figure out what constellation is in what level and try to finish that level without detonating any of the mines before time is up.</a:t>
            </a:r>
          </a:p>
          <a:p>
            <a:r>
              <a:rPr lang="en-US" dirty="0">
                <a:latin typeface="Times New Roman" panose="02020603050405020304" pitchFamily="18" charset="0"/>
                <a:cs typeface="Times New Roman" panose="02020603050405020304" pitchFamily="18" charset="0"/>
              </a:rPr>
              <a:t>The number of mines in each level is shown at the bottom left of the board.</a:t>
            </a:r>
          </a:p>
          <a:p>
            <a:r>
              <a:rPr lang="en-US" dirty="0">
                <a:latin typeface="Times New Roman" panose="02020603050405020304" pitchFamily="18" charset="0"/>
                <a:cs typeface="Times New Roman" panose="02020603050405020304" pitchFamily="18" charset="0"/>
              </a:rPr>
              <a:t>Each player is given 2 minutes to complete the current level, once they have done do they may move onward to the next one.</a:t>
            </a:r>
          </a:p>
          <a:p>
            <a:r>
              <a:rPr lang="en-US" dirty="0">
                <a:latin typeface="Times New Roman" panose="02020603050405020304" pitchFamily="18" charset="0"/>
                <a:cs typeface="Times New Roman" panose="02020603050405020304" pitchFamily="18" charset="0"/>
              </a:rPr>
              <a:t>If the player suspects a mine to be in a spot the player can flag that spot, continue playing and come back to that spot later if they choose to.</a:t>
            </a:r>
          </a:p>
        </p:txBody>
      </p:sp>
    </p:spTree>
    <p:extLst>
      <p:ext uri="{BB962C8B-B14F-4D97-AF65-F5344CB8AC3E}">
        <p14:creationId xmlns:p14="http://schemas.microsoft.com/office/powerpoint/2010/main" val="192160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8600"/>
            <a:ext cx="12192000" cy="1692771"/>
          </a:xfrm>
          <a:prstGeom prst="rect">
            <a:avLst/>
          </a:prstGeom>
          <a:noFill/>
        </p:spPr>
        <p:txBody>
          <a:bodyPr wrap="square" rtlCol="0">
            <a:spAutoFit/>
          </a:bodyPr>
          <a:lstStyle/>
          <a:p>
            <a:pPr algn="ctr"/>
            <a:r>
              <a:rPr lang="en-US" sz="4800" b="1" u="sng" dirty="0"/>
              <a:t>Before Play</a:t>
            </a:r>
          </a:p>
          <a:p>
            <a:pPr marL="685800" indent="-685800">
              <a:buFont typeface="Arial" panose="020B0604020202020204" pitchFamily="34" charset="0"/>
              <a:buChar char="•"/>
            </a:pPr>
            <a:r>
              <a:rPr lang="en-US" sz="2800" dirty="0"/>
              <a:t>Before a player gets to play the game the player is prompted to put their name in.</a:t>
            </a:r>
          </a:p>
        </p:txBody>
      </p:sp>
      <p:sp>
        <p:nvSpPr>
          <p:cNvPr id="9" name="TextBox 8"/>
          <p:cNvSpPr txBox="1"/>
          <p:nvPr/>
        </p:nvSpPr>
        <p:spPr>
          <a:xfrm>
            <a:off x="0" y="2468880"/>
            <a:ext cx="12192000" cy="3847207"/>
          </a:xfrm>
          <a:prstGeom prst="rect">
            <a:avLst/>
          </a:prstGeom>
          <a:noFill/>
        </p:spPr>
        <p:txBody>
          <a:bodyPr wrap="square" rtlCol="0">
            <a:spAutoFit/>
          </a:bodyPr>
          <a:lstStyle/>
          <a:p>
            <a:pPr algn="ctr"/>
            <a:r>
              <a:rPr lang="en-US" sz="4800" b="1" u="sng" dirty="0"/>
              <a:t>After Play</a:t>
            </a:r>
          </a:p>
          <a:p>
            <a:pPr marL="457200" indent="-457200">
              <a:buFont typeface="Arial" panose="020B0604020202020204" pitchFamily="34" charset="0"/>
              <a:buChar char="•"/>
            </a:pPr>
            <a:r>
              <a:rPr lang="en-US" sz="2800" dirty="0"/>
              <a:t>If a level is won the LED lights turn on, a smiley face is formed and a victory sound plays.</a:t>
            </a:r>
          </a:p>
          <a:p>
            <a:pPr marL="457200" indent="-457200">
              <a:buFont typeface="Arial" panose="020B0604020202020204" pitchFamily="34" charset="0"/>
              <a:buChar char="•"/>
            </a:pPr>
            <a:r>
              <a:rPr lang="en-US" sz="2800" dirty="0"/>
              <a:t>The player can then move onto the next level if they chose to.</a:t>
            </a:r>
          </a:p>
          <a:p>
            <a:pPr marL="457200" indent="-457200">
              <a:buFont typeface="Arial" panose="020B0604020202020204" pitchFamily="34" charset="0"/>
              <a:buChar char="•"/>
            </a:pPr>
            <a:r>
              <a:rPr lang="en-US" sz="2800" dirty="0"/>
              <a:t>If the player clicks a mine a fancy LED pattern displays twice and an explosion sound plays.</a:t>
            </a:r>
          </a:p>
          <a:p>
            <a:pPr marL="457200" indent="-457200">
              <a:buFont typeface="Arial" panose="020B0604020202020204" pitchFamily="34" charset="0"/>
              <a:buChar char="•"/>
            </a:pPr>
            <a:r>
              <a:rPr lang="en-US" sz="2800" dirty="0"/>
              <a:t>After the LED pattern displays with the sound the board is revealed to the player so they can see where the remaining mines are placed.</a:t>
            </a:r>
          </a:p>
        </p:txBody>
      </p:sp>
    </p:spTree>
    <p:extLst>
      <p:ext uri="{BB962C8B-B14F-4D97-AF65-F5344CB8AC3E}">
        <p14:creationId xmlns:p14="http://schemas.microsoft.com/office/powerpoint/2010/main" val="288168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02920"/>
            <a:ext cx="12192000" cy="6001643"/>
          </a:xfrm>
          <a:prstGeom prst="rect">
            <a:avLst/>
          </a:prstGeom>
          <a:noFill/>
        </p:spPr>
        <p:txBody>
          <a:bodyPr wrap="square" rtlCol="0">
            <a:spAutoFit/>
          </a:bodyPr>
          <a:lstStyle/>
          <a:p>
            <a:pPr algn="ctr"/>
            <a:r>
              <a:rPr lang="en-US" sz="4800" b="1" u="sng" dirty="0"/>
              <a:t>Why Skysweeper?</a:t>
            </a:r>
          </a:p>
          <a:p>
            <a:pPr marL="457200" indent="-457200">
              <a:buFont typeface="Arial" panose="020B0604020202020204" pitchFamily="34" charset="0"/>
              <a:buChar char="•"/>
            </a:pPr>
            <a:r>
              <a:rPr lang="en-US" sz="2800" dirty="0"/>
              <a:t>The name itself was thought up by Zach Cloutet. We were sitting around a table brainstorming when he says, “Idk I was thinking of calling it Skysweeper. It suits what we are trying to do.” After that it was decided.</a:t>
            </a:r>
          </a:p>
          <a:p>
            <a:pPr marL="457200" indent="-457200">
              <a:buFont typeface="Arial" panose="020B0604020202020204" pitchFamily="34" charset="0"/>
              <a:buChar char="•"/>
            </a:pPr>
            <a:r>
              <a:rPr lang="en-US" sz="2800" dirty="0"/>
              <a:t>Unlike minesweeper which is based primarily on luck, Skysweeper is based on the knowledge of the constellations.</a:t>
            </a:r>
          </a:p>
          <a:p>
            <a:pPr marL="457200" indent="-457200">
              <a:buFont typeface="Arial" panose="020B0604020202020204" pitchFamily="34" charset="0"/>
              <a:buChar char="•"/>
            </a:pPr>
            <a:r>
              <a:rPr lang="en-US" sz="2800" dirty="0"/>
              <a:t>Skysweeper tests a players knowledge of constellations. Though the constellations are placed in random positions on the board if a player has decent understanding of the constellation they are trying to solve they should be capable of figuring out the locations of the mines thus being able to flag them.</a:t>
            </a:r>
          </a:p>
          <a:p>
            <a:pPr marL="457200" indent="-457200">
              <a:buFont typeface="Arial" panose="020B0604020202020204" pitchFamily="34" charset="0"/>
              <a:buChar char="•"/>
            </a:pPr>
            <a:r>
              <a:rPr lang="en-US" sz="2800"/>
              <a:t>https://github.com/CRogers999/CSC-132-Minesweeper</a:t>
            </a: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320809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394</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How to Play Skysweeper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Skysweeper</dc:title>
  <dc:creator>Toyosi Kade</dc:creator>
  <cp:lastModifiedBy>Cody Rogers</cp:lastModifiedBy>
  <cp:revision>23</cp:revision>
  <dcterms:created xsi:type="dcterms:W3CDTF">2017-05-10T22:14:00Z</dcterms:created>
  <dcterms:modified xsi:type="dcterms:W3CDTF">2017-05-12T02:57:38Z</dcterms:modified>
</cp:coreProperties>
</file>