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60" d="100"/>
          <a:sy n="60" d="100"/>
        </p:scale>
        <p:origin x="113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69793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14750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7151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56817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CDFCCE-3586-4CDB-8DE1-28D293D97A8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413888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2277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DFCCE-3586-4CDB-8DE1-28D293D97A80}"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90799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DFCCE-3586-4CDB-8DE1-28D293D97A80}"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8222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FCCE-3586-4CDB-8DE1-28D293D97A80}"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25798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0629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DFCCE-3586-4CDB-8DE1-28D293D97A8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D5927-5D99-4057-B6A6-E04697DC4E8C}" type="slidenum">
              <a:rPr lang="en-US" smtClean="0"/>
              <a:t>‹#›</a:t>
            </a:fld>
            <a:endParaRPr lang="en-US"/>
          </a:p>
        </p:txBody>
      </p:sp>
    </p:spTree>
    <p:extLst>
      <p:ext uri="{BB962C8B-B14F-4D97-AF65-F5344CB8AC3E}">
        <p14:creationId xmlns:p14="http://schemas.microsoft.com/office/powerpoint/2010/main" val="36840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DFCCE-3586-4CDB-8DE1-28D293D97A80}" type="datetimeFigureOut">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D5927-5D99-4057-B6A6-E04697DC4E8C}" type="slidenum">
              <a:rPr lang="en-US" smtClean="0"/>
              <a:t>‹#›</a:t>
            </a:fld>
            <a:endParaRPr lang="en-US"/>
          </a:p>
        </p:txBody>
      </p:sp>
    </p:spTree>
    <p:extLst>
      <p:ext uri="{BB962C8B-B14F-4D97-AF65-F5344CB8AC3E}">
        <p14:creationId xmlns:p14="http://schemas.microsoft.com/office/powerpoint/2010/main" val="110830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7537"/>
            <a:ext cx="9144000" cy="1090863"/>
          </a:xfrm>
        </p:spPr>
        <p:txBody>
          <a:bodyPr>
            <a:normAutofit/>
          </a:bodyPr>
          <a:lstStyle/>
          <a:p>
            <a:r>
              <a:rPr lang="en-US" dirty="0"/>
              <a:t>SKYSWEEPER</a:t>
            </a:r>
          </a:p>
        </p:txBody>
      </p:sp>
      <p:sp>
        <p:nvSpPr>
          <p:cNvPr id="3" name="Subtitle 2"/>
          <p:cNvSpPr>
            <a:spLocks noGrp="1"/>
          </p:cNvSpPr>
          <p:nvPr>
            <p:ph type="subTitle" idx="1"/>
          </p:nvPr>
        </p:nvSpPr>
        <p:spPr>
          <a:xfrm>
            <a:off x="1524000" y="2855495"/>
            <a:ext cx="9144000" cy="2402305"/>
          </a:xfrm>
        </p:spPr>
        <p:txBody>
          <a:bodyPr>
            <a:normAutofit/>
          </a:bodyPr>
          <a:lstStyle/>
          <a:p>
            <a:r>
              <a:rPr lang="en-US" sz="2600" u="sng" dirty="0"/>
              <a:t>About Skysweeper</a:t>
            </a:r>
          </a:p>
          <a:p>
            <a:r>
              <a:rPr lang="en-US" sz="2200" dirty="0"/>
              <a:t>Skysweeper is a single player game, the aim of this game is to clear a board filled with mines without hitting any of them, the mines are arranged in a pattern that forms a constellation and each level contains different constellations. the higher the level the more the constellations and the minimum number of constellations in a level is two. </a:t>
            </a:r>
          </a:p>
        </p:txBody>
      </p:sp>
    </p:spTree>
    <p:extLst>
      <p:ext uri="{BB962C8B-B14F-4D97-AF65-F5344CB8AC3E}">
        <p14:creationId xmlns:p14="http://schemas.microsoft.com/office/powerpoint/2010/main" val="2001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t>How to play Skysweeper</a:t>
            </a:r>
          </a:p>
        </p:txBody>
      </p:sp>
      <p:sp>
        <p:nvSpPr>
          <p:cNvPr id="3" name="Content Placeholder 2"/>
          <p:cNvSpPr>
            <a:spLocks noGrp="1"/>
          </p:cNvSpPr>
          <p:nvPr>
            <p:ph idx="1"/>
          </p:nvPr>
        </p:nvSpPr>
        <p:spPr/>
        <p:txBody>
          <a:bodyPr>
            <a:normAutofit/>
          </a:bodyPr>
          <a:lstStyle/>
          <a:p>
            <a:r>
              <a:rPr lang="en-US" sz="2000" dirty="0"/>
              <a:t>the aim of the player is to figure out what constellation is in what level and try to finish that level without denotating any of the mines before time is up on the board the number of mines in that level is shown. Each player is given 5 minutes to finish up, once the level is completed the player can go to the next one.</a:t>
            </a:r>
          </a:p>
          <a:p>
            <a:r>
              <a:rPr lang="en-US" sz="2000" dirty="0"/>
              <a:t> If the player suspects a mine to be in a spot the player can flag that spot and continue playing</a:t>
            </a:r>
          </a:p>
          <a:p>
            <a:r>
              <a:rPr lang="en-US" sz="2000" dirty="0"/>
              <a:t> once a mine is denoted the game is over and the position of the other mines will be shown.</a:t>
            </a:r>
          </a:p>
        </p:txBody>
      </p:sp>
    </p:spTree>
    <p:extLst>
      <p:ext uri="{BB962C8B-B14F-4D97-AF65-F5344CB8AC3E}">
        <p14:creationId xmlns:p14="http://schemas.microsoft.com/office/powerpoint/2010/main" val="192160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SKYSWEEPER</vt:lpstr>
      <vt:lpstr>How to play Skysweeper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Skysweeper</dc:title>
  <dc:creator>Toyosi Kade</dc:creator>
  <cp:lastModifiedBy>Toyosi Kade</cp:lastModifiedBy>
  <cp:revision>6</cp:revision>
  <dcterms:created xsi:type="dcterms:W3CDTF">2017-05-10T22:14:00Z</dcterms:created>
  <dcterms:modified xsi:type="dcterms:W3CDTF">2017-05-10T23:55:04Z</dcterms:modified>
</cp:coreProperties>
</file>