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CDFCCE-3586-4CDB-8DE1-28D293D97A8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269793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FCCE-3586-4CDB-8DE1-28D293D97A8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147507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FCCE-3586-4CDB-8DE1-28D293D97A8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71518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FCCE-3586-4CDB-8DE1-28D293D97A8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56817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CDFCCE-3586-4CDB-8DE1-28D293D97A8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413888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CDFCCE-3586-4CDB-8DE1-28D293D97A8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222778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CDFCCE-3586-4CDB-8DE1-28D293D97A80}" type="datetimeFigureOut">
              <a:rPr lang="en-US" smtClean="0"/>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90799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CDFCCE-3586-4CDB-8DE1-28D293D97A80}"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82228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DFCCE-3586-4CDB-8DE1-28D293D97A80}" type="datetimeFigureOut">
              <a:rPr lang="en-US" smtClean="0"/>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257987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CDFCCE-3586-4CDB-8DE1-28D293D97A8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60629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CDFCCE-3586-4CDB-8DE1-28D293D97A8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68402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DFCCE-3586-4CDB-8DE1-28D293D97A80}" type="datetimeFigureOut">
              <a:rPr lang="en-US" smtClean="0"/>
              <a:t>5/10/2017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D5927-5D99-4057-B6A6-E04697DC4E8C}" type="slidenum">
              <a:rPr lang="en-US" smtClean="0"/>
              <a:t>‹#›</a:t>
            </a:fld>
            <a:endParaRPr lang="en-US"/>
          </a:p>
        </p:txBody>
      </p:sp>
    </p:spTree>
    <p:extLst>
      <p:ext uri="{BB962C8B-B14F-4D97-AF65-F5344CB8AC3E}">
        <p14:creationId xmlns:p14="http://schemas.microsoft.com/office/powerpoint/2010/main" val="1108309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47537"/>
            <a:ext cx="9144000" cy="1090863"/>
          </a:xfrm>
        </p:spPr>
        <p:txBody>
          <a:bodyPr>
            <a:normAutofit/>
          </a:bodyPr>
          <a:lstStyle/>
          <a:p>
            <a:r>
              <a:rPr lang="en-US" dirty="0"/>
              <a:t>SKYSWEEPER</a:t>
            </a:r>
          </a:p>
        </p:txBody>
      </p:sp>
      <p:sp>
        <p:nvSpPr>
          <p:cNvPr id="3" name="Subtitle 2"/>
          <p:cNvSpPr>
            <a:spLocks noGrp="1"/>
          </p:cNvSpPr>
          <p:nvPr>
            <p:ph type="subTitle" idx="1"/>
          </p:nvPr>
        </p:nvSpPr>
        <p:spPr>
          <a:xfrm>
            <a:off x="1379620" y="2855495"/>
            <a:ext cx="9288379" cy="2402305"/>
          </a:xfrm>
        </p:spPr>
        <p:txBody>
          <a:bodyPr>
            <a:normAutofit/>
          </a:bodyPr>
          <a:lstStyle/>
          <a:p>
            <a:r>
              <a:rPr lang="en-US" sz="2600" u="sng" dirty="0"/>
              <a:t>About Skysweeper</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Skysweeper is a single player game, the aim of this game is to clear a board filled with mines without hitting any of them.</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mines are arranged in a pattern that forms a constellation and each level contains different constellations.</a:t>
            </a:r>
          </a:p>
          <a:p>
            <a:endParaRPr lang="en-US" sz="2200" dirty="0"/>
          </a:p>
        </p:txBody>
      </p:sp>
    </p:spTree>
    <p:extLst>
      <p:ext uri="{BB962C8B-B14F-4D97-AF65-F5344CB8AC3E}">
        <p14:creationId xmlns:p14="http://schemas.microsoft.com/office/powerpoint/2010/main" val="2001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How to play Skysweeper</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aim of the player is to figure out what constellation is in what level and try to finish that level without denotating any of the mines before time is up.</a:t>
            </a:r>
          </a:p>
          <a:p>
            <a:r>
              <a:rPr lang="en-US" sz="1800" dirty="0">
                <a:latin typeface="Times New Roman" panose="02020603050405020304" pitchFamily="18" charset="0"/>
                <a:cs typeface="Times New Roman" panose="02020603050405020304" pitchFamily="18" charset="0"/>
              </a:rPr>
              <a:t>The number of mines in that level is shown at the bottom of the board. Each player is given 5 minutes to finish up, once the level is completed the player can go to the next one.</a:t>
            </a:r>
          </a:p>
          <a:p>
            <a:r>
              <a:rPr lang="en-US" sz="1800" dirty="0">
                <a:latin typeface="Times New Roman" panose="02020603050405020304" pitchFamily="18" charset="0"/>
                <a:cs typeface="Times New Roman" panose="02020603050405020304" pitchFamily="18" charset="0"/>
              </a:rPr>
              <a:t> If the player suspects a mine to be in a spot the player can flag that spot ,continue playing and come back to that spot later if he/she chooses.</a:t>
            </a:r>
          </a:p>
          <a:p>
            <a:r>
              <a:rPr lang="en-US" sz="1800" dirty="0">
                <a:latin typeface="Times New Roman" panose="02020603050405020304" pitchFamily="18" charset="0"/>
                <a:cs typeface="Times New Roman" panose="02020603050405020304" pitchFamily="18" charset="0"/>
              </a:rPr>
              <a:t> once a mine is denoted the game is over and the position of the other mines will be shown</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2160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65" y="821637"/>
            <a:ext cx="10515600" cy="1467816"/>
          </a:xfrm>
        </p:spPr>
        <p:txBody>
          <a:bodyPr>
            <a:normAutofit fontScale="90000"/>
          </a:bodyPr>
          <a:lstStyle/>
          <a:p>
            <a:br>
              <a:rPr lang="en-US" sz="2400" dirty="0"/>
            </a:br>
            <a:br>
              <a:rPr lang="en-US" sz="2400" dirty="0"/>
            </a:br>
            <a:br>
              <a:rPr lang="en-US" sz="2400" dirty="0"/>
            </a:br>
            <a:r>
              <a:rPr lang="en-US" sz="2400" u="sng" dirty="0">
                <a:latin typeface="Times New Roman" panose="02020603050405020304" pitchFamily="18" charset="0"/>
                <a:cs typeface="Times New Roman" panose="02020603050405020304" pitchFamily="18" charset="0"/>
              </a:rPr>
              <a:t>Before play</a:t>
            </a:r>
            <a:br>
              <a:rPr lang="en-US" sz="2400" dirty="0"/>
            </a:br>
            <a:br>
              <a:rPr lang="en-US" sz="2400" dirty="0"/>
            </a:br>
            <a:r>
              <a:rPr lang="en-US" sz="2000" dirty="0">
                <a:latin typeface="Times New Roman" panose="02020603050405020304" pitchFamily="18" charset="0"/>
                <a:cs typeface="Times New Roman" panose="02020603050405020304" pitchFamily="18" charset="0"/>
              </a:rPr>
              <a:t>Before a player gets to play the game the player is prompted to put in his/her name</a:t>
            </a:r>
            <a:br>
              <a:rPr lang="en-US" sz="2000" dirty="0"/>
            </a:br>
            <a:br>
              <a:rPr lang="en-US" sz="2000" dirty="0"/>
            </a:br>
            <a:r>
              <a:rPr lang="en-US" sz="2000" dirty="0"/>
              <a:t>    </a:t>
            </a:r>
            <a:r>
              <a:rPr lang="en-US" sz="2400" u="sng" dirty="0">
                <a:latin typeface="Times New Roman" panose="02020603050405020304" pitchFamily="18" charset="0"/>
                <a:cs typeface="Times New Roman" panose="02020603050405020304" pitchFamily="18" charset="0"/>
              </a:rPr>
              <a:t>After Play</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676939"/>
            <a:ext cx="10515600" cy="2305877"/>
          </a:xfrm>
        </p:spPr>
        <p:txBody>
          <a:bodyPr>
            <a:normAutofit/>
          </a:bodyPr>
          <a:lstStyle/>
          <a:p>
            <a:r>
              <a:rPr lang="en-US" sz="1800" dirty="0">
                <a:latin typeface="Times New Roman" panose="02020603050405020304" pitchFamily="18" charset="0"/>
                <a:cs typeface="Times New Roman" panose="02020603050405020304" pitchFamily="18" charset="0"/>
              </a:rPr>
              <a:t>If a level is won the LED lights turn on, a smiley face is formed and a victory sound is played.</a:t>
            </a:r>
          </a:p>
          <a:p>
            <a:r>
              <a:rPr lang="en-US" sz="1800" dirty="0">
                <a:latin typeface="Times New Roman" panose="02020603050405020304" pitchFamily="18" charset="0"/>
                <a:cs typeface="Times New Roman" panose="02020603050405020304" pitchFamily="18" charset="0"/>
              </a:rPr>
              <a:t>the player automatically qualifies for the next level</a:t>
            </a:r>
          </a:p>
          <a:p>
            <a:r>
              <a:rPr lang="en-US" sz="1800" dirty="0">
                <a:latin typeface="Times New Roman" panose="02020603050405020304" pitchFamily="18" charset="0"/>
                <a:cs typeface="Times New Roman" panose="02020603050405020304" pitchFamily="18" charset="0"/>
              </a:rPr>
              <a:t>on the other hand if the game is lost  the Red LEDs come on and an explosion sound is heard.</a:t>
            </a:r>
          </a:p>
          <a:p>
            <a:r>
              <a:rPr lang="en-US" sz="1800" dirty="0">
                <a:latin typeface="Times New Roman" panose="02020603050405020304" pitchFamily="18" charset="0"/>
                <a:cs typeface="Times New Roman" panose="02020603050405020304" pitchFamily="18" charset="0"/>
              </a:rPr>
              <a:t>The score Board shows the names of the players and their positions</a:t>
            </a:r>
          </a:p>
          <a:p>
            <a:pPr marL="0" indent="0">
              <a:buNone/>
            </a:pPr>
            <a:r>
              <a:rPr lang="en-US" sz="2000" dirty="0"/>
              <a:t> </a:t>
            </a:r>
          </a:p>
        </p:txBody>
      </p:sp>
    </p:spTree>
    <p:extLst>
      <p:ext uri="{BB962C8B-B14F-4D97-AF65-F5344CB8AC3E}">
        <p14:creationId xmlns:p14="http://schemas.microsoft.com/office/powerpoint/2010/main" val="288168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Why Skysweeper?</a:t>
            </a: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Unlike minesweeper which is based on luck and maybe expertise Skysweeper is based one’s the knowledge of the constellations. </a:t>
            </a:r>
          </a:p>
          <a:p>
            <a:pPr marL="0" indent="0">
              <a:buNone/>
            </a:pPr>
            <a:r>
              <a:rPr lang="en-US" sz="1800" dirty="0">
                <a:latin typeface="Times New Roman" panose="02020603050405020304" pitchFamily="18" charset="0"/>
                <a:cs typeface="Times New Roman" panose="02020603050405020304" pitchFamily="18" charset="0"/>
              </a:rPr>
              <a:t>Skysweeper teaches alertness and also tests how logical the player is, it is true that the constellations are placed in  </a:t>
            </a:r>
            <a:r>
              <a:rPr lang="en-US" sz="1800">
                <a:latin typeface="Times New Roman" panose="02020603050405020304" pitchFamily="18" charset="0"/>
                <a:cs typeface="Times New Roman" panose="02020603050405020304" pitchFamily="18" charset="0"/>
              </a:rPr>
              <a:t>random positions </a:t>
            </a:r>
            <a:r>
              <a:rPr lang="en-US" sz="1800" dirty="0">
                <a:latin typeface="Times New Roman" panose="02020603050405020304" pitchFamily="18" charset="0"/>
                <a:cs typeface="Times New Roman" panose="02020603050405020304" pitchFamily="18" charset="0"/>
              </a:rPr>
              <a:t>in each level but if the player is careful and smart enough to open the squares that have no mines he/she can figure out the positions of the other mines and flag them.</a:t>
            </a:r>
          </a:p>
        </p:txBody>
      </p:sp>
    </p:spTree>
    <p:extLst>
      <p:ext uri="{BB962C8B-B14F-4D97-AF65-F5344CB8AC3E}">
        <p14:creationId xmlns:p14="http://schemas.microsoft.com/office/powerpoint/2010/main" val="3320809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325</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SKYSWEEPER</vt:lpstr>
      <vt:lpstr>How to play Skysweeper</vt:lpstr>
      <vt:lpstr>   Before play  Before a player gets to play the game the player is prompted to put in his/her name      After Play </vt:lpstr>
      <vt:lpstr>Why Skysweeper?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Skysweeper</dc:title>
  <dc:creator>Toyosi Kade</dc:creator>
  <cp:lastModifiedBy>Toyosi Kade</cp:lastModifiedBy>
  <cp:revision>14</cp:revision>
  <dcterms:created xsi:type="dcterms:W3CDTF">2017-05-10T22:14:00Z</dcterms:created>
  <dcterms:modified xsi:type="dcterms:W3CDTF">2017-05-11T22:39:24Z</dcterms:modified>
</cp:coreProperties>
</file>