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28FE-70B3-FF4B-893B-51534EADF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Citi bike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6C7F-02EC-7B40-8CD3-4B7DA5EEB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3AD2-2255-3447-951D-097976BE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507E5-E842-1743-BA45-50879FD1E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89" y="439943"/>
            <a:ext cx="9228623" cy="5978114"/>
          </a:xfrm>
        </p:spPr>
      </p:pic>
    </p:spTree>
    <p:extLst>
      <p:ext uri="{BB962C8B-B14F-4D97-AF65-F5344CB8AC3E}">
        <p14:creationId xmlns:p14="http://schemas.microsoft.com/office/powerpoint/2010/main" val="261967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D530-76D2-1247-9E6A-69F23E24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15E381-0E65-6746-AD0A-DADD46B0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44" y="256626"/>
            <a:ext cx="9787112" cy="6344749"/>
          </a:xfrm>
        </p:spPr>
      </p:pic>
    </p:spTree>
    <p:extLst>
      <p:ext uri="{BB962C8B-B14F-4D97-AF65-F5344CB8AC3E}">
        <p14:creationId xmlns:p14="http://schemas.microsoft.com/office/powerpoint/2010/main" val="188357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3F65-3B86-3B48-8D1C-F3D3D918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CF841-49C2-5542-826F-56717E04C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480" y="216493"/>
            <a:ext cx="9891041" cy="6425014"/>
          </a:xfrm>
        </p:spPr>
      </p:pic>
    </p:spTree>
    <p:extLst>
      <p:ext uri="{BB962C8B-B14F-4D97-AF65-F5344CB8AC3E}">
        <p14:creationId xmlns:p14="http://schemas.microsoft.com/office/powerpoint/2010/main" val="19612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F442-D857-2A43-9F69-C58FE593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BCA2D-7A4F-5440-9918-18DFF111D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254" y="186436"/>
            <a:ext cx="10015493" cy="6485128"/>
          </a:xfrm>
        </p:spPr>
      </p:pic>
    </p:spTree>
    <p:extLst>
      <p:ext uri="{BB962C8B-B14F-4D97-AF65-F5344CB8AC3E}">
        <p14:creationId xmlns:p14="http://schemas.microsoft.com/office/powerpoint/2010/main" val="18200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BDEB-9E6B-DC4B-8892-0574E5B5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8885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43F-5AC9-B543-B058-656988F8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0629"/>
            <a:ext cx="9905998" cy="4530571"/>
          </a:xfrm>
        </p:spPr>
        <p:txBody>
          <a:bodyPr/>
          <a:lstStyle/>
          <a:p>
            <a:r>
              <a:rPr lang="en-US" dirty="0"/>
              <a:t>People from 1990 are the largest users of the </a:t>
            </a:r>
            <a:r>
              <a:rPr lang="en-US" dirty="0" err="1"/>
              <a:t>citi</a:t>
            </a:r>
            <a:r>
              <a:rPr lang="en-US" dirty="0"/>
              <a:t> bike program.</a:t>
            </a:r>
          </a:p>
          <a:p>
            <a:r>
              <a:rPr lang="en-US" dirty="0"/>
              <a:t>People from the 1980s and 1990s also have the longest duration of using the bikes.</a:t>
            </a:r>
          </a:p>
          <a:p>
            <a:r>
              <a:rPr lang="en-US" dirty="0"/>
              <a:t>Subscribers overwhelmingly use the program compared to nonsubscribers. </a:t>
            </a:r>
          </a:p>
          <a:p>
            <a:r>
              <a:rPr lang="en-US" dirty="0"/>
              <a:t>The bikes are used the longest on Wednesday and Thursday, and used the least on Saturday. </a:t>
            </a:r>
          </a:p>
          <a:p>
            <a:r>
              <a:rPr lang="en-US" dirty="0"/>
              <a:t>The last two graphs show trip duration for start and stop time based on the day of the month. In this month, there did not appear to be a pattern on duration.</a:t>
            </a:r>
          </a:p>
        </p:txBody>
      </p:sp>
    </p:spTree>
    <p:extLst>
      <p:ext uri="{BB962C8B-B14F-4D97-AF65-F5344CB8AC3E}">
        <p14:creationId xmlns:p14="http://schemas.microsoft.com/office/powerpoint/2010/main" val="189258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1783</TotalTime>
  <Words>95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Citi bike program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program</dc:title>
  <dc:creator>Christopher Rudowsky</dc:creator>
  <cp:lastModifiedBy>Christopher Rudowsky</cp:lastModifiedBy>
  <cp:revision>3</cp:revision>
  <dcterms:created xsi:type="dcterms:W3CDTF">2019-03-24T19:47:08Z</dcterms:created>
  <dcterms:modified xsi:type="dcterms:W3CDTF">2019-03-26T01:30:18Z</dcterms:modified>
</cp:coreProperties>
</file>