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9018f7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9018f7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7a5c09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7a5c09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a5c09d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7a5c09d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a5c09d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7a5c09d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a5c09d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a5c09d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7a5c09d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7a5c09d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7a5c09d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7a5c09d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7a5c09dd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7a5c09dd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an American Roulette Wheel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Albano Gozzarelli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the Roulette Wheel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French physicist, inventor, and mathematician Blaise Pascal in 1655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Attempted to make perpetual motion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was added in 1842 for King Charles III of Monaco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Gave the house better odds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King Charles III used it to get Monaco out of financial trouble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Monte Carlo became an international gambling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00 was added in the American table in the late 1800s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868" y="1714475"/>
            <a:ext cx="2152000" cy="21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Roulette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8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Players place two types of bets: inside and outside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Outside bets are higher odds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Inside bets are lower odds, but greater reward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38 slots numbered from 1-36 (including 0 and 00)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 and 00 are green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numbers are split randomly between red and black</a:t>
            </a:r>
            <a:endParaRPr sz="1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25" y="824175"/>
            <a:ext cx="4660200" cy="34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Bets and Probabilities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497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Column bet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Covers an entire column of numbers (12 total)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Payout is 2:1 while odds are 31.6%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Dozen</a:t>
            </a:r>
            <a:r>
              <a:rPr lang="en" sz="2000"/>
              <a:t> bet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Covers any 12 numbers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Payout is 2:1 while odds are 31.6%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Bet on color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Covers either black or red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Payout is 1:1 while odds are 47.4%</a:t>
            </a:r>
            <a:endParaRPr sz="1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318338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749913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81488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5334475" y="4500575"/>
            <a:ext cx="773400" cy="2679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-5400000">
            <a:off x="5465750" y="3227425"/>
            <a:ext cx="2490000" cy="2679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5400000">
            <a:off x="7543325" y="3202875"/>
            <a:ext cx="822900" cy="2679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Outside Bets and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/>
              <a:t>Bet on odd/even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Covers either all even or all odd numbers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Payout is 1:1 while odds are 47.4%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/>
              <a:t>Low bet</a:t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Covers numbers 1-18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Payout is 1:1 while odds are 47.4%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/>
              <a:t>High bet</a:t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Covers numbers 19-36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Payout is 1:1 while odds are 47.4%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318338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44588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731463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 rot="5400000">
            <a:off x="4798975" y="2668500"/>
            <a:ext cx="568500" cy="187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5400000">
            <a:off x="4798975" y="3845600"/>
            <a:ext cx="568500" cy="187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 rot="5400000">
            <a:off x="6202125" y="2256700"/>
            <a:ext cx="568500" cy="187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rot="5400000">
            <a:off x="7620325" y="4230750"/>
            <a:ext cx="568500" cy="187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Bets and Probabilities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45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Straight up bet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Covers a single number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Payout is 35:1 while odds are 2.6%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Split bet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Covers two adjacent numbers (eg 14 and 15)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Payout is 17:1 while odds are 5.3%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Street bet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Covers a row (3 total)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Payout is 11:1 while odds are 7.9%</a:t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318338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736525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54713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 rot="5400000">
            <a:off x="5610005" y="2910900"/>
            <a:ext cx="249300" cy="26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986650" y="2918400"/>
            <a:ext cx="568500" cy="249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8210850" y="3105900"/>
            <a:ext cx="743400" cy="289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Bets and Probabilities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48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50"/>
              <a:t>Corner bet</a:t>
            </a:r>
            <a:endParaRPr sz="215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Covers 4 numbers in a corner</a:t>
            </a:r>
            <a:endParaRPr sz="170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Payout is 8:1 while odds are 10.5%</a:t>
            </a:r>
            <a:endParaRPr sz="1700"/>
          </a:p>
          <a:p>
            <a:pPr indent="-3548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50"/>
              <a:t>Five bet</a:t>
            </a:r>
            <a:endParaRPr sz="215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Covers 0, 00, 1, 2, 3</a:t>
            </a:r>
            <a:endParaRPr sz="170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Payout is 6:1 while odds are 13.2%</a:t>
            </a:r>
            <a:endParaRPr sz="1700"/>
          </a:p>
          <a:p>
            <a:pPr indent="-3548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50"/>
              <a:t>Line bet</a:t>
            </a:r>
            <a:endParaRPr sz="215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Covers two rows containing three numbers each</a:t>
            </a:r>
            <a:endParaRPr sz="170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Payout is 5:1 while odds are 15.8%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318338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726475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34613" y="1960187"/>
            <a:ext cx="4367249" cy="1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5561725" y="2148150"/>
            <a:ext cx="568500" cy="423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724050" y="1892075"/>
            <a:ext cx="797100" cy="505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8115925" y="2503150"/>
            <a:ext cx="837300" cy="505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Casino Wins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 of 38 total possibilities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payouts are calculated using the 36 number set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1:1 payouts have less than 50% chance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2:1 payouts have less than 33% chance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Martingale Algorithm/Strategy</a:t>
            </a:r>
            <a:endParaRPr sz="2000"/>
          </a:p>
        </p:txBody>
      </p:sp>
      <p:sp>
        <p:nvSpPr>
          <p:cNvPr id="125" name="Google Shape;125;p20"/>
          <p:cNvSpPr txBox="1"/>
          <p:nvPr/>
        </p:nvSpPr>
        <p:spPr>
          <a:xfrm>
            <a:off x="4630800" y="1152475"/>
            <a:ext cx="42015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Play 5 games with 1:1 payout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3.125% chance of winning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Play 10 games with 2:1 payout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0.0017% chance of winning them all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Chance of being struck by lightning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0.0065%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 History of Roulette.” </a:t>
            </a:r>
            <a:r>
              <a:rPr i="1" lang="en"/>
              <a:t>Crescent School Gaming And Bartending</a:t>
            </a:r>
            <a:r>
              <a:rPr lang="en"/>
              <a:t>, crescent.edu/post/the-history-of-roulette.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“Roulette Inside &amp; Outside Bets: The Complete Guide - Caesars Games.” </a:t>
            </a:r>
            <a:r>
              <a:rPr i="1" lang="en"/>
              <a:t>Caesars Games, 16 Nov. 2017, </a:t>
            </a:r>
            <a:r>
              <a:rPr lang="en"/>
              <a:t>https://www.caesarsgames.com/2017/11/16/roulette-inside-and-outside-bets/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